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79" r:id="rId14"/>
    <p:sldId id="281" r:id="rId15"/>
    <p:sldId id="266" r:id="rId16"/>
    <p:sldId id="268" r:id="rId17"/>
    <p:sldId id="282" r:id="rId18"/>
    <p:sldId id="283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E1A"/>
    <a:srgbClr val="252E14"/>
    <a:srgbClr val="000048"/>
    <a:srgbClr val="000066"/>
    <a:srgbClr val="F2F6BC"/>
    <a:srgbClr val="27AF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Диаграмма анализа рефлексивных мини-сочинений учащихся в сравнении по годам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Хочу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65</c:v>
                </c:pt>
                <c:pt idx="1">
                  <c:v>59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Могу 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45</c:v>
                </c:pt>
                <c:pt idx="1">
                  <c:v>48</c:v>
                </c:pt>
                <c:pt idx="2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Делаю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37</c:v>
                </c:pt>
                <c:pt idx="1">
                  <c:v>45</c:v>
                </c:pt>
                <c:pt idx="2">
                  <c:v>67</c:v>
                </c:pt>
              </c:numCache>
            </c:numRef>
          </c:val>
        </c:ser>
        <c:dLbls/>
        <c:axId val="115720576"/>
        <c:axId val="115722112"/>
      </c:barChart>
      <c:catAx>
        <c:axId val="115720576"/>
        <c:scaling>
          <c:orientation val="minMax"/>
        </c:scaling>
        <c:axPos val="b"/>
        <c:majorTickMark val="none"/>
        <c:tickLblPos val="nextTo"/>
        <c:crossAx val="115722112"/>
        <c:crosses val="autoZero"/>
        <c:auto val="1"/>
        <c:lblAlgn val="ctr"/>
        <c:lblOffset val="100"/>
      </c:catAx>
      <c:valAx>
        <c:axId val="1157221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572057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Диаграмма вовлеченности учащихся во внеурочную проектную деятельность по предмету (в процентах)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2012-2013</c:v>
                </c:pt>
              </c:strCache>
            </c:strRef>
          </c:tx>
          <c:cat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2013-2014</c:v>
                </c:pt>
              </c:strCache>
            </c:strRef>
          </c:tx>
          <c:cat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2014-2015</c:v>
                </c:pt>
              </c:strCache>
            </c:strRef>
          </c:tx>
          <c:cat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dLbls/>
        <c:axId val="70439680"/>
        <c:axId val="70441216"/>
      </c:barChart>
      <c:catAx>
        <c:axId val="70439680"/>
        <c:scaling>
          <c:orientation val="minMax"/>
        </c:scaling>
        <c:axPos val="b"/>
        <c:majorTickMark val="none"/>
        <c:tickLblPos val="nextTo"/>
        <c:crossAx val="70441216"/>
        <c:crosses val="autoZero"/>
        <c:auto val="1"/>
        <c:lblAlgn val="ctr"/>
        <c:lblOffset val="100"/>
      </c:catAx>
      <c:valAx>
        <c:axId val="704412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04396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Познавательные УУД</c:v>
                </c:pt>
              </c:strCache>
            </c:strRef>
          </c:tx>
          <c:dLbls>
            <c:dLbl>
              <c:idx val="0"/>
              <c:layout>
                <c:manualLayout>
                  <c:x val="-3.1733701215737938E-2"/>
                  <c:y val="1.3752018923800669E-3"/>
                </c:manualLayout>
              </c:layout>
              <c:showVal val="1"/>
            </c:dLbl>
            <c:dLbl>
              <c:idx val="1"/>
              <c:layout>
                <c:manualLayout>
                  <c:x val="-7.0540277270779439E-3"/>
                  <c:y val="9.0141475957747665E-3"/>
                </c:manualLayout>
              </c:layout>
              <c:showVal val="1"/>
            </c:dLbl>
            <c:dLbl>
              <c:idx val="2"/>
              <c:layout>
                <c:manualLayout>
                  <c:x val="8.3765319259578086E-2"/>
                  <c:y val="-8.078534693900008E-2"/>
                </c:manualLayout>
              </c:layout>
              <c:showVal val="1"/>
            </c:dLbl>
            <c:showVal val="1"/>
          </c:dLbls>
          <c:cat>
            <c:strRef>
              <c:f>Лист1!$B$1:$C$1</c:f>
              <c:strCache>
                <c:ptCount val="2"/>
                <c:pt idx="0">
                  <c:v>Мониторинг сформированности УУД в параллели 7-классов в ходе реализации учебной задачи (эксперимент в рамках РИП)</c:v>
                </c:pt>
                <c:pt idx="1">
                  <c:v>Учащиеся Малышевой И.А.</c:v>
                </c:pt>
              </c:strCache>
            </c:strRef>
          </c:cat>
          <c:val>
            <c:numRef>
              <c:f>Лист1!$B$2:$C$2</c:f>
              <c:numCache>
                <c:formatCode>0.00%</c:formatCode>
                <c:ptCount val="2"/>
                <c:pt idx="0">
                  <c:v>0.69000000000000006</c:v>
                </c:pt>
                <c:pt idx="1">
                  <c:v>0.72000000000000008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Регулятивные УУД</c:v>
                </c:pt>
              </c:strCache>
            </c:strRef>
          </c:tx>
          <c:dLbls>
            <c:showVal val="1"/>
          </c:dLbls>
          <c:cat>
            <c:strRef>
              <c:f>Лист1!$B$1:$C$1</c:f>
              <c:strCache>
                <c:ptCount val="2"/>
                <c:pt idx="0">
                  <c:v>Мониторинг сформированности УУД в параллели 7-классов в ходе реализации учебной задачи (эксперимент в рамках РИП)</c:v>
                </c:pt>
                <c:pt idx="1">
                  <c:v>Учащиеся Малышевой И.А.</c:v>
                </c:pt>
              </c:strCache>
            </c:strRef>
          </c:cat>
          <c:val>
            <c:numRef>
              <c:f>Лист1!$B$3:$C$3</c:f>
              <c:numCache>
                <c:formatCode>0.00%</c:formatCode>
                <c:ptCount val="2"/>
                <c:pt idx="0">
                  <c:v>0.29000000000000004</c:v>
                </c:pt>
                <c:pt idx="1">
                  <c:v>0.48000000000000004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Коммуникативные УУД</c:v>
                </c:pt>
              </c:strCache>
            </c:strRef>
          </c:tx>
          <c:dLbls>
            <c:showVal val="1"/>
          </c:dLbls>
          <c:cat>
            <c:strRef>
              <c:f>Лист1!$B$1:$C$1</c:f>
              <c:strCache>
                <c:ptCount val="2"/>
                <c:pt idx="0">
                  <c:v>Мониторинг сформированности УУД в параллели 7-классов в ходе реализации учебной задачи (эксперимент в рамках РИП)</c:v>
                </c:pt>
                <c:pt idx="1">
                  <c:v>Учащиеся Малышевой И.А.</c:v>
                </c:pt>
              </c:strCache>
            </c:strRef>
          </c:cat>
          <c:val>
            <c:numRef>
              <c:f>Лист1!$B$4:$C$4</c:f>
              <c:numCache>
                <c:formatCode>0.00%</c:formatCode>
                <c:ptCount val="2"/>
                <c:pt idx="0">
                  <c:v>0.76000000000000012</c:v>
                </c:pt>
                <c:pt idx="1">
                  <c:v>0.81</c:v>
                </c:pt>
              </c:numCache>
            </c:numRef>
          </c:val>
        </c:ser>
        <c:dLbls/>
        <c:gapWidth val="100"/>
        <c:axId val="116568064"/>
        <c:axId val="116569600"/>
      </c:barChart>
      <c:catAx>
        <c:axId val="116568064"/>
        <c:scaling>
          <c:orientation val="minMax"/>
        </c:scaling>
        <c:axPos val="b"/>
        <c:tickLblPos val="nextTo"/>
        <c:crossAx val="116569600"/>
        <c:crosses val="autoZero"/>
        <c:auto val="1"/>
        <c:lblAlgn val="ctr"/>
        <c:lblOffset val="100"/>
      </c:catAx>
      <c:valAx>
        <c:axId val="116569600"/>
        <c:scaling>
          <c:orientation val="minMax"/>
        </c:scaling>
        <c:axPos val="l"/>
        <c:majorGridlines/>
        <c:numFmt formatCode="0%" sourceLinked="0"/>
        <c:tickLblPos val="nextTo"/>
        <c:crossAx val="11656806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B064D-1A04-4C51-AB0A-149AA95FC39E}" type="doc">
      <dgm:prSet loTypeId="urn:microsoft.com/office/officeart/2005/8/layout/cycle8" loCatId="cycle" qsTypeId="urn:microsoft.com/office/officeart/2005/8/quickstyle/simple4" qsCatId="simple" csTypeId="urn:microsoft.com/office/officeart/2005/8/colors/colorful3" csCatId="colorful" phldr="1"/>
      <dgm:spPr/>
    </dgm:pt>
    <dgm:pt modelId="{6FAD107D-4025-47DF-8916-CEEDDB88175B}">
      <dgm:prSet phldrT="[Текст]"/>
      <dgm:spPr/>
      <dgm:t>
        <a:bodyPr/>
        <a:lstStyle/>
        <a:p>
          <a:r>
            <a:rPr lang="ru-RU" dirty="0" smtClean="0"/>
            <a:t>Как?</a:t>
          </a:r>
          <a:endParaRPr lang="ru-RU" dirty="0"/>
        </a:p>
      </dgm:t>
    </dgm:pt>
    <dgm:pt modelId="{105FE680-89D8-48D0-B976-D2932E980A3B}" type="parTrans" cxnId="{BC8D523F-AEA7-491C-BE3A-C167319C4BE6}">
      <dgm:prSet/>
      <dgm:spPr/>
      <dgm:t>
        <a:bodyPr/>
        <a:lstStyle/>
        <a:p>
          <a:endParaRPr lang="ru-RU"/>
        </a:p>
      </dgm:t>
    </dgm:pt>
    <dgm:pt modelId="{0D7860CF-CE12-4A46-B3F1-EAC1FFF4E010}" type="sibTrans" cxnId="{BC8D523F-AEA7-491C-BE3A-C167319C4BE6}">
      <dgm:prSet/>
      <dgm:spPr/>
      <dgm:t>
        <a:bodyPr/>
        <a:lstStyle/>
        <a:p>
          <a:endParaRPr lang="ru-RU"/>
        </a:p>
      </dgm:t>
    </dgm:pt>
    <dgm:pt modelId="{382C5402-6AF6-4E27-AEBD-7A9597EEB8CE}">
      <dgm:prSet phldrT="[Текст]"/>
      <dgm:spPr/>
      <dgm:t>
        <a:bodyPr/>
        <a:lstStyle/>
        <a:p>
          <a:r>
            <a:rPr lang="ru-RU" dirty="0" smtClean="0"/>
            <a:t>Зачем?</a:t>
          </a:r>
          <a:endParaRPr lang="ru-RU" dirty="0"/>
        </a:p>
      </dgm:t>
    </dgm:pt>
    <dgm:pt modelId="{7C236AA4-A349-43F2-ACEE-8878EC3AC597}" type="parTrans" cxnId="{BB5D37C4-C57E-4B2F-B27D-F72023AC8737}">
      <dgm:prSet/>
      <dgm:spPr/>
      <dgm:t>
        <a:bodyPr/>
        <a:lstStyle/>
        <a:p>
          <a:endParaRPr lang="ru-RU"/>
        </a:p>
      </dgm:t>
    </dgm:pt>
    <dgm:pt modelId="{1C792128-3CB2-454C-BDD0-90F8DF254A14}" type="sibTrans" cxnId="{BB5D37C4-C57E-4B2F-B27D-F72023AC8737}">
      <dgm:prSet/>
      <dgm:spPr/>
      <dgm:t>
        <a:bodyPr/>
        <a:lstStyle/>
        <a:p>
          <a:endParaRPr lang="ru-RU"/>
        </a:p>
      </dgm:t>
    </dgm:pt>
    <dgm:pt modelId="{3099369D-A023-4150-9592-7A416A79415D}">
      <dgm:prSet phldrT="[Текст]"/>
      <dgm:spPr/>
      <dgm:t>
        <a:bodyPr/>
        <a:lstStyle/>
        <a:p>
          <a:r>
            <a:rPr lang="ru-RU" dirty="0" smtClean="0"/>
            <a:t>Что?</a:t>
          </a:r>
          <a:endParaRPr lang="ru-RU" dirty="0"/>
        </a:p>
      </dgm:t>
    </dgm:pt>
    <dgm:pt modelId="{22A3B364-CA0A-4DA8-8457-5EF5586C4500}" type="parTrans" cxnId="{EA7BD842-849A-4FFE-9793-890A8CDC7BDB}">
      <dgm:prSet/>
      <dgm:spPr/>
      <dgm:t>
        <a:bodyPr/>
        <a:lstStyle/>
        <a:p>
          <a:endParaRPr lang="ru-RU"/>
        </a:p>
      </dgm:t>
    </dgm:pt>
    <dgm:pt modelId="{5C825312-90A4-487D-83E5-CB5B837377F5}" type="sibTrans" cxnId="{EA7BD842-849A-4FFE-9793-890A8CDC7BDB}">
      <dgm:prSet/>
      <dgm:spPr/>
      <dgm:t>
        <a:bodyPr/>
        <a:lstStyle/>
        <a:p>
          <a:endParaRPr lang="ru-RU"/>
        </a:p>
      </dgm:t>
    </dgm:pt>
    <dgm:pt modelId="{C3B9432F-378A-4A1B-A669-2CF266883106}" type="pres">
      <dgm:prSet presAssocID="{BD0B064D-1A04-4C51-AB0A-149AA95FC39E}" presName="compositeShape" presStyleCnt="0">
        <dgm:presLayoutVars>
          <dgm:chMax val="7"/>
          <dgm:dir/>
          <dgm:resizeHandles val="exact"/>
        </dgm:presLayoutVars>
      </dgm:prSet>
      <dgm:spPr/>
    </dgm:pt>
    <dgm:pt modelId="{824487E3-4896-4AD9-B18D-94BA14D23402}" type="pres">
      <dgm:prSet presAssocID="{BD0B064D-1A04-4C51-AB0A-149AA95FC39E}" presName="wedge1" presStyleLbl="node1" presStyleIdx="0" presStyleCnt="3"/>
      <dgm:spPr/>
      <dgm:t>
        <a:bodyPr/>
        <a:lstStyle/>
        <a:p>
          <a:endParaRPr lang="ru-RU"/>
        </a:p>
      </dgm:t>
    </dgm:pt>
    <dgm:pt modelId="{68FA8BD0-D80E-4D6A-AFDC-87FECA069E2F}" type="pres">
      <dgm:prSet presAssocID="{BD0B064D-1A04-4C51-AB0A-149AA95FC39E}" presName="dummy1a" presStyleCnt="0"/>
      <dgm:spPr/>
    </dgm:pt>
    <dgm:pt modelId="{0E77F3D5-9694-4399-9526-18AAD3D5B3E3}" type="pres">
      <dgm:prSet presAssocID="{BD0B064D-1A04-4C51-AB0A-149AA95FC39E}" presName="dummy1b" presStyleCnt="0"/>
      <dgm:spPr/>
    </dgm:pt>
    <dgm:pt modelId="{DD901BE7-9DAE-4471-9E9A-D817871D6FE9}" type="pres">
      <dgm:prSet presAssocID="{BD0B064D-1A04-4C51-AB0A-149AA95FC39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00EAB-9035-4735-AA24-5A3BCC2399C6}" type="pres">
      <dgm:prSet presAssocID="{BD0B064D-1A04-4C51-AB0A-149AA95FC39E}" presName="wedge2" presStyleLbl="node1" presStyleIdx="1" presStyleCnt="3"/>
      <dgm:spPr/>
      <dgm:t>
        <a:bodyPr/>
        <a:lstStyle/>
        <a:p>
          <a:endParaRPr lang="ru-RU"/>
        </a:p>
      </dgm:t>
    </dgm:pt>
    <dgm:pt modelId="{5ED04C59-E925-4427-BDA4-7F119E41798C}" type="pres">
      <dgm:prSet presAssocID="{BD0B064D-1A04-4C51-AB0A-149AA95FC39E}" presName="dummy2a" presStyleCnt="0"/>
      <dgm:spPr/>
    </dgm:pt>
    <dgm:pt modelId="{81786EBE-03C5-4C22-A8B9-1863F9140BB6}" type="pres">
      <dgm:prSet presAssocID="{BD0B064D-1A04-4C51-AB0A-149AA95FC39E}" presName="dummy2b" presStyleCnt="0"/>
      <dgm:spPr/>
    </dgm:pt>
    <dgm:pt modelId="{D9330421-3D94-446E-BE06-94867100474D}" type="pres">
      <dgm:prSet presAssocID="{BD0B064D-1A04-4C51-AB0A-149AA95FC39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AD8FF-3F6D-495D-B2C4-4EE5B60DFD35}" type="pres">
      <dgm:prSet presAssocID="{BD0B064D-1A04-4C51-AB0A-149AA95FC39E}" presName="wedge3" presStyleLbl="node1" presStyleIdx="2" presStyleCnt="3"/>
      <dgm:spPr/>
      <dgm:t>
        <a:bodyPr/>
        <a:lstStyle/>
        <a:p>
          <a:endParaRPr lang="ru-RU"/>
        </a:p>
      </dgm:t>
    </dgm:pt>
    <dgm:pt modelId="{F14C09CC-0814-4092-BDB7-CF7959BE52C2}" type="pres">
      <dgm:prSet presAssocID="{BD0B064D-1A04-4C51-AB0A-149AA95FC39E}" presName="dummy3a" presStyleCnt="0"/>
      <dgm:spPr/>
    </dgm:pt>
    <dgm:pt modelId="{8AB59EAF-5099-4798-ABCA-0193C8769748}" type="pres">
      <dgm:prSet presAssocID="{BD0B064D-1A04-4C51-AB0A-149AA95FC39E}" presName="dummy3b" presStyleCnt="0"/>
      <dgm:spPr/>
    </dgm:pt>
    <dgm:pt modelId="{2E93E5A9-3008-453B-A5E6-31CF941AD0AD}" type="pres">
      <dgm:prSet presAssocID="{BD0B064D-1A04-4C51-AB0A-149AA95FC39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BEABF-8C41-45CB-87DE-714322D263E0}" type="pres">
      <dgm:prSet presAssocID="{0D7860CF-CE12-4A46-B3F1-EAC1FFF4E010}" presName="arrowWedge1" presStyleLbl="fgSibTrans2D1" presStyleIdx="0" presStyleCnt="3"/>
      <dgm:spPr/>
    </dgm:pt>
    <dgm:pt modelId="{953B20DC-218D-4C05-BC77-02771159D446}" type="pres">
      <dgm:prSet presAssocID="{1C792128-3CB2-454C-BDD0-90F8DF254A14}" presName="arrowWedge2" presStyleLbl="fgSibTrans2D1" presStyleIdx="1" presStyleCnt="3"/>
      <dgm:spPr/>
    </dgm:pt>
    <dgm:pt modelId="{FDAA35E9-2D6C-44AB-851C-74B3363F6577}" type="pres">
      <dgm:prSet presAssocID="{5C825312-90A4-487D-83E5-CB5B837377F5}" presName="arrowWedge3" presStyleLbl="fgSibTrans2D1" presStyleIdx="2" presStyleCnt="3"/>
      <dgm:spPr/>
    </dgm:pt>
  </dgm:ptLst>
  <dgm:cxnLst>
    <dgm:cxn modelId="{38E4BF05-1371-4A46-8D25-66B300704C25}" type="presOf" srcId="{382C5402-6AF6-4E27-AEBD-7A9597EEB8CE}" destId="{4A000EAB-9035-4735-AA24-5A3BCC2399C6}" srcOrd="0" destOrd="0" presId="urn:microsoft.com/office/officeart/2005/8/layout/cycle8"/>
    <dgm:cxn modelId="{8D753E70-9C1F-4E81-95CD-FCB8838FD611}" type="presOf" srcId="{3099369D-A023-4150-9592-7A416A79415D}" destId="{117AD8FF-3F6D-495D-B2C4-4EE5B60DFD35}" srcOrd="0" destOrd="0" presId="urn:microsoft.com/office/officeart/2005/8/layout/cycle8"/>
    <dgm:cxn modelId="{BC8D523F-AEA7-491C-BE3A-C167319C4BE6}" srcId="{BD0B064D-1A04-4C51-AB0A-149AA95FC39E}" destId="{6FAD107D-4025-47DF-8916-CEEDDB88175B}" srcOrd="0" destOrd="0" parTransId="{105FE680-89D8-48D0-B976-D2932E980A3B}" sibTransId="{0D7860CF-CE12-4A46-B3F1-EAC1FFF4E010}"/>
    <dgm:cxn modelId="{E51CB578-E8FA-46D6-89AD-E2A92224E4FB}" type="presOf" srcId="{6FAD107D-4025-47DF-8916-CEEDDB88175B}" destId="{824487E3-4896-4AD9-B18D-94BA14D23402}" srcOrd="0" destOrd="0" presId="urn:microsoft.com/office/officeart/2005/8/layout/cycle8"/>
    <dgm:cxn modelId="{BB5D37C4-C57E-4B2F-B27D-F72023AC8737}" srcId="{BD0B064D-1A04-4C51-AB0A-149AA95FC39E}" destId="{382C5402-6AF6-4E27-AEBD-7A9597EEB8CE}" srcOrd="1" destOrd="0" parTransId="{7C236AA4-A349-43F2-ACEE-8878EC3AC597}" sibTransId="{1C792128-3CB2-454C-BDD0-90F8DF254A14}"/>
    <dgm:cxn modelId="{FF06CF16-90B3-473E-A52B-DD03CB53A16D}" type="presOf" srcId="{BD0B064D-1A04-4C51-AB0A-149AA95FC39E}" destId="{C3B9432F-378A-4A1B-A669-2CF266883106}" srcOrd="0" destOrd="0" presId="urn:microsoft.com/office/officeart/2005/8/layout/cycle8"/>
    <dgm:cxn modelId="{D08BBF8E-F52B-49DB-90E3-9971533AC641}" type="presOf" srcId="{382C5402-6AF6-4E27-AEBD-7A9597EEB8CE}" destId="{D9330421-3D94-446E-BE06-94867100474D}" srcOrd="1" destOrd="0" presId="urn:microsoft.com/office/officeart/2005/8/layout/cycle8"/>
    <dgm:cxn modelId="{BA0C2E84-7B16-4D20-9C84-B47CB8172599}" type="presOf" srcId="{6FAD107D-4025-47DF-8916-CEEDDB88175B}" destId="{DD901BE7-9DAE-4471-9E9A-D817871D6FE9}" srcOrd="1" destOrd="0" presId="urn:microsoft.com/office/officeart/2005/8/layout/cycle8"/>
    <dgm:cxn modelId="{EA7BD842-849A-4FFE-9793-890A8CDC7BDB}" srcId="{BD0B064D-1A04-4C51-AB0A-149AA95FC39E}" destId="{3099369D-A023-4150-9592-7A416A79415D}" srcOrd="2" destOrd="0" parTransId="{22A3B364-CA0A-4DA8-8457-5EF5586C4500}" sibTransId="{5C825312-90A4-487D-83E5-CB5B837377F5}"/>
    <dgm:cxn modelId="{91D4C58A-D8CA-4AB7-80C4-908639049A8D}" type="presOf" srcId="{3099369D-A023-4150-9592-7A416A79415D}" destId="{2E93E5A9-3008-453B-A5E6-31CF941AD0AD}" srcOrd="1" destOrd="0" presId="urn:microsoft.com/office/officeart/2005/8/layout/cycle8"/>
    <dgm:cxn modelId="{97E21418-035E-4BBC-A9A6-E9BD08195D18}" type="presParOf" srcId="{C3B9432F-378A-4A1B-A669-2CF266883106}" destId="{824487E3-4896-4AD9-B18D-94BA14D23402}" srcOrd="0" destOrd="0" presId="urn:microsoft.com/office/officeart/2005/8/layout/cycle8"/>
    <dgm:cxn modelId="{7720E166-D394-4DF6-A5FD-DEDBAED4A93C}" type="presParOf" srcId="{C3B9432F-378A-4A1B-A669-2CF266883106}" destId="{68FA8BD0-D80E-4D6A-AFDC-87FECA069E2F}" srcOrd="1" destOrd="0" presId="urn:microsoft.com/office/officeart/2005/8/layout/cycle8"/>
    <dgm:cxn modelId="{7F745B44-78F8-4884-B3DB-833112F2D709}" type="presParOf" srcId="{C3B9432F-378A-4A1B-A669-2CF266883106}" destId="{0E77F3D5-9694-4399-9526-18AAD3D5B3E3}" srcOrd="2" destOrd="0" presId="urn:microsoft.com/office/officeart/2005/8/layout/cycle8"/>
    <dgm:cxn modelId="{ADCBC514-1BF1-42B6-86C2-8BE6FEB87100}" type="presParOf" srcId="{C3B9432F-378A-4A1B-A669-2CF266883106}" destId="{DD901BE7-9DAE-4471-9E9A-D817871D6FE9}" srcOrd="3" destOrd="0" presId="urn:microsoft.com/office/officeart/2005/8/layout/cycle8"/>
    <dgm:cxn modelId="{BCAD6F96-A564-459A-86DF-6BB593242C8C}" type="presParOf" srcId="{C3B9432F-378A-4A1B-A669-2CF266883106}" destId="{4A000EAB-9035-4735-AA24-5A3BCC2399C6}" srcOrd="4" destOrd="0" presId="urn:microsoft.com/office/officeart/2005/8/layout/cycle8"/>
    <dgm:cxn modelId="{3CADF71A-32BD-4B03-B9B4-205231A7F3EC}" type="presParOf" srcId="{C3B9432F-378A-4A1B-A669-2CF266883106}" destId="{5ED04C59-E925-4427-BDA4-7F119E41798C}" srcOrd="5" destOrd="0" presId="urn:microsoft.com/office/officeart/2005/8/layout/cycle8"/>
    <dgm:cxn modelId="{5EEEE3B4-4611-43BE-8FB1-909DC633FC4A}" type="presParOf" srcId="{C3B9432F-378A-4A1B-A669-2CF266883106}" destId="{81786EBE-03C5-4C22-A8B9-1863F9140BB6}" srcOrd="6" destOrd="0" presId="urn:microsoft.com/office/officeart/2005/8/layout/cycle8"/>
    <dgm:cxn modelId="{34423831-5B5E-4E47-9CF2-A4078CC4FF9A}" type="presParOf" srcId="{C3B9432F-378A-4A1B-A669-2CF266883106}" destId="{D9330421-3D94-446E-BE06-94867100474D}" srcOrd="7" destOrd="0" presId="urn:microsoft.com/office/officeart/2005/8/layout/cycle8"/>
    <dgm:cxn modelId="{34D0CB4F-02C2-4269-B952-6F524CD70CD7}" type="presParOf" srcId="{C3B9432F-378A-4A1B-A669-2CF266883106}" destId="{117AD8FF-3F6D-495D-B2C4-4EE5B60DFD35}" srcOrd="8" destOrd="0" presId="urn:microsoft.com/office/officeart/2005/8/layout/cycle8"/>
    <dgm:cxn modelId="{43D70CAF-4927-4F0D-82E0-433B127DE622}" type="presParOf" srcId="{C3B9432F-378A-4A1B-A669-2CF266883106}" destId="{F14C09CC-0814-4092-BDB7-CF7959BE52C2}" srcOrd="9" destOrd="0" presId="urn:microsoft.com/office/officeart/2005/8/layout/cycle8"/>
    <dgm:cxn modelId="{B0AACA75-4965-4795-85EF-65DEA868F50C}" type="presParOf" srcId="{C3B9432F-378A-4A1B-A669-2CF266883106}" destId="{8AB59EAF-5099-4798-ABCA-0193C8769748}" srcOrd="10" destOrd="0" presId="urn:microsoft.com/office/officeart/2005/8/layout/cycle8"/>
    <dgm:cxn modelId="{41344C37-D1E5-4C43-8F98-8F394B9BCA99}" type="presParOf" srcId="{C3B9432F-378A-4A1B-A669-2CF266883106}" destId="{2E93E5A9-3008-453B-A5E6-31CF941AD0AD}" srcOrd="11" destOrd="0" presId="urn:microsoft.com/office/officeart/2005/8/layout/cycle8"/>
    <dgm:cxn modelId="{554C550D-8506-4D6B-BF06-CD492E4065E0}" type="presParOf" srcId="{C3B9432F-378A-4A1B-A669-2CF266883106}" destId="{C0BBEABF-8C41-45CB-87DE-714322D263E0}" srcOrd="12" destOrd="0" presId="urn:microsoft.com/office/officeart/2005/8/layout/cycle8"/>
    <dgm:cxn modelId="{4B21E65D-1A87-442D-8C47-93DF307E9EEC}" type="presParOf" srcId="{C3B9432F-378A-4A1B-A669-2CF266883106}" destId="{953B20DC-218D-4C05-BC77-02771159D446}" srcOrd="13" destOrd="0" presId="urn:microsoft.com/office/officeart/2005/8/layout/cycle8"/>
    <dgm:cxn modelId="{63808809-6DE8-440C-A4E2-9195D2C7B7BD}" type="presParOf" srcId="{C3B9432F-378A-4A1B-A669-2CF266883106}" destId="{FDAA35E9-2D6C-44AB-851C-74B3363F657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99967-51E5-41C8-ABB9-A7E3D2ACDD67}" type="doc">
      <dgm:prSet loTypeId="urn:microsoft.com/office/officeart/2005/8/layout/matrix1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ABF94E3-3AA4-4E89-845F-3D74C0E76102}">
      <dgm:prSet phldrT="[Текст]"/>
      <dgm:spPr/>
      <dgm:t>
        <a:bodyPr/>
        <a:lstStyle/>
        <a:p>
          <a:r>
            <a:rPr lang="ru-RU" dirty="0" smtClean="0"/>
            <a:t>Техники рефлексивного слушания</a:t>
          </a:r>
          <a:endParaRPr lang="ru-RU" dirty="0"/>
        </a:p>
      </dgm:t>
    </dgm:pt>
    <dgm:pt modelId="{A61C6E4B-B1A2-4A01-9F79-F5A1C92D7878}" type="parTrans" cxnId="{8944CA79-2D35-48FE-89D9-32CCFC32ABC1}">
      <dgm:prSet/>
      <dgm:spPr/>
      <dgm:t>
        <a:bodyPr/>
        <a:lstStyle/>
        <a:p>
          <a:endParaRPr lang="ru-RU"/>
        </a:p>
      </dgm:t>
    </dgm:pt>
    <dgm:pt modelId="{D88DAC7B-382A-4425-AF23-9F19E130974A}" type="sibTrans" cxnId="{8944CA79-2D35-48FE-89D9-32CCFC32ABC1}">
      <dgm:prSet/>
      <dgm:spPr/>
      <dgm:t>
        <a:bodyPr/>
        <a:lstStyle/>
        <a:p>
          <a:endParaRPr lang="ru-RU"/>
        </a:p>
      </dgm:t>
    </dgm:pt>
    <dgm:pt modelId="{BB53B790-2877-426A-BB27-CAB68774079E}">
      <dgm:prSet phldrT="[Текст]" custT="1"/>
      <dgm:spPr/>
      <dgm:t>
        <a:bodyPr/>
        <a:lstStyle/>
        <a:p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imes New Roman"/>
            </a:rPr>
            <a:t>Выяснение</a:t>
          </a:r>
          <a:r>
            <a:rPr lang="ru-RU" sz="2000" u="sng" dirty="0" smtClean="0">
              <a:effectLst/>
              <a:ea typeface="SimSun"/>
              <a:cs typeface="Times New Roman"/>
            </a:rPr>
            <a:t> </a:t>
          </a:r>
        </a:p>
        <a:p>
          <a:r>
            <a:rPr lang="ru-RU" sz="2000" i="1" dirty="0" smtClean="0"/>
            <a:t>«Уточните, пожалуйста, что вы имеете в виду» </a:t>
          </a:r>
        </a:p>
        <a:p>
          <a:r>
            <a:rPr lang="ru-RU" sz="2000" i="1" dirty="0" smtClean="0"/>
            <a:t>«Повторите, пожалуйста, эту часть»</a:t>
          </a:r>
          <a:endParaRPr lang="ru-RU" sz="2000" dirty="0"/>
        </a:p>
      </dgm:t>
    </dgm:pt>
    <dgm:pt modelId="{77C60296-4188-4A90-8AF2-52C719A706A3}" type="parTrans" cxnId="{FEEEC635-04E1-44DD-BC8E-790BE8DB3261}">
      <dgm:prSet/>
      <dgm:spPr/>
      <dgm:t>
        <a:bodyPr/>
        <a:lstStyle/>
        <a:p>
          <a:endParaRPr lang="ru-RU"/>
        </a:p>
      </dgm:t>
    </dgm:pt>
    <dgm:pt modelId="{24B91CDA-D4CF-40E7-AA89-AD4EFAF47849}" type="sibTrans" cxnId="{FEEEC635-04E1-44DD-BC8E-790BE8DB3261}">
      <dgm:prSet/>
      <dgm:spPr/>
      <dgm:t>
        <a:bodyPr/>
        <a:lstStyle/>
        <a:p>
          <a:endParaRPr lang="ru-RU"/>
        </a:p>
      </dgm:t>
    </dgm:pt>
    <dgm:pt modelId="{BE6C90A1-741D-4804-8084-1F9E4910A619}">
      <dgm:prSet custT="1"/>
      <dgm:spPr/>
      <dgm:t>
        <a:bodyPr/>
        <a:lstStyle/>
        <a:p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imes New Roman"/>
            </a:rPr>
            <a:t>Перефразирование</a:t>
          </a:r>
        </a:p>
        <a:p>
          <a:r>
            <a:rPr lang="ru-RU" sz="2000" i="1" dirty="0" smtClean="0"/>
            <a:t>«Правильно ли я поняла, что…»</a:t>
          </a:r>
        </a:p>
        <a:p>
          <a:r>
            <a:rPr lang="ru-RU" sz="2000" i="1" dirty="0" smtClean="0"/>
            <a:t>«Другими словами, вы говорите…», </a:t>
          </a:r>
        </a:p>
        <a:p>
          <a:r>
            <a:rPr lang="ru-RU" sz="2000" i="1" dirty="0" smtClean="0"/>
            <a:t>«Вы считаете, что…»</a:t>
          </a:r>
          <a:endParaRPr lang="ru-RU" sz="2000" dirty="0"/>
        </a:p>
      </dgm:t>
    </dgm:pt>
    <dgm:pt modelId="{A3B41914-AC87-4E54-801C-48F6B03F1524}" type="parTrans" cxnId="{312D43FA-F32F-43CC-AEF0-EF95AA14401D}">
      <dgm:prSet/>
      <dgm:spPr/>
      <dgm:t>
        <a:bodyPr/>
        <a:lstStyle/>
        <a:p>
          <a:endParaRPr lang="ru-RU"/>
        </a:p>
      </dgm:t>
    </dgm:pt>
    <dgm:pt modelId="{010F00EE-A966-454E-B6FF-E815A758EDA1}" type="sibTrans" cxnId="{312D43FA-F32F-43CC-AEF0-EF95AA14401D}">
      <dgm:prSet/>
      <dgm:spPr/>
      <dgm:t>
        <a:bodyPr/>
        <a:lstStyle/>
        <a:p>
          <a:endParaRPr lang="ru-RU"/>
        </a:p>
      </dgm:t>
    </dgm:pt>
    <dgm:pt modelId="{20EEE6E1-96D1-4CA1-AFC9-0CEA65AC51E5}">
      <dgm:prSet custT="1"/>
      <dgm:spPr/>
      <dgm:t>
        <a:bodyPr lIns="72000" tIns="0" rIns="72000"/>
        <a:lstStyle/>
        <a:p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imes New Roman"/>
            </a:rPr>
            <a:t>Отражение </a:t>
          </a:r>
        </a:p>
        <a:p>
          <a:r>
            <a:rPr lang="ru-RU" sz="2000" dirty="0" smtClean="0"/>
            <a:t>«</a:t>
          </a:r>
          <a:r>
            <a:rPr lang="ru-RU" sz="2000" i="1" dirty="0" smtClean="0"/>
            <a:t>Мне кажется, что вы чувствуете…»,</a:t>
          </a:r>
        </a:p>
        <a:p>
          <a:r>
            <a:rPr lang="ru-RU" sz="2000" i="1" dirty="0" smtClean="0"/>
            <a:t> «Вы несколько расстроены…», «Мне знакомы ваши ощущения…»</a:t>
          </a:r>
          <a:endParaRPr lang="ru-RU" sz="2000" dirty="0"/>
        </a:p>
      </dgm:t>
    </dgm:pt>
    <dgm:pt modelId="{B64094D0-7830-4152-BEAD-031150F5583C}" type="parTrans" cxnId="{92786F41-15A1-46A6-A22D-9DB80B80EE16}">
      <dgm:prSet/>
      <dgm:spPr/>
      <dgm:t>
        <a:bodyPr/>
        <a:lstStyle/>
        <a:p>
          <a:endParaRPr lang="ru-RU"/>
        </a:p>
      </dgm:t>
    </dgm:pt>
    <dgm:pt modelId="{30CF49DE-B64E-4064-A482-721058894BAD}" type="sibTrans" cxnId="{92786F41-15A1-46A6-A22D-9DB80B80EE16}">
      <dgm:prSet/>
      <dgm:spPr/>
      <dgm:t>
        <a:bodyPr/>
        <a:lstStyle/>
        <a:p>
          <a:endParaRPr lang="ru-RU"/>
        </a:p>
      </dgm:t>
    </dgm:pt>
    <dgm:pt modelId="{3A3BBDF3-F092-4047-B23C-808F3AD39157}">
      <dgm:prSet custT="1"/>
      <dgm:spPr/>
      <dgm:t>
        <a:bodyPr lIns="72000" tIns="0" rIns="72000"/>
        <a:lstStyle/>
        <a:p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rPr>
            <a:t>Обобщение</a:t>
          </a:r>
          <a:r>
            <a:rPr lang="ru-RU" sz="2000" u="sng" dirty="0" smtClean="0">
              <a:effectLst/>
              <a:ea typeface="SimSun"/>
            </a:rPr>
            <a:t> </a:t>
          </a:r>
        </a:p>
        <a:p>
          <a:r>
            <a:rPr lang="ru-RU" sz="2000" i="1" dirty="0" smtClean="0"/>
            <a:t>«Если подытожить сказанное вами, то…», </a:t>
          </a:r>
        </a:p>
        <a:p>
          <a:r>
            <a:rPr lang="ru-RU" sz="2000" i="1" dirty="0" smtClean="0"/>
            <a:t>«Правильно ли я поняла, что вашими основными идеями являются…»</a:t>
          </a:r>
          <a:endParaRPr lang="ru-RU" sz="2000" dirty="0"/>
        </a:p>
      </dgm:t>
    </dgm:pt>
    <dgm:pt modelId="{AD4C04E1-3F14-4DFA-9E45-07DF71D9C8DE}" type="parTrans" cxnId="{42467F29-C37C-422A-9348-530E3E1281CC}">
      <dgm:prSet/>
      <dgm:spPr/>
      <dgm:t>
        <a:bodyPr/>
        <a:lstStyle/>
        <a:p>
          <a:endParaRPr lang="ru-RU"/>
        </a:p>
      </dgm:t>
    </dgm:pt>
    <dgm:pt modelId="{CC34051D-7E58-4D3E-93B9-0EA10B857CC8}" type="sibTrans" cxnId="{42467F29-C37C-422A-9348-530E3E1281CC}">
      <dgm:prSet/>
      <dgm:spPr/>
      <dgm:t>
        <a:bodyPr/>
        <a:lstStyle/>
        <a:p>
          <a:endParaRPr lang="ru-RU"/>
        </a:p>
      </dgm:t>
    </dgm:pt>
    <dgm:pt modelId="{DE5CE6F9-6003-49EE-B543-ACA8B8AC6BB7}" type="pres">
      <dgm:prSet presAssocID="{ACD99967-51E5-41C8-ABB9-A7E3D2ACDD6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A5F73-E7A0-461F-867B-73F244A6C009}" type="pres">
      <dgm:prSet presAssocID="{ACD99967-51E5-41C8-ABB9-A7E3D2ACDD67}" presName="matrix" presStyleCnt="0"/>
      <dgm:spPr/>
    </dgm:pt>
    <dgm:pt modelId="{86452DA9-4523-4066-B29E-B03C5F559C53}" type="pres">
      <dgm:prSet presAssocID="{ACD99967-51E5-41C8-ABB9-A7E3D2ACDD67}" presName="tile1" presStyleLbl="node1" presStyleIdx="0" presStyleCnt="4"/>
      <dgm:spPr/>
      <dgm:t>
        <a:bodyPr/>
        <a:lstStyle/>
        <a:p>
          <a:endParaRPr lang="ru-RU"/>
        </a:p>
      </dgm:t>
    </dgm:pt>
    <dgm:pt modelId="{B517D874-1379-473A-9152-082EDE409CC7}" type="pres">
      <dgm:prSet presAssocID="{ACD99967-51E5-41C8-ABB9-A7E3D2ACDD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5AACB-4A65-4F9C-8516-DC69B4C9BEE8}" type="pres">
      <dgm:prSet presAssocID="{ACD99967-51E5-41C8-ABB9-A7E3D2ACDD67}" presName="tile2" presStyleLbl="node1" presStyleIdx="1" presStyleCnt="4"/>
      <dgm:spPr/>
      <dgm:t>
        <a:bodyPr/>
        <a:lstStyle/>
        <a:p>
          <a:endParaRPr lang="ru-RU"/>
        </a:p>
      </dgm:t>
    </dgm:pt>
    <dgm:pt modelId="{73D84AAE-B5B0-455C-8545-99A27C4C16B6}" type="pres">
      <dgm:prSet presAssocID="{ACD99967-51E5-41C8-ABB9-A7E3D2ACDD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ABBCA-38DD-4648-AE13-142FD20F41CD}" type="pres">
      <dgm:prSet presAssocID="{ACD99967-51E5-41C8-ABB9-A7E3D2ACDD67}" presName="tile3" presStyleLbl="node1" presStyleIdx="2" presStyleCnt="4"/>
      <dgm:spPr/>
      <dgm:t>
        <a:bodyPr/>
        <a:lstStyle/>
        <a:p>
          <a:endParaRPr lang="ru-RU"/>
        </a:p>
      </dgm:t>
    </dgm:pt>
    <dgm:pt modelId="{14919802-7766-485F-9962-613709989846}" type="pres">
      <dgm:prSet presAssocID="{ACD99967-51E5-41C8-ABB9-A7E3D2ACDD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99EE3-6104-4672-9420-60DCED88AA41}" type="pres">
      <dgm:prSet presAssocID="{ACD99967-51E5-41C8-ABB9-A7E3D2ACDD67}" presName="tile4" presStyleLbl="node1" presStyleIdx="3" presStyleCnt="4"/>
      <dgm:spPr/>
      <dgm:t>
        <a:bodyPr/>
        <a:lstStyle/>
        <a:p>
          <a:endParaRPr lang="ru-RU"/>
        </a:p>
      </dgm:t>
    </dgm:pt>
    <dgm:pt modelId="{93A84C2F-CB19-4EF1-8E74-BE072DF530AC}" type="pres">
      <dgm:prSet presAssocID="{ACD99967-51E5-41C8-ABB9-A7E3D2ACDD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F34F3-2064-49FB-B77C-741B265206E2}" type="pres">
      <dgm:prSet presAssocID="{ACD99967-51E5-41C8-ABB9-A7E3D2ACDD67}" presName="centerTile" presStyleLbl="fgShp" presStyleIdx="0" presStyleCnt="1" custScaleX="158259" custScaleY="55556" custLinFactNeighborX="450" custLinFactNeighborY="-555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4D6086B-264A-4EC0-BA87-5BC9737DF036}" type="presOf" srcId="{BE6C90A1-741D-4804-8084-1F9E4910A619}" destId="{73D84AAE-B5B0-455C-8545-99A27C4C16B6}" srcOrd="1" destOrd="0" presId="urn:microsoft.com/office/officeart/2005/8/layout/matrix1"/>
    <dgm:cxn modelId="{525F432C-BFD4-4DB5-A84B-92F89179229C}" type="presOf" srcId="{3A3BBDF3-F092-4047-B23C-808F3AD39157}" destId="{7CA99EE3-6104-4672-9420-60DCED88AA41}" srcOrd="0" destOrd="0" presId="urn:microsoft.com/office/officeart/2005/8/layout/matrix1"/>
    <dgm:cxn modelId="{23A98BB4-1E5B-4EE0-8A4C-6D57E59D279C}" type="presOf" srcId="{BB53B790-2877-426A-BB27-CAB68774079E}" destId="{86452DA9-4523-4066-B29E-B03C5F559C53}" srcOrd="0" destOrd="0" presId="urn:microsoft.com/office/officeart/2005/8/layout/matrix1"/>
    <dgm:cxn modelId="{ABB5A6E2-693A-42EE-A35F-49B9A3F846FF}" type="presOf" srcId="{BE6C90A1-741D-4804-8084-1F9E4910A619}" destId="{80C5AACB-4A65-4F9C-8516-DC69B4C9BEE8}" srcOrd="0" destOrd="0" presId="urn:microsoft.com/office/officeart/2005/8/layout/matrix1"/>
    <dgm:cxn modelId="{FEEEC635-04E1-44DD-BC8E-790BE8DB3261}" srcId="{2ABF94E3-3AA4-4E89-845F-3D74C0E76102}" destId="{BB53B790-2877-426A-BB27-CAB68774079E}" srcOrd="0" destOrd="0" parTransId="{77C60296-4188-4A90-8AF2-52C719A706A3}" sibTransId="{24B91CDA-D4CF-40E7-AA89-AD4EFAF47849}"/>
    <dgm:cxn modelId="{B2DF5906-C355-44B6-AEE3-7699F000DD91}" type="presOf" srcId="{ACD99967-51E5-41C8-ABB9-A7E3D2ACDD67}" destId="{DE5CE6F9-6003-49EE-B543-ACA8B8AC6BB7}" srcOrd="0" destOrd="0" presId="urn:microsoft.com/office/officeart/2005/8/layout/matrix1"/>
    <dgm:cxn modelId="{92786F41-15A1-46A6-A22D-9DB80B80EE16}" srcId="{2ABF94E3-3AA4-4E89-845F-3D74C0E76102}" destId="{20EEE6E1-96D1-4CA1-AFC9-0CEA65AC51E5}" srcOrd="2" destOrd="0" parTransId="{B64094D0-7830-4152-BEAD-031150F5583C}" sibTransId="{30CF49DE-B64E-4064-A482-721058894BAD}"/>
    <dgm:cxn modelId="{312D43FA-F32F-43CC-AEF0-EF95AA14401D}" srcId="{2ABF94E3-3AA4-4E89-845F-3D74C0E76102}" destId="{BE6C90A1-741D-4804-8084-1F9E4910A619}" srcOrd="1" destOrd="0" parTransId="{A3B41914-AC87-4E54-801C-48F6B03F1524}" sibTransId="{010F00EE-A966-454E-B6FF-E815A758EDA1}"/>
    <dgm:cxn modelId="{42467F29-C37C-422A-9348-530E3E1281CC}" srcId="{2ABF94E3-3AA4-4E89-845F-3D74C0E76102}" destId="{3A3BBDF3-F092-4047-B23C-808F3AD39157}" srcOrd="3" destOrd="0" parTransId="{AD4C04E1-3F14-4DFA-9E45-07DF71D9C8DE}" sibTransId="{CC34051D-7E58-4D3E-93B9-0EA10B857CC8}"/>
    <dgm:cxn modelId="{6E6C565A-C3E9-4D91-8D39-D40AFEBFCA20}" type="presOf" srcId="{20EEE6E1-96D1-4CA1-AFC9-0CEA65AC51E5}" destId="{3CEABBCA-38DD-4648-AE13-142FD20F41CD}" srcOrd="0" destOrd="0" presId="urn:microsoft.com/office/officeart/2005/8/layout/matrix1"/>
    <dgm:cxn modelId="{8944CA79-2D35-48FE-89D9-32CCFC32ABC1}" srcId="{ACD99967-51E5-41C8-ABB9-A7E3D2ACDD67}" destId="{2ABF94E3-3AA4-4E89-845F-3D74C0E76102}" srcOrd="0" destOrd="0" parTransId="{A61C6E4B-B1A2-4A01-9F79-F5A1C92D7878}" sibTransId="{D88DAC7B-382A-4425-AF23-9F19E130974A}"/>
    <dgm:cxn modelId="{1149C1C7-3FC4-455E-80AD-DC8350B54E76}" type="presOf" srcId="{3A3BBDF3-F092-4047-B23C-808F3AD39157}" destId="{93A84C2F-CB19-4EF1-8E74-BE072DF530AC}" srcOrd="1" destOrd="0" presId="urn:microsoft.com/office/officeart/2005/8/layout/matrix1"/>
    <dgm:cxn modelId="{868BEFF8-134F-4CA9-96C3-D443AD35F5E6}" type="presOf" srcId="{2ABF94E3-3AA4-4E89-845F-3D74C0E76102}" destId="{65EF34F3-2064-49FB-B77C-741B265206E2}" srcOrd="0" destOrd="0" presId="urn:microsoft.com/office/officeart/2005/8/layout/matrix1"/>
    <dgm:cxn modelId="{0BDC86D5-ABE4-4FCE-91B3-FBB306446A12}" type="presOf" srcId="{BB53B790-2877-426A-BB27-CAB68774079E}" destId="{B517D874-1379-473A-9152-082EDE409CC7}" srcOrd="1" destOrd="0" presId="urn:microsoft.com/office/officeart/2005/8/layout/matrix1"/>
    <dgm:cxn modelId="{E8F9047F-E23B-46E3-A098-3488036C87E4}" type="presOf" srcId="{20EEE6E1-96D1-4CA1-AFC9-0CEA65AC51E5}" destId="{14919802-7766-485F-9962-613709989846}" srcOrd="1" destOrd="0" presId="urn:microsoft.com/office/officeart/2005/8/layout/matrix1"/>
    <dgm:cxn modelId="{E8020341-454E-43B5-BCB4-2C42D3D2DB49}" type="presParOf" srcId="{DE5CE6F9-6003-49EE-B543-ACA8B8AC6BB7}" destId="{935A5F73-E7A0-461F-867B-73F244A6C009}" srcOrd="0" destOrd="0" presId="urn:microsoft.com/office/officeart/2005/8/layout/matrix1"/>
    <dgm:cxn modelId="{F7F7F53E-BCF7-47AC-A619-DBA88556CCDE}" type="presParOf" srcId="{935A5F73-E7A0-461F-867B-73F244A6C009}" destId="{86452DA9-4523-4066-B29E-B03C5F559C53}" srcOrd="0" destOrd="0" presId="urn:microsoft.com/office/officeart/2005/8/layout/matrix1"/>
    <dgm:cxn modelId="{2A53930B-2D1D-4D3E-B7F9-2783C25174A7}" type="presParOf" srcId="{935A5F73-E7A0-461F-867B-73F244A6C009}" destId="{B517D874-1379-473A-9152-082EDE409CC7}" srcOrd="1" destOrd="0" presId="urn:microsoft.com/office/officeart/2005/8/layout/matrix1"/>
    <dgm:cxn modelId="{D01D4128-1ED2-494D-969D-93CC605FC801}" type="presParOf" srcId="{935A5F73-E7A0-461F-867B-73F244A6C009}" destId="{80C5AACB-4A65-4F9C-8516-DC69B4C9BEE8}" srcOrd="2" destOrd="0" presId="urn:microsoft.com/office/officeart/2005/8/layout/matrix1"/>
    <dgm:cxn modelId="{2666C6A7-D443-42B3-AA43-22CB4261A864}" type="presParOf" srcId="{935A5F73-E7A0-461F-867B-73F244A6C009}" destId="{73D84AAE-B5B0-455C-8545-99A27C4C16B6}" srcOrd="3" destOrd="0" presId="urn:microsoft.com/office/officeart/2005/8/layout/matrix1"/>
    <dgm:cxn modelId="{16B6D1E5-94C1-4C8B-B956-0997E7A5919C}" type="presParOf" srcId="{935A5F73-E7A0-461F-867B-73F244A6C009}" destId="{3CEABBCA-38DD-4648-AE13-142FD20F41CD}" srcOrd="4" destOrd="0" presId="urn:microsoft.com/office/officeart/2005/8/layout/matrix1"/>
    <dgm:cxn modelId="{06EF9EA3-5BD0-4F5D-82B5-A25E03E1F40D}" type="presParOf" srcId="{935A5F73-E7A0-461F-867B-73F244A6C009}" destId="{14919802-7766-485F-9962-613709989846}" srcOrd="5" destOrd="0" presId="urn:microsoft.com/office/officeart/2005/8/layout/matrix1"/>
    <dgm:cxn modelId="{98A3AB7B-58B6-444B-B304-2895D36B43F7}" type="presParOf" srcId="{935A5F73-E7A0-461F-867B-73F244A6C009}" destId="{7CA99EE3-6104-4672-9420-60DCED88AA41}" srcOrd="6" destOrd="0" presId="urn:microsoft.com/office/officeart/2005/8/layout/matrix1"/>
    <dgm:cxn modelId="{1001B6E9-FD7B-470D-BB25-733B92A50586}" type="presParOf" srcId="{935A5F73-E7A0-461F-867B-73F244A6C009}" destId="{93A84C2F-CB19-4EF1-8E74-BE072DF530AC}" srcOrd="7" destOrd="0" presId="urn:microsoft.com/office/officeart/2005/8/layout/matrix1"/>
    <dgm:cxn modelId="{E74E42C9-B483-4899-ADCF-6EE2FFEDC26B}" type="presParOf" srcId="{DE5CE6F9-6003-49EE-B543-ACA8B8AC6BB7}" destId="{65EF34F3-2064-49FB-B77C-741B265206E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5666C-FB2C-4F19-9DB9-8308CBEA685F}" type="doc">
      <dgm:prSet loTypeId="urn:microsoft.com/office/officeart/2005/8/layout/hierarchy5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6325280-55D8-41FC-86B2-2E5E19E35512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Рефлексия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AAF2D0-F166-49FF-A9B6-2AF24886F21F}" type="parTrans" cxnId="{C76EC8D6-8272-4B1C-99F9-BB8880A17E12}">
      <dgm:prSet/>
      <dgm:spPr/>
      <dgm:t>
        <a:bodyPr/>
        <a:lstStyle/>
        <a:p>
          <a:endParaRPr lang="ru-RU" sz="2400"/>
        </a:p>
      </dgm:t>
    </dgm:pt>
    <dgm:pt modelId="{879FBFC0-AACD-48D2-999C-78A452DA7B7B}" type="sibTrans" cxnId="{C76EC8D6-8272-4B1C-99F9-BB8880A17E12}">
      <dgm:prSet/>
      <dgm:spPr/>
      <dgm:t>
        <a:bodyPr/>
        <a:lstStyle/>
        <a:p>
          <a:endParaRPr lang="ru-RU" sz="2400"/>
        </a:p>
      </dgm:t>
    </dgm:pt>
    <dgm:pt modelId="{7A81AA48-12E6-4025-A64D-3FAA86F9043E}">
      <dgm:prSet phldrT="[Текст]" custT="1"/>
      <dgm:spPr/>
      <dgm:t>
        <a:bodyPr/>
        <a:lstStyle/>
        <a:p>
          <a:r>
            <a:rPr lang="ru-RU" sz="1400" dirty="0" smtClean="0"/>
            <a:t>по временному принципу</a:t>
          </a:r>
          <a:endParaRPr lang="ru-RU" sz="1400" dirty="0"/>
        </a:p>
      </dgm:t>
    </dgm:pt>
    <dgm:pt modelId="{3065CE3C-15E5-45A5-87B1-5D26CF6F264C}" type="parTrans" cxnId="{DEE3CE11-8C22-42DA-B73E-72A56A9BD243}">
      <dgm:prSet custT="1"/>
      <dgm:spPr/>
      <dgm:t>
        <a:bodyPr/>
        <a:lstStyle/>
        <a:p>
          <a:endParaRPr lang="ru-RU" sz="1050" dirty="0"/>
        </a:p>
      </dgm:t>
    </dgm:pt>
    <dgm:pt modelId="{E4BE8BBB-DF92-44E2-A05F-CEAA3A172963}" type="sibTrans" cxnId="{DEE3CE11-8C22-42DA-B73E-72A56A9BD243}">
      <dgm:prSet/>
      <dgm:spPr/>
      <dgm:t>
        <a:bodyPr/>
        <a:lstStyle/>
        <a:p>
          <a:endParaRPr lang="ru-RU" sz="2400"/>
        </a:p>
      </dgm:t>
    </dgm:pt>
    <dgm:pt modelId="{95946218-3504-478C-9978-88DB73895DDE}">
      <dgm:prSet phldrT="[Текст]" custT="1"/>
      <dgm:spPr/>
      <dgm:t>
        <a:bodyPr/>
        <a:lstStyle/>
        <a:p>
          <a:r>
            <a:rPr lang="ru-RU" sz="1400" dirty="0" smtClean="0"/>
            <a:t>ситуативная</a:t>
          </a:r>
          <a:endParaRPr lang="ru-RU" sz="1400" dirty="0"/>
        </a:p>
      </dgm:t>
    </dgm:pt>
    <dgm:pt modelId="{A8CFCBEE-9A02-403A-B4D7-E1675E232515}" type="parTrans" cxnId="{14270FC5-5AEE-4BAA-B2E3-EDBF78C1C4FE}">
      <dgm:prSet custT="1"/>
      <dgm:spPr/>
      <dgm:t>
        <a:bodyPr/>
        <a:lstStyle/>
        <a:p>
          <a:endParaRPr lang="ru-RU" sz="700" dirty="0"/>
        </a:p>
      </dgm:t>
    </dgm:pt>
    <dgm:pt modelId="{D64A1C69-0429-4CB1-A4C3-8A0B2AF53A98}" type="sibTrans" cxnId="{14270FC5-5AEE-4BAA-B2E3-EDBF78C1C4FE}">
      <dgm:prSet/>
      <dgm:spPr/>
      <dgm:t>
        <a:bodyPr/>
        <a:lstStyle/>
        <a:p>
          <a:endParaRPr lang="ru-RU" sz="2400"/>
        </a:p>
      </dgm:t>
    </dgm:pt>
    <dgm:pt modelId="{EDF09831-DCC3-411B-8D43-2C4B7C6B797A}">
      <dgm:prSet phldrT="[Текст]" custT="1"/>
      <dgm:spPr/>
      <dgm:t>
        <a:bodyPr/>
        <a:lstStyle/>
        <a:p>
          <a:r>
            <a:rPr lang="ru-RU" sz="1400" dirty="0" smtClean="0"/>
            <a:t>ретроспективная</a:t>
          </a:r>
          <a:endParaRPr lang="ru-RU" sz="1400" dirty="0"/>
        </a:p>
      </dgm:t>
    </dgm:pt>
    <dgm:pt modelId="{9576DA9F-96A8-46DF-83F2-5A99401F4280}" type="parTrans" cxnId="{01BA7806-A839-426F-9454-2232CF6C2E15}">
      <dgm:prSet custT="1"/>
      <dgm:spPr/>
      <dgm:t>
        <a:bodyPr/>
        <a:lstStyle/>
        <a:p>
          <a:endParaRPr lang="ru-RU" sz="700" dirty="0"/>
        </a:p>
      </dgm:t>
    </dgm:pt>
    <dgm:pt modelId="{0B6C3396-0455-488D-9904-1EE483217B8D}" type="sibTrans" cxnId="{01BA7806-A839-426F-9454-2232CF6C2E15}">
      <dgm:prSet/>
      <dgm:spPr/>
      <dgm:t>
        <a:bodyPr/>
        <a:lstStyle/>
        <a:p>
          <a:endParaRPr lang="ru-RU" sz="2400"/>
        </a:p>
      </dgm:t>
    </dgm:pt>
    <dgm:pt modelId="{065BB5EA-45A8-47B7-B5DF-62EDA2EA63F3}">
      <dgm:prSet phldrT="[Текст]" custT="1"/>
      <dgm:spPr/>
      <dgm:t>
        <a:bodyPr/>
        <a:lstStyle/>
        <a:p>
          <a:r>
            <a:rPr lang="ru-RU" sz="1400" dirty="0" smtClean="0"/>
            <a:t>по форме организации</a:t>
          </a:r>
          <a:endParaRPr lang="ru-RU" sz="1400" dirty="0"/>
        </a:p>
      </dgm:t>
    </dgm:pt>
    <dgm:pt modelId="{633401D6-2DBA-4934-AFB9-F1362A66B886}" type="parTrans" cxnId="{B187C7C6-3A9F-43D4-9841-DC4BED9DCF0F}">
      <dgm:prSet custT="1"/>
      <dgm:spPr/>
      <dgm:t>
        <a:bodyPr/>
        <a:lstStyle/>
        <a:p>
          <a:endParaRPr lang="ru-RU" sz="700" dirty="0"/>
        </a:p>
      </dgm:t>
    </dgm:pt>
    <dgm:pt modelId="{3C2F5264-2E13-450B-809A-ACD70ADE89B1}" type="sibTrans" cxnId="{B187C7C6-3A9F-43D4-9841-DC4BED9DCF0F}">
      <dgm:prSet/>
      <dgm:spPr/>
      <dgm:t>
        <a:bodyPr/>
        <a:lstStyle/>
        <a:p>
          <a:endParaRPr lang="ru-RU" sz="2400"/>
        </a:p>
      </dgm:t>
    </dgm:pt>
    <dgm:pt modelId="{4F5B7DB3-2749-4381-9B97-BCEFDD6323FB}">
      <dgm:prSet phldrT="[Текст]" custT="1"/>
      <dgm:spPr/>
      <dgm:t>
        <a:bodyPr/>
        <a:lstStyle/>
        <a:p>
          <a:r>
            <a:rPr lang="ru-RU" sz="1400" dirty="0" smtClean="0"/>
            <a:t>индивидуальная</a:t>
          </a:r>
          <a:endParaRPr lang="ru-RU" sz="1400" dirty="0"/>
        </a:p>
      </dgm:t>
    </dgm:pt>
    <dgm:pt modelId="{576B46F0-CF17-4380-9037-539124D3544D}" type="parTrans" cxnId="{64AFC92E-9295-4A90-BEC9-5299FB4D8A0D}">
      <dgm:prSet custT="1"/>
      <dgm:spPr/>
      <dgm:t>
        <a:bodyPr/>
        <a:lstStyle/>
        <a:p>
          <a:endParaRPr lang="ru-RU" sz="700" dirty="0"/>
        </a:p>
      </dgm:t>
    </dgm:pt>
    <dgm:pt modelId="{A31D43A7-F066-4628-9CB8-598B3A800B8A}" type="sibTrans" cxnId="{64AFC92E-9295-4A90-BEC9-5299FB4D8A0D}">
      <dgm:prSet/>
      <dgm:spPr/>
      <dgm:t>
        <a:bodyPr/>
        <a:lstStyle/>
        <a:p>
          <a:endParaRPr lang="ru-RU" sz="2400"/>
        </a:p>
      </dgm:t>
    </dgm:pt>
    <dgm:pt modelId="{60232244-4358-4350-BBAD-C4D178098473}">
      <dgm:prSet custT="1"/>
      <dgm:spPr/>
      <dgm:t>
        <a:bodyPr/>
        <a:lstStyle/>
        <a:p>
          <a:r>
            <a:rPr lang="ru-RU" sz="1400" dirty="0" smtClean="0"/>
            <a:t>по способу проведения</a:t>
          </a:r>
          <a:endParaRPr lang="ru-RU" sz="1400" dirty="0"/>
        </a:p>
      </dgm:t>
    </dgm:pt>
    <dgm:pt modelId="{3320E05B-E26B-4675-917D-4FCAB0D51968}" type="parTrans" cxnId="{1366CB52-94EA-45EE-BDC6-D6D2197C6270}">
      <dgm:prSet custT="1"/>
      <dgm:spPr/>
      <dgm:t>
        <a:bodyPr/>
        <a:lstStyle/>
        <a:p>
          <a:endParaRPr lang="ru-RU" sz="1000" dirty="0"/>
        </a:p>
      </dgm:t>
    </dgm:pt>
    <dgm:pt modelId="{AFB2656A-C330-4360-92DA-768D8961F26A}" type="sibTrans" cxnId="{1366CB52-94EA-45EE-BDC6-D6D2197C6270}">
      <dgm:prSet/>
      <dgm:spPr/>
      <dgm:t>
        <a:bodyPr/>
        <a:lstStyle/>
        <a:p>
          <a:endParaRPr lang="ru-RU" sz="2400"/>
        </a:p>
      </dgm:t>
    </dgm:pt>
    <dgm:pt modelId="{9E0E2EE1-639F-4E5D-9C94-C8B1DE0DE069}">
      <dgm:prSet custT="1"/>
      <dgm:spPr/>
      <dgm:t>
        <a:bodyPr/>
        <a:lstStyle/>
        <a:p>
          <a:r>
            <a:rPr lang="ru-RU" sz="1400" dirty="0" smtClean="0"/>
            <a:t>групповая</a:t>
          </a:r>
          <a:endParaRPr lang="ru-RU" sz="1400" dirty="0"/>
        </a:p>
      </dgm:t>
    </dgm:pt>
    <dgm:pt modelId="{544D5E99-8986-4883-88EE-CCBFFF4BD4F4}" type="parTrans" cxnId="{3AE6068D-7281-429C-978B-3D2F54A333C9}">
      <dgm:prSet custT="1"/>
      <dgm:spPr/>
      <dgm:t>
        <a:bodyPr/>
        <a:lstStyle/>
        <a:p>
          <a:endParaRPr lang="ru-RU" sz="700" dirty="0"/>
        </a:p>
      </dgm:t>
    </dgm:pt>
    <dgm:pt modelId="{1076AB37-B1CF-474D-9E14-EAE61AF63A64}" type="sibTrans" cxnId="{3AE6068D-7281-429C-978B-3D2F54A333C9}">
      <dgm:prSet/>
      <dgm:spPr/>
      <dgm:t>
        <a:bodyPr/>
        <a:lstStyle/>
        <a:p>
          <a:endParaRPr lang="ru-RU" sz="2400"/>
        </a:p>
      </dgm:t>
    </dgm:pt>
    <dgm:pt modelId="{2891F4AB-98C9-4105-85EA-9523E6CD134C}">
      <dgm:prSet custT="1"/>
      <dgm:spPr/>
      <dgm:t>
        <a:bodyPr/>
        <a:lstStyle/>
        <a:p>
          <a:r>
            <a:rPr lang="ru-RU" sz="1400" dirty="0" smtClean="0"/>
            <a:t>вербальная</a:t>
          </a:r>
          <a:endParaRPr lang="ru-RU" sz="1400" dirty="0"/>
        </a:p>
      </dgm:t>
    </dgm:pt>
    <dgm:pt modelId="{F3FC3099-4317-4E24-A6C4-F26C03B4096A}" type="parTrans" cxnId="{F6194ECA-DA7D-4937-905E-C00CF7621D32}">
      <dgm:prSet custT="1"/>
      <dgm:spPr/>
      <dgm:t>
        <a:bodyPr/>
        <a:lstStyle/>
        <a:p>
          <a:endParaRPr lang="ru-RU" sz="700" dirty="0"/>
        </a:p>
      </dgm:t>
    </dgm:pt>
    <dgm:pt modelId="{897A27F6-CB4A-45E6-8283-EF4F7A35BC68}" type="sibTrans" cxnId="{F6194ECA-DA7D-4937-905E-C00CF7621D32}">
      <dgm:prSet/>
      <dgm:spPr/>
      <dgm:t>
        <a:bodyPr/>
        <a:lstStyle/>
        <a:p>
          <a:endParaRPr lang="ru-RU" sz="2400"/>
        </a:p>
      </dgm:t>
    </dgm:pt>
    <dgm:pt modelId="{9093AAD5-EB11-44C4-A3B5-46E2FAE73389}">
      <dgm:prSet custT="1"/>
      <dgm:spPr/>
      <dgm:t>
        <a:bodyPr/>
        <a:lstStyle/>
        <a:p>
          <a:r>
            <a:rPr lang="ru-RU" sz="1400" dirty="0" smtClean="0"/>
            <a:t>невербальная</a:t>
          </a:r>
          <a:endParaRPr lang="ru-RU" sz="1400" dirty="0"/>
        </a:p>
      </dgm:t>
    </dgm:pt>
    <dgm:pt modelId="{5C9F452B-ADD0-4930-8EC5-547B6B50CE32}" type="parTrans" cxnId="{E5203AFA-FA25-4587-96E5-A309E88E85BF}">
      <dgm:prSet custT="1"/>
      <dgm:spPr/>
      <dgm:t>
        <a:bodyPr/>
        <a:lstStyle/>
        <a:p>
          <a:endParaRPr lang="ru-RU" sz="700" dirty="0"/>
        </a:p>
      </dgm:t>
    </dgm:pt>
    <dgm:pt modelId="{F1BEE4F9-49FF-4D09-B0D6-3F6C390C6803}" type="sibTrans" cxnId="{E5203AFA-FA25-4587-96E5-A309E88E85BF}">
      <dgm:prSet/>
      <dgm:spPr/>
      <dgm:t>
        <a:bodyPr/>
        <a:lstStyle/>
        <a:p>
          <a:endParaRPr lang="ru-RU" sz="2400"/>
        </a:p>
      </dgm:t>
    </dgm:pt>
    <dgm:pt modelId="{8FD44BFE-9229-4B95-B3A8-00C037B0D83F}">
      <dgm:prSet custT="1"/>
      <dgm:spPr/>
      <dgm:t>
        <a:bodyPr/>
        <a:lstStyle/>
        <a:p>
          <a:r>
            <a:rPr lang="ru-RU" sz="1400" dirty="0" smtClean="0"/>
            <a:t>по форме</a:t>
          </a:r>
          <a:endParaRPr lang="ru-RU" sz="1400" dirty="0"/>
        </a:p>
      </dgm:t>
    </dgm:pt>
    <dgm:pt modelId="{12B6CB75-26E9-40F8-A447-A7BA92F631DF}" type="parTrans" cxnId="{3403413E-C9D9-458F-9B74-7BC34B3C6CD4}">
      <dgm:prSet custT="1"/>
      <dgm:spPr/>
      <dgm:t>
        <a:bodyPr/>
        <a:lstStyle/>
        <a:p>
          <a:endParaRPr lang="ru-RU" sz="1000" dirty="0"/>
        </a:p>
      </dgm:t>
    </dgm:pt>
    <dgm:pt modelId="{40E68B43-8F4E-452F-9948-A01E15F23294}" type="sibTrans" cxnId="{3403413E-C9D9-458F-9B74-7BC34B3C6CD4}">
      <dgm:prSet/>
      <dgm:spPr/>
      <dgm:t>
        <a:bodyPr/>
        <a:lstStyle/>
        <a:p>
          <a:endParaRPr lang="ru-RU" sz="2400"/>
        </a:p>
      </dgm:t>
    </dgm:pt>
    <dgm:pt modelId="{9A62A63E-1126-4154-9DDA-EA1133355F27}">
      <dgm:prSet custT="1"/>
      <dgm:spPr/>
      <dgm:t>
        <a:bodyPr/>
        <a:lstStyle/>
        <a:p>
          <a:r>
            <a:rPr lang="ru-RU" sz="1400" dirty="0" smtClean="0"/>
            <a:t>устная</a:t>
          </a:r>
          <a:endParaRPr lang="ru-RU" sz="1400" dirty="0"/>
        </a:p>
      </dgm:t>
    </dgm:pt>
    <dgm:pt modelId="{B66D9666-CE2F-41BA-A9FC-DF1EC7ECC6A5}" type="parTrans" cxnId="{B7E84AF5-E45E-4CD1-9C53-D62DA7CEBD47}">
      <dgm:prSet custT="1"/>
      <dgm:spPr/>
      <dgm:t>
        <a:bodyPr/>
        <a:lstStyle/>
        <a:p>
          <a:endParaRPr lang="ru-RU" sz="700" dirty="0"/>
        </a:p>
      </dgm:t>
    </dgm:pt>
    <dgm:pt modelId="{38F40F18-3989-4E95-88F7-602A4F07FA00}" type="sibTrans" cxnId="{B7E84AF5-E45E-4CD1-9C53-D62DA7CEBD47}">
      <dgm:prSet/>
      <dgm:spPr/>
      <dgm:t>
        <a:bodyPr/>
        <a:lstStyle/>
        <a:p>
          <a:endParaRPr lang="ru-RU" sz="2400"/>
        </a:p>
      </dgm:t>
    </dgm:pt>
    <dgm:pt modelId="{28219A5B-6C11-40B3-94BF-C3F3BFCCC946}">
      <dgm:prSet custT="1"/>
      <dgm:spPr/>
      <dgm:t>
        <a:bodyPr/>
        <a:lstStyle/>
        <a:p>
          <a:r>
            <a:rPr lang="ru-RU" sz="1400" dirty="0" smtClean="0"/>
            <a:t>письменная</a:t>
          </a:r>
          <a:endParaRPr lang="ru-RU" sz="1400" dirty="0"/>
        </a:p>
      </dgm:t>
    </dgm:pt>
    <dgm:pt modelId="{7453216B-37F8-469A-BBBE-7A1BC9FA903B}" type="parTrans" cxnId="{2B9CFAC5-056B-44BB-9C1F-DF5C671FCC33}">
      <dgm:prSet custT="1"/>
      <dgm:spPr/>
      <dgm:t>
        <a:bodyPr/>
        <a:lstStyle/>
        <a:p>
          <a:endParaRPr lang="ru-RU" sz="700" dirty="0"/>
        </a:p>
      </dgm:t>
    </dgm:pt>
    <dgm:pt modelId="{E81BE7D7-A8A2-4E9E-AAB8-E29C74E444FB}" type="sibTrans" cxnId="{2B9CFAC5-056B-44BB-9C1F-DF5C671FCC33}">
      <dgm:prSet/>
      <dgm:spPr/>
      <dgm:t>
        <a:bodyPr/>
        <a:lstStyle/>
        <a:p>
          <a:endParaRPr lang="ru-RU" sz="2400"/>
        </a:p>
      </dgm:t>
    </dgm:pt>
    <dgm:pt modelId="{697D0215-8B1C-4604-99D5-D2099FC6D787}">
      <dgm:prSet custT="1"/>
      <dgm:spPr/>
      <dgm:t>
        <a:bodyPr/>
        <a:lstStyle/>
        <a:p>
          <a:r>
            <a:rPr lang="ru-RU" sz="1400" dirty="0" smtClean="0"/>
            <a:t>перспективная</a:t>
          </a:r>
          <a:endParaRPr lang="ru-RU" sz="1400" dirty="0"/>
        </a:p>
      </dgm:t>
    </dgm:pt>
    <dgm:pt modelId="{59BA52C1-5BC8-48B7-AE2D-97CCD77475F1}" type="parTrans" cxnId="{F4DA3AFD-1255-46C6-80D2-6D87107D804A}">
      <dgm:prSet custT="1"/>
      <dgm:spPr/>
      <dgm:t>
        <a:bodyPr/>
        <a:lstStyle/>
        <a:p>
          <a:endParaRPr lang="ru-RU" sz="700" dirty="0"/>
        </a:p>
      </dgm:t>
    </dgm:pt>
    <dgm:pt modelId="{A70F345A-6BE0-4C11-A46F-804503EAB100}" type="sibTrans" cxnId="{F4DA3AFD-1255-46C6-80D2-6D87107D804A}">
      <dgm:prSet/>
      <dgm:spPr/>
      <dgm:t>
        <a:bodyPr/>
        <a:lstStyle/>
        <a:p>
          <a:endParaRPr lang="ru-RU" sz="2400"/>
        </a:p>
      </dgm:t>
    </dgm:pt>
    <dgm:pt modelId="{0DE1FA8B-5664-4594-9696-EE9C8311F2A6}" type="pres">
      <dgm:prSet presAssocID="{5495666C-FB2C-4F19-9DB9-8308CBEA685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6A34C-B037-4E9F-AEF9-E81E6CEA1685}" type="pres">
      <dgm:prSet presAssocID="{5495666C-FB2C-4F19-9DB9-8308CBEA685F}" presName="hierFlow" presStyleCnt="0"/>
      <dgm:spPr/>
    </dgm:pt>
    <dgm:pt modelId="{66FC0DAB-A626-4E13-BB31-50C369DED800}" type="pres">
      <dgm:prSet presAssocID="{5495666C-FB2C-4F19-9DB9-8308CBEA685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CB6DD49-A5C2-4719-A6D6-CFBDB9D2C3BF}" type="pres">
      <dgm:prSet presAssocID="{06325280-55D8-41FC-86B2-2E5E19E35512}" presName="Name17" presStyleCnt="0"/>
      <dgm:spPr/>
    </dgm:pt>
    <dgm:pt modelId="{DFE71825-CF0C-493B-B61B-86BFC113E477}" type="pres">
      <dgm:prSet presAssocID="{06325280-55D8-41FC-86B2-2E5E19E35512}" presName="level1Shape" presStyleLbl="node0" presStyleIdx="0" presStyleCnt="1" custScaleX="132823" custLinFactNeighborX="-69546" custLinFactNeighborY="1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60F8F-35B7-4B44-8855-48D72870918C}" type="pres">
      <dgm:prSet presAssocID="{06325280-55D8-41FC-86B2-2E5E19E35512}" presName="hierChild2" presStyleCnt="0"/>
      <dgm:spPr/>
    </dgm:pt>
    <dgm:pt modelId="{E6344D3F-1BF6-4048-97D2-29CACD07A4D1}" type="pres">
      <dgm:prSet presAssocID="{3065CE3C-15E5-45A5-87B1-5D26CF6F264C}" presName="Name25" presStyleLbl="parChTrans1D2" presStyleIdx="0" presStyleCnt="4"/>
      <dgm:spPr/>
      <dgm:t>
        <a:bodyPr/>
        <a:lstStyle/>
        <a:p>
          <a:endParaRPr lang="ru-RU"/>
        </a:p>
      </dgm:t>
    </dgm:pt>
    <dgm:pt modelId="{B8A8228B-8F94-49A6-9806-A3E658065168}" type="pres">
      <dgm:prSet presAssocID="{3065CE3C-15E5-45A5-87B1-5D26CF6F264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50667DB-F125-4DAC-B2DF-991B1597C381}" type="pres">
      <dgm:prSet presAssocID="{7A81AA48-12E6-4025-A64D-3FAA86F9043E}" presName="Name30" presStyleCnt="0"/>
      <dgm:spPr/>
    </dgm:pt>
    <dgm:pt modelId="{F7478046-DE37-4347-BEA1-4ECB1558CE63}" type="pres">
      <dgm:prSet presAssocID="{7A81AA48-12E6-4025-A64D-3FAA86F9043E}" presName="level2Shape" presStyleLbl="node2" presStyleIdx="0" presStyleCnt="4" custLinFactNeighborX="-15470" custLinFactNeighborY="56620"/>
      <dgm:spPr/>
      <dgm:t>
        <a:bodyPr/>
        <a:lstStyle/>
        <a:p>
          <a:endParaRPr lang="ru-RU"/>
        </a:p>
      </dgm:t>
    </dgm:pt>
    <dgm:pt modelId="{E79C21E9-73DF-4133-8E92-C92D1FAAC831}" type="pres">
      <dgm:prSet presAssocID="{7A81AA48-12E6-4025-A64D-3FAA86F9043E}" presName="hierChild3" presStyleCnt="0"/>
      <dgm:spPr/>
    </dgm:pt>
    <dgm:pt modelId="{64FDD08C-4301-445C-81A7-5E09F76EBA22}" type="pres">
      <dgm:prSet presAssocID="{A8CFCBEE-9A02-403A-B4D7-E1675E232515}" presName="Name25" presStyleLbl="parChTrans1D3" presStyleIdx="0" presStyleCnt="9"/>
      <dgm:spPr/>
      <dgm:t>
        <a:bodyPr/>
        <a:lstStyle/>
        <a:p>
          <a:endParaRPr lang="ru-RU"/>
        </a:p>
      </dgm:t>
    </dgm:pt>
    <dgm:pt modelId="{379CFE50-44A7-45FC-9EAA-FA9E38D2F1B9}" type="pres">
      <dgm:prSet presAssocID="{A8CFCBEE-9A02-403A-B4D7-E1675E232515}" presName="connTx" presStyleLbl="parChTrans1D3" presStyleIdx="0" presStyleCnt="9"/>
      <dgm:spPr/>
      <dgm:t>
        <a:bodyPr/>
        <a:lstStyle/>
        <a:p>
          <a:endParaRPr lang="ru-RU"/>
        </a:p>
      </dgm:t>
    </dgm:pt>
    <dgm:pt modelId="{5946D6B1-AB20-4ECC-9FFB-63070BFAF866}" type="pres">
      <dgm:prSet presAssocID="{95946218-3504-478C-9978-88DB73895DDE}" presName="Name30" presStyleCnt="0"/>
      <dgm:spPr/>
    </dgm:pt>
    <dgm:pt modelId="{0C42A142-714C-4A94-BB64-D0DAADE704B4}" type="pres">
      <dgm:prSet presAssocID="{95946218-3504-478C-9978-88DB73895DDE}" presName="level2Shape" presStyleLbl="node3" presStyleIdx="0" presStyleCnt="9" custScaleX="141780" custLinFactX="39965" custLinFactNeighborX="100000" custLinFactNeighborY="17170"/>
      <dgm:spPr/>
      <dgm:t>
        <a:bodyPr/>
        <a:lstStyle/>
        <a:p>
          <a:endParaRPr lang="ru-RU"/>
        </a:p>
      </dgm:t>
    </dgm:pt>
    <dgm:pt modelId="{DDAC0AD3-91AE-4BCC-AB99-BC2B1191A1FF}" type="pres">
      <dgm:prSet presAssocID="{95946218-3504-478C-9978-88DB73895DDE}" presName="hierChild3" presStyleCnt="0"/>
      <dgm:spPr/>
    </dgm:pt>
    <dgm:pt modelId="{3311A744-2D4D-426E-902F-3265766F062A}" type="pres">
      <dgm:prSet presAssocID="{9576DA9F-96A8-46DF-83F2-5A99401F4280}" presName="Name25" presStyleLbl="parChTrans1D3" presStyleIdx="1" presStyleCnt="9"/>
      <dgm:spPr/>
      <dgm:t>
        <a:bodyPr/>
        <a:lstStyle/>
        <a:p>
          <a:endParaRPr lang="ru-RU"/>
        </a:p>
      </dgm:t>
    </dgm:pt>
    <dgm:pt modelId="{6609F089-B9E4-4239-AC18-1AE0AB7CF338}" type="pres">
      <dgm:prSet presAssocID="{9576DA9F-96A8-46DF-83F2-5A99401F4280}" presName="connTx" presStyleLbl="parChTrans1D3" presStyleIdx="1" presStyleCnt="9"/>
      <dgm:spPr/>
      <dgm:t>
        <a:bodyPr/>
        <a:lstStyle/>
        <a:p>
          <a:endParaRPr lang="ru-RU"/>
        </a:p>
      </dgm:t>
    </dgm:pt>
    <dgm:pt modelId="{AED6D5F7-FC8F-44DA-ACE2-7B3CC6B36706}" type="pres">
      <dgm:prSet presAssocID="{EDF09831-DCC3-411B-8D43-2C4B7C6B797A}" presName="Name30" presStyleCnt="0"/>
      <dgm:spPr/>
    </dgm:pt>
    <dgm:pt modelId="{19F199C7-F08B-4EBB-81E8-A7B622777DD5}" type="pres">
      <dgm:prSet presAssocID="{EDF09831-DCC3-411B-8D43-2C4B7C6B797A}" presName="level2Shape" presStyleLbl="node3" presStyleIdx="1" presStyleCnt="9" custScaleX="141780" custLinFactX="39965" custLinFactNeighborX="100000" custLinFactNeighborY="14421"/>
      <dgm:spPr/>
      <dgm:t>
        <a:bodyPr/>
        <a:lstStyle/>
        <a:p>
          <a:endParaRPr lang="ru-RU"/>
        </a:p>
      </dgm:t>
    </dgm:pt>
    <dgm:pt modelId="{E5C054CA-F191-4366-AC87-5C1D186B323A}" type="pres">
      <dgm:prSet presAssocID="{EDF09831-DCC3-411B-8D43-2C4B7C6B797A}" presName="hierChild3" presStyleCnt="0"/>
      <dgm:spPr/>
    </dgm:pt>
    <dgm:pt modelId="{71F4CA94-238B-42E8-8274-F54ED6E739C2}" type="pres">
      <dgm:prSet presAssocID="{59BA52C1-5BC8-48B7-AE2D-97CCD77475F1}" presName="Name25" presStyleLbl="parChTrans1D3" presStyleIdx="2" presStyleCnt="9"/>
      <dgm:spPr/>
      <dgm:t>
        <a:bodyPr/>
        <a:lstStyle/>
        <a:p>
          <a:endParaRPr lang="ru-RU"/>
        </a:p>
      </dgm:t>
    </dgm:pt>
    <dgm:pt modelId="{A75E6D2D-5B00-46F0-ADC5-F074655EA3BA}" type="pres">
      <dgm:prSet presAssocID="{59BA52C1-5BC8-48B7-AE2D-97CCD77475F1}" presName="connTx" presStyleLbl="parChTrans1D3" presStyleIdx="2" presStyleCnt="9"/>
      <dgm:spPr/>
      <dgm:t>
        <a:bodyPr/>
        <a:lstStyle/>
        <a:p>
          <a:endParaRPr lang="ru-RU"/>
        </a:p>
      </dgm:t>
    </dgm:pt>
    <dgm:pt modelId="{86C7E9A6-0BBA-4FC3-8DD0-E61FA9513345}" type="pres">
      <dgm:prSet presAssocID="{697D0215-8B1C-4604-99D5-D2099FC6D787}" presName="Name30" presStyleCnt="0"/>
      <dgm:spPr/>
    </dgm:pt>
    <dgm:pt modelId="{BCDCABE2-9925-4634-A9D4-0D9A9ECF9426}" type="pres">
      <dgm:prSet presAssocID="{697D0215-8B1C-4604-99D5-D2099FC6D787}" presName="level2Shape" presStyleLbl="node3" presStyleIdx="2" presStyleCnt="9" custScaleX="139164" custLinFactX="39965" custLinFactNeighborX="100000" custLinFactNeighborY="22069"/>
      <dgm:spPr/>
      <dgm:t>
        <a:bodyPr/>
        <a:lstStyle/>
        <a:p>
          <a:endParaRPr lang="ru-RU"/>
        </a:p>
      </dgm:t>
    </dgm:pt>
    <dgm:pt modelId="{BBE9D9AF-EE6D-41CB-B660-57F464BAA5BB}" type="pres">
      <dgm:prSet presAssocID="{697D0215-8B1C-4604-99D5-D2099FC6D787}" presName="hierChild3" presStyleCnt="0"/>
      <dgm:spPr/>
    </dgm:pt>
    <dgm:pt modelId="{C8243F01-2EC9-4B67-9752-4AA219058A72}" type="pres">
      <dgm:prSet presAssocID="{633401D6-2DBA-4934-AFB9-F1362A66B886}" presName="Name25" presStyleLbl="parChTrans1D2" presStyleIdx="1" presStyleCnt="4"/>
      <dgm:spPr/>
      <dgm:t>
        <a:bodyPr/>
        <a:lstStyle/>
        <a:p>
          <a:endParaRPr lang="ru-RU"/>
        </a:p>
      </dgm:t>
    </dgm:pt>
    <dgm:pt modelId="{12790A16-F4C3-4BB7-9084-39B7D8756613}" type="pres">
      <dgm:prSet presAssocID="{633401D6-2DBA-4934-AFB9-F1362A66B88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799C4FB-4170-4EFD-9844-201FD4D90382}" type="pres">
      <dgm:prSet presAssocID="{065BB5EA-45A8-47B7-B5DF-62EDA2EA63F3}" presName="Name30" presStyleCnt="0"/>
      <dgm:spPr/>
    </dgm:pt>
    <dgm:pt modelId="{95AC8572-DCFF-4C11-9BE5-29BB1BDC7DCF}" type="pres">
      <dgm:prSet presAssocID="{065BB5EA-45A8-47B7-B5DF-62EDA2EA63F3}" presName="level2Shape" presStyleLbl="node2" presStyleIdx="1" presStyleCnt="4" custLinFactNeighborX="-9338" custLinFactNeighborY="14416"/>
      <dgm:spPr/>
      <dgm:t>
        <a:bodyPr/>
        <a:lstStyle/>
        <a:p>
          <a:endParaRPr lang="ru-RU"/>
        </a:p>
      </dgm:t>
    </dgm:pt>
    <dgm:pt modelId="{B8BB7D92-097D-4190-9C70-B65B2D041D39}" type="pres">
      <dgm:prSet presAssocID="{065BB5EA-45A8-47B7-B5DF-62EDA2EA63F3}" presName="hierChild3" presStyleCnt="0"/>
      <dgm:spPr/>
    </dgm:pt>
    <dgm:pt modelId="{D632DCFE-ED8C-4C38-AD1A-66E391ED19E4}" type="pres">
      <dgm:prSet presAssocID="{576B46F0-CF17-4380-9037-539124D3544D}" presName="Name25" presStyleLbl="parChTrans1D3" presStyleIdx="3" presStyleCnt="9"/>
      <dgm:spPr/>
      <dgm:t>
        <a:bodyPr/>
        <a:lstStyle/>
        <a:p>
          <a:endParaRPr lang="ru-RU"/>
        </a:p>
      </dgm:t>
    </dgm:pt>
    <dgm:pt modelId="{46D7E4AC-A845-48AB-A7EA-86F817EEEF74}" type="pres">
      <dgm:prSet presAssocID="{576B46F0-CF17-4380-9037-539124D3544D}" presName="connTx" presStyleLbl="parChTrans1D3" presStyleIdx="3" presStyleCnt="9"/>
      <dgm:spPr/>
      <dgm:t>
        <a:bodyPr/>
        <a:lstStyle/>
        <a:p>
          <a:endParaRPr lang="ru-RU"/>
        </a:p>
      </dgm:t>
    </dgm:pt>
    <dgm:pt modelId="{884E5B46-7037-42EF-AAD2-3B352D29BA7A}" type="pres">
      <dgm:prSet presAssocID="{4F5B7DB3-2749-4381-9B97-BCEFDD6323FB}" presName="Name30" presStyleCnt="0"/>
      <dgm:spPr/>
    </dgm:pt>
    <dgm:pt modelId="{C3F64AF2-ACC9-485C-A469-7A5CFC2E2E01}" type="pres">
      <dgm:prSet presAssocID="{4F5B7DB3-2749-4381-9B97-BCEFDD6323FB}" presName="level2Shape" presStyleLbl="node3" presStyleIdx="3" presStyleCnt="9" custScaleX="124948"/>
      <dgm:spPr/>
      <dgm:t>
        <a:bodyPr/>
        <a:lstStyle/>
        <a:p>
          <a:endParaRPr lang="ru-RU"/>
        </a:p>
      </dgm:t>
    </dgm:pt>
    <dgm:pt modelId="{74D8F163-C821-45D6-A761-013A96DE0DEE}" type="pres">
      <dgm:prSet presAssocID="{4F5B7DB3-2749-4381-9B97-BCEFDD6323FB}" presName="hierChild3" presStyleCnt="0"/>
      <dgm:spPr/>
    </dgm:pt>
    <dgm:pt modelId="{874343C8-A114-4F18-90F3-1DE479FDBBD0}" type="pres">
      <dgm:prSet presAssocID="{544D5E99-8986-4883-88EE-CCBFFF4BD4F4}" presName="Name25" presStyleLbl="parChTrans1D3" presStyleIdx="4" presStyleCnt="9"/>
      <dgm:spPr/>
      <dgm:t>
        <a:bodyPr/>
        <a:lstStyle/>
        <a:p>
          <a:endParaRPr lang="ru-RU"/>
        </a:p>
      </dgm:t>
    </dgm:pt>
    <dgm:pt modelId="{176B4DF3-102B-4C01-9D9F-E5385C0F2332}" type="pres">
      <dgm:prSet presAssocID="{544D5E99-8986-4883-88EE-CCBFFF4BD4F4}" presName="connTx" presStyleLbl="parChTrans1D3" presStyleIdx="4" presStyleCnt="9"/>
      <dgm:spPr/>
      <dgm:t>
        <a:bodyPr/>
        <a:lstStyle/>
        <a:p>
          <a:endParaRPr lang="ru-RU"/>
        </a:p>
      </dgm:t>
    </dgm:pt>
    <dgm:pt modelId="{959007E4-B950-4D9D-A386-8EEABA4B97BD}" type="pres">
      <dgm:prSet presAssocID="{9E0E2EE1-639F-4E5D-9C94-C8B1DE0DE069}" presName="Name30" presStyleCnt="0"/>
      <dgm:spPr/>
    </dgm:pt>
    <dgm:pt modelId="{7EE47B1E-C359-4CB1-982B-381AC47AD798}" type="pres">
      <dgm:prSet presAssocID="{9E0E2EE1-639F-4E5D-9C94-C8B1DE0DE069}" presName="level2Shape" presStyleLbl="node3" presStyleIdx="4" presStyleCnt="9" custScaleX="124739"/>
      <dgm:spPr/>
      <dgm:t>
        <a:bodyPr/>
        <a:lstStyle/>
        <a:p>
          <a:endParaRPr lang="ru-RU"/>
        </a:p>
      </dgm:t>
    </dgm:pt>
    <dgm:pt modelId="{15BE06FA-CB10-4018-8F39-A7E21427A1EE}" type="pres">
      <dgm:prSet presAssocID="{9E0E2EE1-639F-4E5D-9C94-C8B1DE0DE069}" presName="hierChild3" presStyleCnt="0"/>
      <dgm:spPr/>
    </dgm:pt>
    <dgm:pt modelId="{2BDF0D6F-4A7B-4DCB-A688-B9D7D705BE23}" type="pres">
      <dgm:prSet presAssocID="{3320E05B-E26B-4675-917D-4FCAB0D51968}" presName="Name25" presStyleLbl="parChTrans1D2" presStyleIdx="2" presStyleCnt="4"/>
      <dgm:spPr/>
      <dgm:t>
        <a:bodyPr/>
        <a:lstStyle/>
        <a:p>
          <a:endParaRPr lang="ru-RU"/>
        </a:p>
      </dgm:t>
    </dgm:pt>
    <dgm:pt modelId="{156F0154-7939-4652-9C83-E0CE9857713D}" type="pres">
      <dgm:prSet presAssocID="{3320E05B-E26B-4675-917D-4FCAB0D5196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2AF86C3-C687-4AFC-B751-2F7B6D17A459}" type="pres">
      <dgm:prSet presAssocID="{60232244-4358-4350-BBAD-C4D178098473}" presName="Name30" presStyleCnt="0"/>
      <dgm:spPr/>
    </dgm:pt>
    <dgm:pt modelId="{48CC3785-0AEF-4D8C-9A09-226B3492AD7F}" type="pres">
      <dgm:prSet presAssocID="{60232244-4358-4350-BBAD-C4D178098473}" presName="level2Shape" presStyleLbl="node2" presStyleIdx="2" presStyleCnt="4" custLinFactNeighborX="-9338" custLinFactNeighborY="17448"/>
      <dgm:spPr/>
      <dgm:t>
        <a:bodyPr/>
        <a:lstStyle/>
        <a:p>
          <a:endParaRPr lang="ru-RU"/>
        </a:p>
      </dgm:t>
    </dgm:pt>
    <dgm:pt modelId="{7FC9D71F-319F-4EC9-ADE5-C14DE9B357A0}" type="pres">
      <dgm:prSet presAssocID="{60232244-4358-4350-BBAD-C4D178098473}" presName="hierChild3" presStyleCnt="0"/>
      <dgm:spPr/>
    </dgm:pt>
    <dgm:pt modelId="{108C62F7-9A52-4FC7-87CC-833DF584BE6C}" type="pres">
      <dgm:prSet presAssocID="{F3FC3099-4317-4E24-A6C4-F26C03B4096A}" presName="Name25" presStyleLbl="parChTrans1D3" presStyleIdx="5" presStyleCnt="9"/>
      <dgm:spPr/>
      <dgm:t>
        <a:bodyPr/>
        <a:lstStyle/>
        <a:p>
          <a:endParaRPr lang="ru-RU"/>
        </a:p>
      </dgm:t>
    </dgm:pt>
    <dgm:pt modelId="{C06AA715-F325-4E08-9AE1-BD2A959F4232}" type="pres">
      <dgm:prSet presAssocID="{F3FC3099-4317-4E24-A6C4-F26C03B4096A}" presName="connTx" presStyleLbl="parChTrans1D3" presStyleIdx="5" presStyleCnt="9"/>
      <dgm:spPr/>
      <dgm:t>
        <a:bodyPr/>
        <a:lstStyle/>
        <a:p>
          <a:endParaRPr lang="ru-RU"/>
        </a:p>
      </dgm:t>
    </dgm:pt>
    <dgm:pt modelId="{F66B1BCF-E549-4351-8269-67710CC5BA5D}" type="pres">
      <dgm:prSet presAssocID="{2891F4AB-98C9-4105-85EA-9523E6CD134C}" presName="Name30" presStyleCnt="0"/>
      <dgm:spPr/>
    </dgm:pt>
    <dgm:pt modelId="{F63CC8AB-5577-4371-B7E2-0758B167D8B8}" type="pres">
      <dgm:prSet presAssocID="{2891F4AB-98C9-4105-85EA-9523E6CD134C}" presName="level2Shape" presStyleLbl="node3" presStyleIdx="5" presStyleCnt="9" custScaleX="149060" custLinFactX="27700" custLinFactNeighborX="100000" custLinFactNeighborY="-4046"/>
      <dgm:spPr/>
      <dgm:t>
        <a:bodyPr/>
        <a:lstStyle/>
        <a:p>
          <a:endParaRPr lang="ru-RU"/>
        </a:p>
      </dgm:t>
    </dgm:pt>
    <dgm:pt modelId="{8E597A1B-1AE0-41B4-9348-A2D12BFF9E29}" type="pres">
      <dgm:prSet presAssocID="{2891F4AB-98C9-4105-85EA-9523E6CD134C}" presName="hierChild3" presStyleCnt="0"/>
      <dgm:spPr/>
    </dgm:pt>
    <dgm:pt modelId="{C6C94172-7EB7-4FD7-89EA-8751974C9368}" type="pres">
      <dgm:prSet presAssocID="{5C9F452B-ADD0-4930-8EC5-547B6B50CE32}" presName="Name25" presStyleLbl="parChTrans1D3" presStyleIdx="6" presStyleCnt="9"/>
      <dgm:spPr/>
      <dgm:t>
        <a:bodyPr/>
        <a:lstStyle/>
        <a:p>
          <a:endParaRPr lang="ru-RU"/>
        </a:p>
      </dgm:t>
    </dgm:pt>
    <dgm:pt modelId="{2470BA87-3E92-4B77-95F8-E6934394A176}" type="pres">
      <dgm:prSet presAssocID="{5C9F452B-ADD0-4930-8EC5-547B6B50CE32}" presName="connTx" presStyleLbl="parChTrans1D3" presStyleIdx="6" presStyleCnt="9"/>
      <dgm:spPr/>
      <dgm:t>
        <a:bodyPr/>
        <a:lstStyle/>
        <a:p>
          <a:endParaRPr lang="ru-RU"/>
        </a:p>
      </dgm:t>
    </dgm:pt>
    <dgm:pt modelId="{F04FC7FB-D848-406C-99BE-17D5F124F445}" type="pres">
      <dgm:prSet presAssocID="{9093AAD5-EB11-44C4-A3B5-46E2FAE73389}" presName="Name30" presStyleCnt="0"/>
      <dgm:spPr/>
    </dgm:pt>
    <dgm:pt modelId="{73D5EE7D-CF78-4E6A-BEC6-82F89DCCDE34}" type="pres">
      <dgm:prSet presAssocID="{9093AAD5-EB11-44C4-A3B5-46E2FAE73389}" presName="level2Shape" presStyleLbl="node3" presStyleIdx="6" presStyleCnt="9" custScaleX="149060" custLinFactX="27700" custLinFactNeighborX="100000" custLinFactNeighborY="3602"/>
      <dgm:spPr/>
      <dgm:t>
        <a:bodyPr/>
        <a:lstStyle/>
        <a:p>
          <a:endParaRPr lang="ru-RU"/>
        </a:p>
      </dgm:t>
    </dgm:pt>
    <dgm:pt modelId="{E56C8855-6696-4418-B35F-A1FBF894D9E0}" type="pres">
      <dgm:prSet presAssocID="{9093AAD5-EB11-44C4-A3B5-46E2FAE73389}" presName="hierChild3" presStyleCnt="0"/>
      <dgm:spPr/>
    </dgm:pt>
    <dgm:pt modelId="{F23EA025-C52D-44EE-B5C3-90951D01F068}" type="pres">
      <dgm:prSet presAssocID="{12B6CB75-26E9-40F8-A447-A7BA92F631DF}" presName="Name25" presStyleLbl="parChTrans1D2" presStyleIdx="3" presStyleCnt="4"/>
      <dgm:spPr/>
      <dgm:t>
        <a:bodyPr/>
        <a:lstStyle/>
        <a:p>
          <a:endParaRPr lang="ru-RU"/>
        </a:p>
      </dgm:t>
    </dgm:pt>
    <dgm:pt modelId="{E3695A52-390B-4C4E-A1FF-5978FA6BA080}" type="pres">
      <dgm:prSet presAssocID="{12B6CB75-26E9-40F8-A447-A7BA92F631D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A3A4FC6-1B57-4C1A-B8D5-38E06BD288D3}" type="pres">
      <dgm:prSet presAssocID="{8FD44BFE-9229-4B95-B3A8-00C037B0D83F}" presName="Name30" presStyleCnt="0"/>
      <dgm:spPr/>
    </dgm:pt>
    <dgm:pt modelId="{0B837BC1-6692-41E1-BDF2-E4EC8B53506B}" type="pres">
      <dgm:prSet presAssocID="{8FD44BFE-9229-4B95-B3A8-00C037B0D83F}" presName="level2Shape" presStyleLbl="node2" presStyleIdx="3" presStyleCnt="4" custLinFactNeighborX="-9338" custLinFactNeighborY="8214"/>
      <dgm:spPr/>
      <dgm:t>
        <a:bodyPr/>
        <a:lstStyle/>
        <a:p>
          <a:endParaRPr lang="ru-RU"/>
        </a:p>
      </dgm:t>
    </dgm:pt>
    <dgm:pt modelId="{3D5AC896-D1EE-47C3-98B3-2BA8CEFA70C4}" type="pres">
      <dgm:prSet presAssocID="{8FD44BFE-9229-4B95-B3A8-00C037B0D83F}" presName="hierChild3" presStyleCnt="0"/>
      <dgm:spPr/>
    </dgm:pt>
    <dgm:pt modelId="{BD59BDC7-FBE5-4699-9D13-C922180DBFB9}" type="pres">
      <dgm:prSet presAssocID="{B66D9666-CE2F-41BA-A9FC-DF1EC7ECC6A5}" presName="Name25" presStyleLbl="parChTrans1D3" presStyleIdx="7" presStyleCnt="9"/>
      <dgm:spPr/>
      <dgm:t>
        <a:bodyPr/>
        <a:lstStyle/>
        <a:p>
          <a:endParaRPr lang="ru-RU"/>
        </a:p>
      </dgm:t>
    </dgm:pt>
    <dgm:pt modelId="{753E4AF2-F27A-40F0-80F5-540F5E9BCBFB}" type="pres">
      <dgm:prSet presAssocID="{B66D9666-CE2F-41BA-A9FC-DF1EC7ECC6A5}" presName="connTx" presStyleLbl="parChTrans1D3" presStyleIdx="7" presStyleCnt="9"/>
      <dgm:spPr/>
      <dgm:t>
        <a:bodyPr/>
        <a:lstStyle/>
        <a:p>
          <a:endParaRPr lang="ru-RU"/>
        </a:p>
      </dgm:t>
    </dgm:pt>
    <dgm:pt modelId="{44255E06-369B-4055-AA4F-9B5F027ECDFA}" type="pres">
      <dgm:prSet presAssocID="{9A62A63E-1126-4154-9DDA-EA1133355F27}" presName="Name30" presStyleCnt="0"/>
      <dgm:spPr/>
    </dgm:pt>
    <dgm:pt modelId="{027DD562-2D81-47A0-80EF-B852FBCC95AF}" type="pres">
      <dgm:prSet presAssocID="{9A62A63E-1126-4154-9DDA-EA1133355F27}" presName="level2Shape" presStyleLbl="node3" presStyleIdx="7" presStyleCnt="9" custScaleX="124529"/>
      <dgm:spPr/>
      <dgm:t>
        <a:bodyPr/>
        <a:lstStyle/>
        <a:p>
          <a:endParaRPr lang="ru-RU"/>
        </a:p>
      </dgm:t>
    </dgm:pt>
    <dgm:pt modelId="{8E99799B-219B-40A1-8DE5-7D31497E567D}" type="pres">
      <dgm:prSet presAssocID="{9A62A63E-1126-4154-9DDA-EA1133355F27}" presName="hierChild3" presStyleCnt="0"/>
      <dgm:spPr/>
    </dgm:pt>
    <dgm:pt modelId="{D59CF334-B44D-4212-921E-0C5E2E824956}" type="pres">
      <dgm:prSet presAssocID="{7453216B-37F8-469A-BBBE-7A1BC9FA903B}" presName="Name25" presStyleLbl="parChTrans1D3" presStyleIdx="8" presStyleCnt="9"/>
      <dgm:spPr/>
      <dgm:t>
        <a:bodyPr/>
        <a:lstStyle/>
        <a:p>
          <a:endParaRPr lang="ru-RU"/>
        </a:p>
      </dgm:t>
    </dgm:pt>
    <dgm:pt modelId="{77F8BEF3-B40E-435A-9B3A-174F423128E8}" type="pres">
      <dgm:prSet presAssocID="{7453216B-37F8-469A-BBBE-7A1BC9FA903B}" presName="connTx" presStyleLbl="parChTrans1D3" presStyleIdx="8" presStyleCnt="9"/>
      <dgm:spPr/>
      <dgm:t>
        <a:bodyPr/>
        <a:lstStyle/>
        <a:p>
          <a:endParaRPr lang="ru-RU"/>
        </a:p>
      </dgm:t>
    </dgm:pt>
    <dgm:pt modelId="{6810D79E-ABF9-4E1C-BCCB-020A404B99E4}" type="pres">
      <dgm:prSet presAssocID="{28219A5B-6C11-40B3-94BF-C3F3BFCCC946}" presName="Name30" presStyleCnt="0"/>
      <dgm:spPr/>
    </dgm:pt>
    <dgm:pt modelId="{6B38CBD2-D382-402F-808F-C6546F0ADEF3}" type="pres">
      <dgm:prSet presAssocID="{28219A5B-6C11-40B3-94BF-C3F3BFCCC946}" presName="level2Shape" presStyleLbl="node3" presStyleIdx="8" presStyleCnt="9" custScaleX="124530"/>
      <dgm:spPr/>
      <dgm:t>
        <a:bodyPr/>
        <a:lstStyle/>
        <a:p>
          <a:endParaRPr lang="ru-RU"/>
        </a:p>
      </dgm:t>
    </dgm:pt>
    <dgm:pt modelId="{D99AEA3D-43A2-4FDA-8CC4-543898C3FFDA}" type="pres">
      <dgm:prSet presAssocID="{28219A5B-6C11-40B3-94BF-C3F3BFCCC946}" presName="hierChild3" presStyleCnt="0"/>
      <dgm:spPr/>
    </dgm:pt>
    <dgm:pt modelId="{522127E5-8AB5-4CCB-B5D9-1379E7C902C4}" type="pres">
      <dgm:prSet presAssocID="{5495666C-FB2C-4F19-9DB9-8308CBEA685F}" presName="bgShapesFlow" presStyleCnt="0"/>
      <dgm:spPr/>
    </dgm:pt>
  </dgm:ptLst>
  <dgm:cxnLst>
    <dgm:cxn modelId="{4FF89EA8-B7B1-4528-9EF5-8DBAF76D89B8}" type="presOf" srcId="{A8CFCBEE-9A02-403A-B4D7-E1675E232515}" destId="{64FDD08C-4301-445C-81A7-5E09F76EBA22}" srcOrd="0" destOrd="0" presId="urn:microsoft.com/office/officeart/2005/8/layout/hierarchy5"/>
    <dgm:cxn modelId="{4764A32F-0F9C-4C40-AF90-3DA3DDE7C3D3}" type="presOf" srcId="{633401D6-2DBA-4934-AFB9-F1362A66B886}" destId="{C8243F01-2EC9-4B67-9752-4AA219058A72}" srcOrd="0" destOrd="0" presId="urn:microsoft.com/office/officeart/2005/8/layout/hierarchy5"/>
    <dgm:cxn modelId="{283D63D3-1B95-42BD-ACBD-15152A94E53D}" type="presOf" srcId="{B66D9666-CE2F-41BA-A9FC-DF1EC7ECC6A5}" destId="{753E4AF2-F27A-40F0-80F5-540F5E9BCBFB}" srcOrd="1" destOrd="0" presId="urn:microsoft.com/office/officeart/2005/8/layout/hierarchy5"/>
    <dgm:cxn modelId="{2B9CFAC5-056B-44BB-9C1F-DF5C671FCC33}" srcId="{8FD44BFE-9229-4B95-B3A8-00C037B0D83F}" destId="{28219A5B-6C11-40B3-94BF-C3F3BFCCC946}" srcOrd="1" destOrd="0" parTransId="{7453216B-37F8-469A-BBBE-7A1BC9FA903B}" sibTransId="{E81BE7D7-A8A2-4E9E-AAB8-E29C74E444FB}"/>
    <dgm:cxn modelId="{3ABE49BC-2F59-4AFA-B62E-0E74B4914335}" type="presOf" srcId="{F3FC3099-4317-4E24-A6C4-F26C03B4096A}" destId="{108C62F7-9A52-4FC7-87CC-833DF584BE6C}" srcOrd="0" destOrd="0" presId="urn:microsoft.com/office/officeart/2005/8/layout/hierarchy5"/>
    <dgm:cxn modelId="{06A50587-7028-4723-B845-F168674C1C97}" type="presOf" srcId="{12B6CB75-26E9-40F8-A447-A7BA92F631DF}" destId="{F23EA025-C52D-44EE-B5C3-90951D01F068}" srcOrd="0" destOrd="0" presId="urn:microsoft.com/office/officeart/2005/8/layout/hierarchy5"/>
    <dgm:cxn modelId="{C76EC8D6-8272-4B1C-99F9-BB8880A17E12}" srcId="{5495666C-FB2C-4F19-9DB9-8308CBEA685F}" destId="{06325280-55D8-41FC-86B2-2E5E19E35512}" srcOrd="0" destOrd="0" parTransId="{B8AAF2D0-F166-49FF-A9B6-2AF24886F21F}" sibTransId="{879FBFC0-AACD-48D2-999C-78A452DA7B7B}"/>
    <dgm:cxn modelId="{EE8A3E39-D7CA-4F68-BEC7-AD0B340CC128}" type="presOf" srcId="{9093AAD5-EB11-44C4-A3B5-46E2FAE73389}" destId="{73D5EE7D-CF78-4E6A-BEC6-82F89DCCDE34}" srcOrd="0" destOrd="0" presId="urn:microsoft.com/office/officeart/2005/8/layout/hierarchy5"/>
    <dgm:cxn modelId="{A89FE23F-3E9B-46D9-99AA-C608C29897F2}" type="presOf" srcId="{F3FC3099-4317-4E24-A6C4-F26C03B4096A}" destId="{C06AA715-F325-4E08-9AE1-BD2A959F4232}" srcOrd="1" destOrd="0" presId="urn:microsoft.com/office/officeart/2005/8/layout/hierarchy5"/>
    <dgm:cxn modelId="{0DE31876-329A-40B1-B367-6762D253E23E}" type="presOf" srcId="{544D5E99-8986-4883-88EE-CCBFFF4BD4F4}" destId="{176B4DF3-102B-4C01-9D9F-E5385C0F2332}" srcOrd="1" destOrd="0" presId="urn:microsoft.com/office/officeart/2005/8/layout/hierarchy5"/>
    <dgm:cxn modelId="{3AE6068D-7281-429C-978B-3D2F54A333C9}" srcId="{065BB5EA-45A8-47B7-B5DF-62EDA2EA63F3}" destId="{9E0E2EE1-639F-4E5D-9C94-C8B1DE0DE069}" srcOrd="1" destOrd="0" parTransId="{544D5E99-8986-4883-88EE-CCBFFF4BD4F4}" sibTransId="{1076AB37-B1CF-474D-9E14-EAE61AF63A64}"/>
    <dgm:cxn modelId="{49BAF8C6-6DD1-4C6D-A1FF-5560D07AC7D0}" type="presOf" srcId="{633401D6-2DBA-4934-AFB9-F1362A66B886}" destId="{12790A16-F4C3-4BB7-9084-39B7D8756613}" srcOrd="1" destOrd="0" presId="urn:microsoft.com/office/officeart/2005/8/layout/hierarchy5"/>
    <dgm:cxn modelId="{E4387581-3940-4E13-A3E9-250D6C7D1693}" type="presOf" srcId="{95946218-3504-478C-9978-88DB73895DDE}" destId="{0C42A142-714C-4A94-BB64-D0DAADE704B4}" srcOrd="0" destOrd="0" presId="urn:microsoft.com/office/officeart/2005/8/layout/hierarchy5"/>
    <dgm:cxn modelId="{2A490AF6-89EC-4809-96ED-6004CA004E1B}" type="presOf" srcId="{065BB5EA-45A8-47B7-B5DF-62EDA2EA63F3}" destId="{95AC8572-DCFF-4C11-9BE5-29BB1BDC7DCF}" srcOrd="0" destOrd="0" presId="urn:microsoft.com/office/officeart/2005/8/layout/hierarchy5"/>
    <dgm:cxn modelId="{81F57CD5-EABE-4FCC-9B15-6197219FEAC0}" type="presOf" srcId="{576B46F0-CF17-4380-9037-539124D3544D}" destId="{46D7E4AC-A845-48AB-A7EA-86F817EEEF74}" srcOrd="1" destOrd="0" presId="urn:microsoft.com/office/officeart/2005/8/layout/hierarchy5"/>
    <dgm:cxn modelId="{F6194ECA-DA7D-4937-905E-C00CF7621D32}" srcId="{60232244-4358-4350-BBAD-C4D178098473}" destId="{2891F4AB-98C9-4105-85EA-9523E6CD134C}" srcOrd="0" destOrd="0" parTransId="{F3FC3099-4317-4E24-A6C4-F26C03B4096A}" sibTransId="{897A27F6-CB4A-45E6-8283-EF4F7A35BC68}"/>
    <dgm:cxn modelId="{E452D2F5-35EA-4B9A-8203-16B5A85FB66F}" type="presOf" srcId="{06325280-55D8-41FC-86B2-2E5E19E35512}" destId="{DFE71825-CF0C-493B-B61B-86BFC113E477}" srcOrd="0" destOrd="0" presId="urn:microsoft.com/office/officeart/2005/8/layout/hierarchy5"/>
    <dgm:cxn modelId="{6075F292-A280-4EFD-808B-F38FB1F69135}" type="presOf" srcId="{4F5B7DB3-2749-4381-9B97-BCEFDD6323FB}" destId="{C3F64AF2-ACC9-485C-A469-7A5CFC2E2E01}" srcOrd="0" destOrd="0" presId="urn:microsoft.com/office/officeart/2005/8/layout/hierarchy5"/>
    <dgm:cxn modelId="{14270FC5-5AEE-4BAA-B2E3-EDBF78C1C4FE}" srcId="{7A81AA48-12E6-4025-A64D-3FAA86F9043E}" destId="{95946218-3504-478C-9978-88DB73895DDE}" srcOrd="0" destOrd="0" parTransId="{A8CFCBEE-9A02-403A-B4D7-E1675E232515}" sibTransId="{D64A1C69-0429-4CB1-A4C3-8A0B2AF53A98}"/>
    <dgm:cxn modelId="{17A69D41-5DA0-40B2-8A3B-8C1B2FDFCB14}" type="presOf" srcId="{3065CE3C-15E5-45A5-87B1-5D26CF6F264C}" destId="{E6344D3F-1BF6-4048-97D2-29CACD07A4D1}" srcOrd="0" destOrd="0" presId="urn:microsoft.com/office/officeart/2005/8/layout/hierarchy5"/>
    <dgm:cxn modelId="{1366CB52-94EA-45EE-BDC6-D6D2197C6270}" srcId="{06325280-55D8-41FC-86B2-2E5E19E35512}" destId="{60232244-4358-4350-BBAD-C4D178098473}" srcOrd="2" destOrd="0" parTransId="{3320E05B-E26B-4675-917D-4FCAB0D51968}" sibTransId="{AFB2656A-C330-4360-92DA-768D8961F26A}"/>
    <dgm:cxn modelId="{B1A3B8F6-311E-4EE0-9099-374CF1D431CA}" type="presOf" srcId="{3065CE3C-15E5-45A5-87B1-5D26CF6F264C}" destId="{B8A8228B-8F94-49A6-9806-A3E658065168}" srcOrd="1" destOrd="0" presId="urn:microsoft.com/office/officeart/2005/8/layout/hierarchy5"/>
    <dgm:cxn modelId="{5EE4E925-A739-4803-8CAA-CF7A8ADB9907}" type="presOf" srcId="{9E0E2EE1-639F-4E5D-9C94-C8B1DE0DE069}" destId="{7EE47B1E-C359-4CB1-982B-381AC47AD798}" srcOrd="0" destOrd="0" presId="urn:microsoft.com/office/officeart/2005/8/layout/hierarchy5"/>
    <dgm:cxn modelId="{39D242FE-37DC-4913-B4C9-B4A78A81328D}" type="presOf" srcId="{B66D9666-CE2F-41BA-A9FC-DF1EC7ECC6A5}" destId="{BD59BDC7-FBE5-4699-9D13-C922180DBFB9}" srcOrd="0" destOrd="0" presId="urn:microsoft.com/office/officeart/2005/8/layout/hierarchy5"/>
    <dgm:cxn modelId="{3403413E-C9D9-458F-9B74-7BC34B3C6CD4}" srcId="{06325280-55D8-41FC-86B2-2E5E19E35512}" destId="{8FD44BFE-9229-4B95-B3A8-00C037B0D83F}" srcOrd="3" destOrd="0" parTransId="{12B6CB75-26E9-40F8-A447-A7BA92F631DF}" sibTransId="{40E68B43-8F4E-452F-9948-A01E15F23294}"/>
    <dgm:cxn modelId="{82C4278A-0403-4DE1-9CF5-66BA65D2F0B1}" type="presOf" srcId="{28219A5B-6C11-40B3-94BF-C3F3BFCCC946}" destId="{6B38CBD2-D382-402F-808F-C6546F0ADEF3}" srcOrd="0" destOrd="0" presId="urn:microsoft.com/office/officeart/2005/8/layout/hierarchy5"/>
    <dgm:cxn modelId="{0F75517B-DB49-46C4-857F-C3BABD9B6A13}" type="presOf" srcId="{2891F4AB-98C9-4105-85EA-9523E6CD134C}" destId="{F63CC8AB-5577-4371-B7E2-0758B167D8B8}" srcOrd="0" destOrd="0" presId="urn:microsoft.com/office/officeart/2005/8/layout/hierarchy5"/>
    <dgm:cxn modelId="{A81A5BD6-B30D-481B-B72F-5AAEB4A24BCC}" type="presOf" srcId="{59BA52C1-5BC8-48B7-AE2D-97CCD77475F1}" destId="{71F4CA94-238B-42E8-8274-F54ED6E739C2}" srcOrd="0" destOrd="0" presId="urn:microsoft.com/office/officeart/2005/8/layout/hierarchy5"/>
    <dgm:cxn modelId="{5D3F7D74-0086-476F-B6ED-13F05BBB5614}" type="presOf" srcId="{9576DA9F-96A8-46DF-83F2-5A99401F4280}" destId="{3311A744-2D4D-426E-902F-3265766F062A}" srcOrd="0" destOrd="0" presId="urn:microsoft.com/office/officeart/2005/8/layout/hierarchy5"/>
    <dgm:cxn modelId="{E5203AFA-FA25-4587-96E5-A309E88E85BF}" srcId="{60232244-4358-4350-BBAD-C4D178098473}" destId="{9093AAD5-EB11-44C4-A3B5-46E2FAE73389}" srcOrd="1" destOrd="0" parTransId="{5C9F452B-ADD0-4930-8EC5-547B6B50CE32}" sibTransId="{F1BEE4F9-49FF-4D09-B0D6-3F6C390C6803}"/>
    <dgm:cxn modelId="{DEE3CE11-8C22-42DA-B73E-72A56A9BD243}" srcId="{06325280-55D8-41FC-86B2-2E5E19E35512}" destId="{7A81AA48-12E6-4025-A64D-3FAA86F9043E}" srcOrd="0" destOrd="0" parTransId="{3065CE3C-15E5-45A5-87B1-5D26CF6F264C}" sibTransId="{E4BE8BBB-DF92-44E2-A05F-CEAA3A172963}"/>
    <dgm:cxn modelId="{309E47CF-9BD5-47FB-A660-D32383DF81C5}" type="presOf" srcId="{9A62A63E-1126-4154-9DDA-EA1133355F27}" destId="{027DD562-2D81-47A0-80EF-B852FBCC95AF}" srcOrd="0" destOrd="0" presId="urn:microsoft.com/office/officeart/2005/8/layout/hierarchy5"/>
    <dgm:cxn modelId="{E37F7C61-18F8-4790-8AF1-AC4DC5DB5467}" type="presOf" srcId="{5C9F452B-ADD0-4930-8EC5-547B6B50CE32}" destId="{C6C94172-7EB7-4FD7-89EA-8751974C9368}" srcOrd="0" destOrd="0" presId="urn:microsoft.com/office/officeart/2005/8/layout/hierarchy5"/>
    <dgm:cxn modelId="{ED218CF9-7774-4549-A4D4-29C6F2306B87}" type="presOf" srcId="{59BA52C1-5BC8-48B7-AE2D-97CCD77475F1}" destId="{A75E6D2D-5B00-46F0-ADC5-F074655EA3BA}" srcOrd="1" destOrd="0" presId="urn:microsoft.com/office/officeart/2005/8/layout/hierarchy5"/>
    <dgm:cxn modelId="{B7E84AF5-E45E-4CD1-9C53-D62DA7CEBD47}" srcId="{8FD44BFE-9229-4B95-B3A8-00C037B0D83F}" destId="{9A62A63E-1126-4154-9DDA-EA1133355F27}" srcOrd="0" destOrd="0" parTransId="{B66D9666-CE2F-41BA-A9FC-DF1EC7ECC6A5}" sibTransId="{38F40F18-3989-4E95-88F7-602A4F07FA00}"/>
    <dgm:cxn modelId="{12B1EC1C-AA85-40D2-865D-BABB50859BEC}" type="presOf" srcId="{7453216B-37F8-469A-BBBE-7A1BC9FA903B}" destId="{77F8BEF3-B40E-435A-9B3A-174F423128E8}" srcOrd="1" destOrd="0" presId="urn:microsoft.com/office/officeart/2005/8/layout/hierarchy5"/>
    <dgm:cxn modelId="{01BA7806-A839-426F-9454-2232CF6C2E15}" srcId="{7A81AA48-12E6-4025-A64D-3FAA86F9043E}" destId="{EDF09831-DCC3-411B-8D43-2C4B7C6B797A}" srcOrd="1" destOrd="0" parTransId="{9576DA9F-96A8-46DF-83F2-5A99401F4280}" sibTransId="{0B6C3396-0455-488D-9904-1EE483217B8D}"/>
    <dgm:cxn modelId="{CB128F3E-30B7-405F-9538-13DA3C1B760E}" type="presOf" srcId="{60232244-4358-4350-BBAD-C4D178098473}" destId="{48CC3785-0AEF-4D8C-9A09-226B3492AD7F}" srcOrd="0" destOrd="0" presId="urn:microsoft.com/office/officeart/2005/8/layout/hierarchy5"/>
    <dgm:cxn modelId="{6AADF8C8-C1F7-459B-BDFE-FAEF57AAD428}" type="presOf" srcId="{8FD44BFE-9229-4B95-B3A8-00C037B0D83F}" destId="{0B837BC1-6692-41E1-BDF2-E4EC8B53506B}" srcOrd="0" destOrd="0" presId="urn:microsoft.com/office/officeart/2005/8/layout/hierarchy5"/>
    <dgm:cxn modelId="{BC2E25F9-EA67-41E5-8A64-67918ADF0CA8}" type="presOf" srcId="{5C9F452B-ADD0-4930-8EC5-547B6B50CE32}" destId="{2470BA87-3E92-4B77-95F8-E6934394A176}" srcOrd="1" destOrd="0" presId="urn:microsoft.com/office/officeart/2005/8/layout/hierarchy5"/>
    <dgm:cxn modelId="{0C5206C1-0249-47F0-919C-6A579D490A37}" type="presOf" srcId="{576B46F0-CF17-4380-9037-539124D3544D}" destId="{D632DCFE-ED8C-4C38-AD1A-66E391ED19E4}" srcOrd="0" destOrd="0" presId="urn:microsoft.com/office/officeart/2005/8/layout/hierarchy5"/>
    <dgm:cxn modelId="{D608C5D9-2837-44BC-85FD-534F341EF1E9}" type="presOf" srcId="{5495666C-FB2C-4F19-9DB9-8308CBEA685F}" destId="{0DE1FA8B-5664-4594-9696-EE9C8311F2A6}" srcOrd="0" destOrd="0" presId="urn:microsoft.com/office/officeart/2005/8/layout/hierarchy5"/>
    <dgm:cxn modelId="{B187C7C6-3A9F-43D4-9841-DC4BED9DCF0F}" srcId="{06325280-55D8-41FC-86B2-2E5E19E35512}" destId="{065BB5EA-45A8-47B7-B5DF-62EDA2EA63F3}" srcOrd="1" destOrd="0" parTransId="{633401D6-2DBA-4934-AFB9-F1362A66B886}" sibTransId="{3C2F5264-2E13-450B-809A-ACD70ADE89B1}"/>
    <dgm:cxn modelId="{1D5DBF41-A1DF-4ACC-809D-2F5B868AC914}" type="presOf" srcId="{3320E05B-E26B-4675-917D-4FCAB0D51968}" destId="{2BDF0D6F-4A7B-4DCB-A688-B9D7D705BE23}" srcOrd="0" destOrd="0" presId="urn:microsoft.com/office/officeart/2005/8/layout/hierarchy5"/>
    <dgm:cxn modelId="{64AFC92E-9295-4A90-BEC9-5299FB4D8A0D}" srcId="{065BB5EA-45A8-47B7-B5DF-62EDA2EA63F3}" destId="{4F5B7DB3-2749-4381-9B97-BCEFDD6323FB}" srcOrd="0" destOrd="0" parTransId="{576B46F0-CF17-4380-9037-539124D3544D}" sibTransId="{A31D43A7-F066-4628-9CB8-598B3A800B8A}"/>
    <dgm:cxn modelId="{C75B5735-A2D3-43A3-95B5-A8B310D30AD2}" type="presOf" srcId="{A8CFCBEE-9A02-403A-B4D7-E1675E232515}" destId="{379CFE50-44A7-45FC-9EAA-FA9E38D2F1B9}" srcOrd="1" destOrd="0" presId="urn:microsoft.com/office/officeart/2005/8/layout/hierarchy5"/>
    <dgm:cxn modelId="{F4DA3AFD-1255-46C6-80D2-6D87107D804A}" srcId="{7A81AA48-12E6-4025-A64D-3FAA86F9043E}" destId="{697D0215-8B1C-4604-99D5-D2099FC6D787}" srcOrd="2" destOrd="0" parTransId="{59BA52C1-5BC8-48B7-AE2D-97CCD77475F1}" sibTransId="{A70F345A-6BE0-4C11-A46F-804503EAB100}"/>
    <dgm:cxn modelId="{EE08E43A-9A61-45F8-A45E-A0441CD6315F}" type="presOf" srcId="{EDF09831-DCC3-411B-8D43-2C4B7C6B797A}" destId="{19F199C7-F08B-4EBB-81E8-A7B622777DD5}" srcOrd="0" destOrd="0" presId="urn:microsoft.com/office/officeart/2005/8/layout/hierarchy5"/>
    <dgm:cxn modelId="{92402189-BF0B-4548-82A8-E2C956357DDD}" type="presOf" srcId="{697D0215-8B1C-4604-99D5-D2099FC6D787}" destId="{BCDCABE2-9925-4634-A9D4-0D9A9ECF9426}" srcOrd="0" destOrd="0" presId="urn:microsoft.com/office/officeart/2005/8/layout/hierarchy5"/>
    <dgm:cxn modelId="{B866958B-477C-4CC0-BDB9-0CE3D1B8B669}" type="presOf" srcId="{7A81AA48-12E6-4025-A64D-3FAA86F9043E}" destId="{F7478046-DE37-4347-BEA1-4ECB1558CE63}" srcOrd="0" destOrd="0" presId="urn:microsoft.com/office/officeart/2005/8/layout/hierarchy5"/>
    <dgm:cxn modelId="{0219F1D9-307B-464C-B877-F6CD182A6A78}" type="presOf" srcId="{12B6CB75-26E9-40F8-A447-A7BA92F631DF}" destId="{E3695A52-390B-4C4E-A1FF-5978FA6BA080}" srcOrd="1" destOrd="0" presId="urn:microsoft.com/office/officeart/2005/8/layout/hierarchy5"/>
    <dgm:cxn modelId="{40FBA204-C6D7-4D68-9BA3-20B52B8445F9}" type="presOf" srcId="{3320E05B-E26B-4675-917D-4FCAB0D51968}" destId="{156F0154-7939-4652-9C83-E0CE9857713D}" srcOrd="1" destOrd="0" presId="urn:microsoft.com/office/officeart/2005/8/layout/hierarchy5"/>
    <dgm:cxn modelId="{6B535008-E262-40FC-8495-4966579CBEB3}" type="presOf" srcId="{9576DA9F-96A8-46DF-83F2-5A99401F4280}" destId="{6609F089-B9E4-4239-AC18-1AE0AB7CF338}" srcOrd="1" destOrd="0" presId="urn:microsoft.com/office/officeart/2005/8/layout/hierarchy5"/>
    <dgm:cxn modelId="{32AA73CB-608D-4686-9640-AA544382F505}" type="presOf" srcId="{544D5E99-8986-4883-88EE-CCBFFF4BD4F4}" destId="{874343C8-A114-4F18-90F3-1DE479FDBBD0}" srcOrd="0" destOrd="0" presId="urn:microsoft.com/office/officeart/2005/8/layout/hierarchy5"/>
    <dgm:cxn modelId="{4AC32AC7-7689-489A-B1D1-8B5EECD1AF7B}" type="presOf" srcId="{7453216B-37F8-469A-BBBE-7A1BC9FA903B}" destId="{D59CF334-B44D-4212-921E-0C5E2E824956}" srcOrd="0" destOrd="0" presId="urn:microsoft.com/office/officeart/2005/8/layout/hierarchy5"/>
    <dgm:cxn modelId="{A59B5C8B-39B2-417E-9FD7-4BE5FA848AF3}" type="presParOf" srcId="{0DE1FA8B-5664-4594-9696-EE9C8311F2A6}" destId="{F046A34C-B037-4E9F-AEF9-E81E6CEA1685}" srcOrd="0" destOrd="0" presId="urn:microsoft.com/office/officeart/2005/8/layout/hierarchy5"/>
    <dgm:cxn modelId="{098AC734-5D78-442F-A081-11A286F313B1}" type="presParOf" srcId="{F046A34C-B037-4E9F-AEF9-E81E6CEA1685}" destId="{66FC0DAB-A626-4E13-BB31-50C369DED800}" srcOrd="0" destOrd="0" presId="urn:microsoft.com/office/officeart/2005/8/layout/hierarchy5"/>
    <dgm:cxn modelId="{0D9FA633-DDB6-4573-98E6-35B49B2431BB}" type="presParOf" srcId="{66FC0DAB-A626-4E13-BB31-50C369DED800}" destId="{1CB6DD49-A5C2-4719-A6D6-CFBDB9D2C3BF}" srcOrd="0" destOrd="0" presId="urn:microsoft.com/office/officeart/2005/8/layout/hierarchy5"/>
    <dgm:cxn modelId="{9259758B-61FA-4A4E-81B2-D0BC0499BAC8}" type="presParOf" srcId="{1CB6DD49-A5C2-4719-A6D6-CFBDB9D2C3BF}" destId="{DFE71825-CF0C-493B-B61B-86BFC113E477}" srcOrd="0" destOrd="0" presId="urn:microsoft.com/office/officeart/2005/8/layout/hierarchy5"/>
    <dgm:cxn modelId="{27865DEB-5742-4FC6-9D89-0C849A1E5E7D}" type="presParOf" srcId="{1CB6DD49-A5C2-4719-A6D6-CFBDB9D2C3BF}" destId="{F4560F8F-35B7-4B44-8855-48D72870918C}" srcOrd="1" destOrd="0" presId="urn:microsoft.com/office/officeart/2005/8/layout/hierarchy5"/>
    <dgm:cxn modelId="{BEE5B2C8-EE32-4CC3-A9C3-B07A42CE6207}" type="presParOf" srcId="{F4560F8F-35B7-4B44-8855-48D72870918C}" destId="{E6344D3F-1BF6-4048-97D2-29CACD07A4D1}" srcOrd="0" destOrd="0" presId="urn:microsoft.com/office/officeart/2005/8/layout/hierarchy5"/>
    <dgm:cxn modelId="{3A0FA2DC-11B7-4622-A604-32A5058E95FB}" type="presParOf" srcId="{E6344D3F-1BF6-4048-97D2-29CACD07A4D1}" destId="{B8A8228B-8F94-49A6-9806-A3E658065168}" srcOrd="0" destOrd="0" presId="urn:microsoft.com/office/officeart/2005/8/layout/hierarchy5"/>
    <dgm:cxn modelId="{9F72149F-CB35-4400-9219-BB2D80CD3EBF}" type="presParOf" srcId="{F4560F8F-35B7-4B44-8855-48D72870918C}" destId="{550667DB-F125-4DAC-B2DF-991B1597C381}" srcOrd="1" destOrd="0" presId="urn:microsoft.com/office/officeart/2005/8/layout/hierarchy5"/>
    <dgm:cxn modelId="{87029C0A-37AB-4A1C-A3CE-E0B86F378DE6}" type="presParOf" srcId="{550667DB-F125-4DAC-B2DF-991B1597C381}" destId="{F7478046-DE37-4347-BEA1-4ECB1558CE63}" srcOrd="0" destOrd="0" presId="urn:microsoft.com/office/officeart/2005/8/layout/hierarchy5"/>
    <dgm:cxn modelId="{40490121-477B-4A9A-AC09-7536EDAA0786}" type="presParOf" srcId="{550667DB-F125-4DAC-B2DF-991B1597C381}" destId="{E79C21E9-73DF-4133-8E92-C92D1FAAC831}" srcOrd="1" destOrd="0" presId="urn:microsoft.com/office/officeart/2005/8/layout/hierarchy5"/>
    <dgm:cxn modelId="{9BE9F21C-1335-453E-BC0E-A865F4E0D6A4}" type="presParOf" srcId="{E79C21E9-73DF-4133-8E92-C92D1FAAC831}" destId="{64FDD08C-4301-445C-81A7-5E09F76EBA22}" srcOrd="0" destOrd="0" presId="urn:microsoft.com/office/officeart/2005/8/layout/hierarchy5"/>
    <dgm:cxn modelId="{45A36163-F9DF-4167-AE1E-B6C81058A9D6}" type="presParOf" srcId="{64FDD08C-4301-445C-81A7-5E09F76EBA22}" destId="{379CFE50-44A7-45FC-9EAA-FA9E38D2F1B9}" srcOrd="0" destOrd="0" presId="urn:microsoft.com/office/officeart/2005/8/layout/hierarchy5"/>
    <dgm:cxn modelId="{909A000A-7D71-4739-8F3B-7377223F9F39}" type="presParOf" srcId="{E79C21E9-73DF-4133-8E92-C92D1FAAC831}" destId="{5946D6B1-AB20-4ECC-9FFB-63070BFAF866}" srcOrd="1" destOrd="0" presId="urn:microsoft.com/office/officeart/2005/8/layout/hierarchy5"/>
    <dgm:cxn modelId="{2D51F30E-86D2-452C-A9CC-7CD7FFDAFE91}" type="presParOf" srcId="{5946D6B1-AB20-4ECC-9FFB-63070BFAF866}" destId="{0C42A142-714C-4A94-BB64-D0DAADE704B4}" srcOrd="0" destOrd="0" presId="urn:microsoft.com/office/officeart/2005/8/layout/hierarchy5"/>
    <dgm:cxn modelId="{D15BB059-A0A6-4825-B3E0-87EAEF9716FF}" type="presParOf" srcId="{5946D6B1-AB20-4ECC-9FFB-63070BFAF866}" destId="{DDAC0AD3-91AE-4BCC-AB99-BC2B1191A1FF}" srcOrd="1" destOrd="0" presId="urn:microsoft.com/office/officeart/2005/8/layout/hierarchy5"/>
    <dgm:cxn modelId="{F119CBCA-3B56-4588-8F14-37042BB00A5F}" type="presParOf" srcId="{E79C21E9-73DF-4133-8E92-C92D1FAAC831}" destId="{3311A744-2D4D-426E-902F-3265766F062A}" srcOrd="2" destOrd="0" presId="urn:microsoft.com/office/officeart/2005/8/layout/hierarchy5"/>
    <dgm:cxn modelId="{E868C96C-69C7-449F-BF08-71FD578F0021}" type="presParOf" srcId="{3311A744-2D4D-426E-902F-3265766F062A}" destId="{6609F089-B9E4-4239-AC18-1AE0AB7CF338}" srcOrd="0" destOrd="0" presId="urn:microsoft.com/office/officeart/2005/8/layout/hierarchy5"/>
    <dgm:cxn modelId="{76944996-29A4-465E-85C2-A8548BFD6247}" type="presParOf" srcId="{E79C21E9-73DF-4133-8E92-C92D1FAAC831}" destId="{AED6D5F7-FC8F-44DA-ACE2-7B3CC6B36706}" srcOrd="3" destOrd="0" presId="urn:microsoft.com/office/officeart/2005/8/layout/hierarchy5"/>
    <dgm:cxn modelId="{DB7E288C-68EA-414B-8FED-32FA8D491397}" type="presParOf" srcId="{AED6D5F7-FC8F-44DA-ACE2-7B3CC6B36706}" destId="{19F199C7-F08B-4EBB-81E8-A7B622777DD5}" srcOrd="0" destOrd="0" presId="urn:microsoft.com/office/officeart/2005/8/layout/hierarchy5"/>
    <dgm:cxn modelId="{7F52416A-F24A-46C6-A9B8-68F6AF587728}" type="presParOf" srcId="{AED6D5F7-FC8F-44DA-ACE2-7B3CC6B36706}" destId="{E5C054CA-F191-4366-AC87-5C1D186B323A}" srcOrd="1" destOrd="0" presId="urn:microsoft.com/office/officeart/2005/8/layout/hierarchy5"/>
    <dgm:cxn modelId="{A23A453E-4EC3-4A69-89EF-DA8B7E30EDD3}" type="presParOf" srcId="{E79C21E9-73DF-4133-8E92-C92D1FAAC831}" destId="{71F4CA94-238B-42E8-8274-F54ED6E739C2}" srcOrd="4" destOrd="0" presId="urn:microsoft.com/office/officeart/2005/8/layout/hierarchy5"/>
    <dgm:cxn modelId="{A6EC71D3-D712-41F8-B829-9338C529B921}" type="presParOf" srcId="{71F4CA94-238B-42E8-8274-F54ED6E739C2}" destId="{A75E6D2D-5B00-46F0-ADC5-F074655EA3BA}" srcOrd="0" destOrd="0" presId="urn:microsoft.com/office/officeart/2005/8/layout/hierarchy5"/>
    <dgm:cxn modelId="{63A13742-C439-4D7A-B6AE-2288CE73FC58}" type="presParOf" srcId="{E79C21E9-73DF-4133-8E92-C92D1FAAC831}" destId="{86C7E9A6-0BBA-4FC3-8DD0-E61FA9513345}" srcOrd="5" destOrd="0" presId="urn:microsoft.com/office/officeart/2005/8/layout/hierarchy5"/>
    <dgm:cxn modelId="{FEDB303E-B95B-4127-A2F4-FC0327D542A0}" type="presParOf" srcId="{86C7E9A6-0BBA-4FC3-8DD0-E61FA9513345}" destId="{BCDCABE2-9925-4634-A9D4-0D9A9ECF9426}" srcOrd="0" destOrd="0" presId="urn:microsoft.com/office/officeart/2005/8/layout/hierarchy5"/>
    <dgm:cxn modelId="{D7AF5B20-21DD-4472-8FC7-419A8C01FDE0}" type="presParOf" srcId="{86C7E9A6-0BBA-4FC3-8DD0-E61FA9513345}" destId="{BBE9D9AF-EE6D-41CB-B660-57F464BAA5BB}" srcOrd="1" destOrd="0" presId="urn:microsoft.com/office/officeart/2005/8/layout/hierarchy5"/>
    <dgm:cxn modelId="{2CBF0A56-7CCF-4168-889B-C58E08547818}" type="presParOf" srcId="{F4560F8F-35B7-4B44-8855-48D72870918C}" destId="{C8243F01-2EC9-4B67-9752-4AA219058A72}" srcOrd="2" destOrd="0" presId="urn:microsoft.com/office/officeart/2005/8/layout/hierarchy5"/>
    <dgm:cxn modelId="{FE15D411-8A16-451A-B9D7-F8339F75B69D}" type="presParOf" srcId="{C8243F01-2EC9-4B67-9752-4AA219058A72}" destId="{12790A16-F4C3-4BB7-9084-39B7D8756613}" srcOrd="0" destOrd="0" presId="urn:microsoft.com/office/officeart/2005/8/layout/hierarchy5"/>
    <dgm:cxn modelId="{699056B1-31F4-42B9-A22D-6CAC005BAC4F}" type="presParOf" srcId="{F4560F8F-35B7-4B44-8855-48D72870918C}" destId="{7799C4FB-4170-4EFD-9844-201FD4D90382}" srcOrd="3" destOrd="0" presId="urn:microsoft.com/office/officeart/2005/8/layout/hierarchy5"/>
    <dgm:cxn modelId="{15B5EA60-D470-416D-9135-7E7024015EEF}" type="presParOf" srcId="{7799C4FB-4170-4EFD-9844-201FD4D90382}" destId="{95AC8572-DCFF-4C11-9BE5-29BB1BDC7DCF}" srcOrd="0" destOrd="0" presId="urn:microsoft.com/office/officeart/2005/8/layout/hierarchy5"/>
    <dgm:cxn modelId="{61E020A9-C07B-49C6-B123-548FDE13E4E8}" type="presParOf" srcId="{7799C4FB-4170-4EFD-9844-201FD4D90382}" destId="{B8BB7D92-097D-4190-9C70-B65B2D041D39}" srcOrd="1" destOrd="0" presId="urn:microsoft.com/office/officeart/2005/8/layout/hierarchy5"/>
    <dgm:cxn modelId="{86A3C91E-5398-464E-B745-46DD069A6E62}" type="presParOf" srcId="{B8BB7D92-097D-4190-9C70-B65B2D041D39}" destId="{D632DCFE-ED8C-4C38-AD1A-66E391ED19E4}" srcOrd="0" destOrd="0" presId="urn:microsoft.com/office/officeart/2005/8/layout/hierarchy5"/>
    <dgm:cxn modelId="{59E7EB30-A3EC-4BE0-B39A-E64195BDA678}" type="presParOf" srcId="{D632DCFE-ED8C-4C38-AD1A-66E391ED19E4}" destId="{46D7E4AC-A845-48AB-A7EA-86F817EEEF74}" srcOrd="0" destOrd="0" presId="urn:microsoft.com/office/officeart/2005/8/layout/hierarchy5"/>
    <dgm:cxn modelId="{AB76A2E1-C280-4518-ABC1-49DA1FA89F6A}" type="presParOf" srcId="{B8BB7D92-097D-4190-9C70-B65B2D041D39}" destId="{884E5B46-7037-42EF-AAD2-3B352D29BA7A}" srcOrd="1" destOrd="0" presId="urn:microsoft.com/office/officeart/2005/8/layout/hierarchy5"/>
    <dgm:cxn modelId="{AA1A63EF-F245-469A-BE4B-6A4ABC6601F5}" type="presParOf" srcId="{884E5B46-7037-42EF-AAD2-3B352D29BA7A}" destId="{C3F64AF2-ACC9-485C-A469-7A5CFC2E2E01}" srcOrd="0" destOrd="0" presId="urn:microsoft.com/office/officeart/2005/8/layout/hierarchy5"/>
    <dgm:cxn modelId="{ED358675-5F76-449A-9EBC-F40F7440C037}" type="presParOf" srcId="{884E5B46-7037-42EF-AAD2-3B352D29BA7A}" destId="{74D8F163-C821-45D6-A761-013A96DE0DEE}" srcOrd="1" destOrd="0" presId="urn:microsoft.com/office/officeart/2005/8/layout/hierarchy5"/>
    <dgm:cxn modelId="{B721A2F8-CBBC-4DA1-8183-B0F94708DC0C}" type="presParOf" srcId="{B8BB7D92-097D-4190-9C70-B65B2D041D39}" destId="{874343C8-A114-4F18-90F3-1DE479FDBBD0}" srcOrd="2" destOrd="0" presId="urn:microsoft.com/office/officeart/2005/8/layout/hierarchy5"/>
    <dgm:cxn modelId="{77403376-A2F6-4BD9-81B5-EDF7A00F42C0}" type="presParOf" srcId="{874343C8-A114-4F18-90F3-1DE479FDBBD0}" destId="{176B4DF3-102B-4C01-9D9F-E5385C0F2332}" srcOrd="0" destOrd="0" presId="urn:microsoft.com/office/officeart/2005/8/layout/hierarchy5"/>
    <dgm:cxn modelId="{53741561-5B04-4035-9C01-EA9B28711B9D}" type="presParOf" srcId="{B8BB7D92-097D-4190-9C70-B65B2D041D39}" destId="{959007E4-B950-4D9D-A386-8EEABA4B97BD}" srcOrd="3" destOrd="0" presId="urn:microsoft.com/office/officeart/2005/8/layout/hierarchy5"/>
    <dgm:cxn modelId="{E9BA4905-21BC-49AA-B8C6-95DBEA485824}" type="presParOf" srcId="{959007E4-B950-4D9D-A386-8EEABA4B97BD}" destId="{7EE47B1E-C359-4CB1-982B-381AC47AD798}" srcOrd="0" destOrd="0" presId="urn:microsoft.com/office/officeart/2005/8/layout/hierarchy5"/>
    <dgm:cxn modelId="{28282133-AA4C-482D-944C-B9E1FEC8BF5A}" type="presParOf" srcId="{959007E4-B950-4D9D-A386-8EEABA4B97BD}" destId="{15BE06FA-CB10-4018-8F39-A7E21427A1EE}" srcOrd="1" destOrd="0" presId="urn:microsoft.com/office/officeart/2005/8/layout/hierarchy5"/>
    <dgm:cxn modelId="{F972203D-1BF8-4A71-A78A-AD89CB58A9D5}" type="presParOf" srcId="{F4560F8F-35B7-4B44-8855-48D72870918C}" destId="{2BDF0D6F-4A7B-4DCB-A688-B9D7D705BE23}" srcOrd="4" destOrd="0" presId="urn:microsoft.com/office/officeart/2005/8/layout/hierarchy5"/>
    <dgm:cxn modelId="{B34BBEE6-FC54-4506-A61E-0D767B26E058}" type="presParOf" srcId="{2BDF0D6F-4A7B-4DCB-A688-B9D7D705BE23}" destId="{156F0154-7939-4652-9C83-E0CE9857713D}" srcOrd="0" destOrd="0" presId="urn:microsoft.com/office/officeart/2005/8/layout/hierarchy5"/>
    <dgm:cxn modelId="{E2CE0704-D749-4631-B158-1E9093B7BDA8}" type="presParOf" srcId="{F4560F8F-35B7-4B44-8855-48D72870918C}" destId="{B2AF86C3-C687-4AFC-B751-2F7B6D17A459}" srcOrd="5" destOrd="0" presId="urn:microsoft.com/office/officeart/2005/8/layout/hierarchy5"/>
    <dgm:cxn modelId="{CE000265-9ED2-4DD4-AF87-7B5316E17815}" type="presParOf" srcId="{B2AF86C3-C687-4AFC-B751-2F7B6D17A459}" destId="{48CC3785-0AEF-4D8C-9A09-226B3492AD7F}" srcOrd="0" destOrd="0" presId="urn:microsoft.com/office/officeart/2005/8/layout/hierarchy5"/>
    <dgm:cxn modelId="{18F4294A-6B9A-4661-8CD4-15347CA982BB}" type="presParOf" srcId="{B2AF86C3-C687-4AFC-B751-2F7B6D17A459}" destId="{7FC9D71F-319F-4EC9-ADE5-C14DE9B357A0}" srcOrd="1" destOrd="0" presId="urn:microsoft.com/office/officeart/2005/8/layout/hierarchy5"/>
    <dgm:cxn modelId="{9C8FB7D7-CD48-4898-9881-D0C31649AA2B}" type="presParOf" srcId="{7FC9D71F-319F-4EC9-ADE5-C14DE9B357A0}" destId="{108C62F7-9A52-4FC7-87CC-833DF584BE6C}" srcOrd="0" destOrd="0" presId="urn:microsoft.com/office/officeart/2005/8/layout/hierarchy5"/>
    <dgm:cxn modelId="{F09F2E40-FDCF-419D-89C1-375C7C368A79}" type="presParOf" srcId="{108C62F7-9A52-4FC7-87CC-833DF584BE6C}" destId="{C06AA715-F325-4E08-9AE1-BD2A959F4232}" srcOrd="0" destOrd="0" presId="urn:microsoft.com/office/officeart/2005/8/layout/hierarchy5"/>
    <dgm:cxn modelId="{AFFBEBCC-887E-49DF-9859-7E21862062E6}" type="presParOf" srcId="{7FC9D71F-319F-4EC9-ADE5-C14DE9B357A0}" destId="{F66B1BCF-E549-4351-8269-67710CC5BA5D}" srcOrd="1" destOrd="0" presId="urn:microsoft.com/office/officeart/2005/8/layout/hierarchy5"/>
    <dgm:cxn modelId="{9EA65830-C5EE-48A8-9FF9-A51FE43B5492}" type="presParOf" srcId="{F66B1BCF-E549-4351-8269-67710CC5BA5D}" destId="{F63CC8AB-5577-4371-B7E2-0758B167D8B8}" srcOrd="0" destOrd="0" presId="urn:microsoft.com/office/officeart/2005/8/layout/hierarchy5"/>
    <dgm:cxn modelId="{C5EC519C-8BAB-479C-86DA-2A72F142648D}" type="presParOf" srcId="{F66B1BCF-E549-4351-8269-67710CC5BA5D}" destId="{8E597A1B-1AE0-41B4-9348-A2D12BFF9E29}" srcOrd="1" destOrd="0" presId="urn:microsoft.com/office/officeart/2005/8/layout/hierarchy5"/>
    <dgm:cxn modelId="{D84204B6-C5D3-40FC-B75C-A4E3EBD4539A}" type="presParOf" srcId="{7FC9D71F-319F-4EC9-ADE5-C14DE9B357A0}" destId="{C6C94172-7EB7-4FD7-89EA-8751974C9368}" srcOrd="2" destOrd="0" presId="urn:microsoft.com/office/officeart/2005/8/layout/hierarchy5"/>
    <dgm:cxn modelId="{7F288605-7C8B-4E34-9F70-50BBCE9B984A}" type="presParOf" srcId="{C6C94172-7EB7-4FD7-89EA-8751974C9368}" destId="{2470BA87-3E92-4B77-95F8-E6934394A176}" srcOrd="0" destOrd="0" presId="urn:microsoft.com/office/officeart/2005/8/layout/hierarchy5"/>
    <dgm:cxn modelId="{AE79E14D-F657-4315-AD23-5ECA1A22E8F9}" type="presParOf" srcId="{7FC9D71F-319F-4EC9-ADE5-C14DE9B357A0}" destId="{F04FC7FB-D848-406C-99BE-17D5F124F445}" srcOrd="3" destOrd="0" presId="urn:microsoft.com/office/officeart/2005/8/layout/hierarchy5"/>
    <dgm:cxn modelId="{B8EDBC8E-3FC5-490F-949C-4CE4834B2A66}" type="presParOf" srcId="{F04FC7FB-D848-406C-99BE-17D5F124F445}" destId="{73D5EE7D-CF78-4E6A-BEC6-82F89DCCDE34}" srcOrd="0" destOrd="0" presId="urn:microsoft.com/office/officeart/2005/8/layout/hierarchy5"/>
    <dgm:cxn modelId="{E83429DA-744A-4EF6-B832-A1B75386ACD8}" type="presParOf" srcId="{F04FC7FB-D848-406C-99BE-17D5F124F445}" destId="{E56C8855-6696-4418-B35F-A1FBF894D9E0}" srcOrd="1" destOrd="0" presId="urn:microsoft.com/office/officeart/2005/8/layout/hierarchy5"/>
    <dgm:cxn modelId="{A53BD707-53ED-4E62-BDC4-A36507C0EC81}" type="presParOf" srcId="{F4560F8F-35B7-4B44-8855-48D72870918C}" destId="{F23EA025-C52D-44EE-B5C3-90951D01F068}" srcOrd="6" destOrd="0" presId="urn:microsoft.com/office/officeart/2005/8/layout/hierarchy5"/>
    <dgm:cxn modelId="{F7EBB671-4341-4BCA-B770-D250DA952FA6}" type="presParOf" srcId="{F23EA025-C52D-44EE-B5C3-90951D01F068}" destId="{E3695A52-390B-4C4E-A1FF-5978FA6BA080}" srcOrd="0" destOrd="0" presId="urn:microsoft.com/office/officeart/2005/8/layout/hierarchy5"/>
    <dgm:cxn modelId="{FA6F9BB4-52F0-4409-8674-055BB87B6C62}" type="presParOf" srcId="{F4560F8F-35B7-4B44-8855-48D72870918C}" destId="{9A3A4FC6-1B57-4C1A-B8D5-38E06BD288D3}" srcOrd="7" destOrd="0" presId="urn:microsoft.com/office/officeart/2005/8/layout/hierarchy5"/>
    <dgm:cxn modelId="{267909DC-FD9D-4490-9AEF-4109587595B6}" type="presParOf" srcId="{9A3A4FC6-1B57-4C1A-B8D5-38E06BD288D3}" destId="{0B837BC1-6692-41E1-BDF2-E4EC8B53506B}" srcOrd="0" destOrd="0" presId="urn:microsoft.com/office/officeart/2005/8/layout/hierarchy5"/>
    <dgm:cxn modelId="{941448AA-BB83-43C7-8878-A1784D1C80C8}" type="presParOf" srcId="{9A3A4FC6-1B57-4C1A-B8D5-38E06BD288D3}" destId="{3D5AC896-D1EE-47C3-98B3-2BA8CEFA70C4}" srcOrd="1" destOrd="0" presId="urn:microsoft.com/office/officeart/2005/8/layout/hierarchy5"/>
    <dgm:cxn modelId="{14C77BF6-25F7-4A73-B4B4-232B528A7EF1}" type="presParOf" srcId="{3D5AC896-D1EE-47C3-98B3-2BA8CEFA70C4}" destId="{BD59BDC7-FBE5-4699-9D13-C922180DBFB9}" srcOrd="0" destOrd="0" presId="urn:microsoft.com/office/officeart/2005/8/layout/hierarchy5"/>
    <dgm:cxn modelId="{8021035B-4F35-4DF8-93E2-B4A949289986}" type="presParOf" srcId="{BD59BDC7-FBE5-4699-9D13-C922180DBFB9}" destId="{753E4AF2-F27A-40F0-80F5-540F5E9BCBFB}" srcOrd="0" destOrd="0" presId="urn:microsoft.com/office/officeart/2005/8/layout/hierarchy5"/>
    <dgm:cxn modelId="{FEAE19EF-7CE4-496E-ADC1-2CBBE394DAA2}" type="presParOf" srcId="{3D5AC896-D1EE-47C3-98B3-2BA8CEFA70C4}" destId="{44255E06-369B-4055-AA4F-9B5F027ECDFA}" srcOrd="1" destOrd="0" presId="urn:microsoft.com/office/officeart/2005/8/layout/hierarchy5"/>
    <dgm:cxn modelId="{18E21BC2-3546-4636-9F30-309DE2297589}" type="presParOf" srcId="{44255E06-369B-4055-AA4F-9B5F027ECDFA}" destId="{027DD562-2D81-47A0-80EF-B852FBCC95AF}" srcOrd="0" destOrd="0" presId="urn:microsoft.com/office/officeart/2005/8/layout/hierarchy5"/>
    <dgm:cxn modelId="{3D02FE13-1C92-4A05-AAAA-4829BBCC22AE}" type="presParOf" srcId="{44255E06-369B-4055-AA4F-9B5F027ECDFA}" destId="{8E99799B-219B-40A1-8DE5-7D31497E567D}" srcOrd="1" destOrd="0" presId="urn:microsoft.com/office/officeart/2005/8/layout/hierarchy5"/>
    <dgm:cxn modelId="{3BF550CC-49C5-4D92-A6C6-AFA0E95CE9C1}" type="presParOf" srcId="{3D5AC896-D1EE-47C3-98B3-2BA8CEFA70C4}" destId="{D59CF334-B44D-4212-921E-0C5E2E824956}" srcOrd="2" destOrd="0" presId="urn:microsoft.com/office/officeart/2005/8/layout/hierarchy5"/>
    <dgm:cxn modelId="{3B25A285-0950-443D-AF75-674524501C49}" type="presParOf" srcId="{D59CF334-B44D-4212-921E-0C5E2E824956}" destId="{77F8BEF3-B40E-435A-9B3A-174F423128E8}" srcOrd="0" destOrd="0" presId="urn:microsoft.com/office/officeart/2005/8/layout/hierarchy5"/>
    <dgm:cxn modelId="{A32BE723-5951-4C7A-85FC-4AEA39EA5DD5}" type="presParOf" srcId="{3D5AC896-D1EE-47C3-98B3-2BA8CEFA70C4}" destId="{6810D79E-ABF9-4E1C-BCCB-020A404B99E4}" srcOrd="3" destOrd="0" presId="urn:microsoft.com/office/officeart/2005/8/layout/hierarchy5"/>
    <dgm:cxn modelId="{FA8100AC-F272-4D17-90A4-45E5702975B3}" type="presParOf" srcId="{6810D79E-ABF9-4E1C-BCCB-020A404B99E4}" destId="{6B38CBD2-D382-402F-808F-C6546F0ADEF3}" srcOrd="0" destOrd="0" presId="urn:microsoft.com/office/officeart/2005/8/layout/hierarchy5"/>
    <dgm:cxn modelId="{E5E21798-DBD7-4712-97B3-01A39D89EA35}" type="presParOf" srcId="{6810D79E-ABF9-4E1C-BCCB-020A404B99E4}" destId="{D99AEA3D-43A2-4FDA-8CC4-543898C3FFDA}" srcOrd="1" destOrd="0" presId="urn:microsoft.com/office/officeart/2005/8/layout/hierarchy5"/>
    <dgm:cxn modelId="{ED49C0B6-D640-488A-8EB7-F8019B60B9BD}" type="presParOf" srcId="{0DE1FA8B-5664-4594-9696-EE9C8311F2A6}" destId="{522127E5-8AB5-4CCB-B5D9-1379E7C902C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2EA99-A4DB-4530-AA36-012F7508A03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F3A2FE6-3CAD-46C2-A810-EE10D46F1CB0}">
      <dgm:prSet phldrT="[Текст]" custT="1"/>
      <dgm:spPr/>
      <dgm:t>
        <a:bodyPr/>
        <a:lstStyle/>
        <a:p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Субъектности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учителя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4FF764-AE5A-44AB-905B-55D26ECFECD9}" type="parTrans" cxnId="{0EFF6DD5-511F-4E53-9BA4-4CDC9F0E155B}">
      <dgm:prSet/>
      <dgm:spPr/>
      <dgm:t>
        <a:bodyPr/>
        <a:lstStyle/>
        <a:p>
          <a:endParaRPr lang="ru-RU"/>
        </a:p>
      </dgm:t>
    </dgm:pt>
    <dgm:pt modelId="{6AC6494B-F2BD-4AB5-B703-2C18CB8D666E}" type="sibTrans" cxnId="{0EFF6DD5-511F-4E53-9BA4-4CDC9F0E155B}">
      <dgm:prSet/>
      <dgm:spPr/>
      <dgm:t>
        <a:bodyPr/>
        <a:lstStyle/>
        <a:p>
          <a:endParaRPr lang="ru-RU"/>
        </a:p>
      </dgm:t>
    </dgm:pt>
    <dgm:pt modelId="{8DA9B7A0-B1CB-4D08-8291-48B29DCC4145}">
      <dgm:prSet phldrT="[Текст]"/>
      <dgm:spPr/>
      <dgm:t>
        <a:bodyPr/>
        <a:lstStyle/>
        <a:p>
          <a:r>
            <a:rPr lang="ru-RU" dirty="0" smtClean="0"/>
            <a:t>Учитель – исследователь  и творец своей профессиональной деятельности</a:t>
          </a:r>
          <a:endParaRPr lang="ru-RU" dirty="0"/>
        </a:p>
      </dgm:t>
    </dgm:pt>
    <dgm:pt modelId="{6866F4C9-2426-4D75-AD83-74F39ABDE84B}" type="parTrans" cxnId="{91EAEB0E-8958-4543-B521-838F34EC79C3}">
      <dgm:prSet/>
      <dgm:spPr/>
      <dgm:t>
        <a:bodyPr/>
        <a:lstStyle/>
        <a:p>
          <a:endParaRPr lang="ru-RU"/>
        </a:p>
      </dgm:t>
    </dgm:pt>
    <dgm:pt modelId="{339EB9D4-5DAC-45F6-A1B5-38856D8CD67D}" type="sibTrans" cxnId="{91EAEB0E-8958-4543-B521-838F34EC79C3}">
      <dgm:prSet/>
      <dgm:spPr/>
      <dgm:t>
        <a:bodyPr/>
        <a:lstStyle/>
        <a:p>
          <a:endParaRPr lang="ru-RU"/>
        </a:p>
      </dgm:t>
    </dgm:pt>
    <dgm:pt modelId="{FF05A53F-E752-43A1-A42F-B6D153D0F73E}">
      <dgm:prSet phldrT="[Текст]" custT="1"/>
      <dgm:spPr/>
      <dgm:t>
        <a:bodyPr/>
        <a:lstStyle/>
        <a:p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Всеэтапности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CF7B3E-01D1-48CA-8EEB-84EB0467E92D}" type="parTrans" cxnId="{81028A16-43D6-46CD-AE6A-5B6BAD92FE12}">
      <dgm:prSet/>
      <dgm:spPr/>
      <dgm:t>
        <a:bodyPr/>
        <a:lstStyle/>
        <a:p>
          <a:endParaRPr lang="ru-RU"/>
        </a:p>
      </dgm:t>
    </dgm:pt>
    <dgm:pt modelId="{F6F54123-A1DD-4D9A-9003-584C5E730DB8}" type="sibTrans" cxnId="{81028A16-43D6-46CD-AE6A-5B6BAD92FE12}">
      <dgm:prSet/>
      <dgm:spPr/>
      <dgm:t>
        <a:bodyPr/>
        <a:lstStyle/>
        <a:p>
          <a:endParaRPr lang="ru-RU"/>
        </a:p>
      </dgm:t>
    </dgm:pt>
    <dgm:pt modelId="{EEAFEB08-B534-4093-966B-1BA84A554126}">
      <dgm:prSet phldrT="[Текст]"/>
      <dgm:spPr/>
      <dgm:t>
        <a:bodyPr/>
        <a:lstStyle/>
        <a:p>
          <a:r>
            <a:rPr lang="ru-RU" dirty="0" smtClean="0"/>
            <a:t>Рефлексия осуществляется на всех этапах образовательного процесса: на уроке, во внеурочной деятельности, в проектной работе школьников</a:t>
          </a:r>
          <a:endParaRPr lang="ru-RU" dirty="0"/>
        </a:p>
      </dgm:t>
    </dgm:pt>
    <dgm:pt modelId="{0486C437-4DDD-46EE-BF54-CF6E159F0E72}" type="parTrans" cxnId="{0E47A02E-C4DA-43F4-905E-88EDA265671E}">
      <dgm:prSet/>
      <dgm:spPr/>
      <dgm:t>
        <a:bodyPr/>
        <a:lstStyle/>
        <a:p>
          <a:endParaRPr lang="ru-RU"/>
        </a:p>
      </dgm:t>
    </dgm:pt>
    <dgm:pt modelId="{F21D1019-5E7A-4011-9026-05A87523B26D}" type="sibTrans" cxnId="{0E47A02E-C4DA-43F4-905E-88EDA265671E}">
      <dgm:prSet/>
      <dgm:spPr/>
      <dgm:t>
        <a:bodyPr/>
        <a:lstStyle/>
        <a:p>
          <a:endParaRPr lang="ru-RU"/>
        </a:p>
      </dgm:t>
    </dgm:pt>
    <dgm:pt modelId="{BE618D2F-AF90-44B2-A3BE-B76D01756520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Разнонаправленности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7B505-F467-4994-A808-5CB2D15F3AD2}" type="parTrans" cxnId="{0E51100B-B95B-49C8-8399-E26D9F06CCCA}">
      <dgm:prSet/>
      <dgm:spPr/>
      <dgm:t>
        <a:bodyPr/>
        <a:lstStyle/>
        <a:p>
          <a:endParaRPr lang="ru-RU"/>
        </a:p>
      </dgm:t>
    </dgm:pt>
    <dgm:pt modelId="{16FC6FD0-A952-4E27-A66E-12CFA17D651F}" type="sibTrans" cxnId="{0E51100B-B95B-49C8-8399-E26D9F06CCCA}">
      <dgm:prSet/>
      <dgm:spPr/>
      <dgm:t>
        <a:bodyPr/>
        <a:lstStyle/>
        <a:p>
          <a:endParaRPr lang="ru-RU"/>
        </a:p>
      </dgm:t>
    </dgm:pt>
    <dgm:pt modelId="{729DBE5B-3B28-406C-975B-84D6E3B00B4A}">
      <dgm:prSet phldrT="[Текст]"/>
      <dgm:spPr/>
      <dgm:t>
        <a:bodyPr/>
        <a:lstStyle/>
        <a:p>
          <a:r>
            <a:rPr lang="ru-RU" smtClean="0"/>
            <a:t>Рефлексия </a:t>
          </a:r>
          <a:r>
            <a:rPr lang="ru-RU" dirty="0" smtClean="0"/>
            <a:t>должна быть содержательной, эмоциональной, процессуальной</a:t>
          </a:r>
          <a:endParaRPr lang="ru-RU" dirty="0"/>
        </a:p>
      </dgm:t>
    </dgm:pt>
    <dgm:pt modelId="{AC259A8C-2A4F-48B8-AFD5-CB1917921D56}" type="parTrans" cxnId="{366572D2-EDBC-4E3F-8822-ADFE7358591C}">
      <dgm:prSet/>
      <dgm:spPr/>
      <dgm:t>
        <a:bodyPr/>
        <a:lstStyle/>
        <a:p>
          <a:endParaRPr lang="ru-RU"/>
        </a:p>
      </dgm:t>
    </dgm:pt>
    <dgm:pt modelId="{97793F4B-447E-431A-BC64-0756BA39C7CB}" type="sibTrans" cxnId="{366572D2-EDBC-4E3F-8822-ADFE7358591C}">
      <dgm:prSet/>
      <dgm:spPr/>
      <dgm:t>
        <a:bodyPr/>
        <a:lstStyle/>
        <a:p>
          <a:endParaRPr lang="ru-RU"/>
        </a:p>
      </dgm:t>
    </dgm:pt>
    <dgm:pt modelId="{26FD1787-B885-458E-99EB-416B1ED4F2C8}" type="pres">
      <dgm:prSet presAssocID="{4662EA99-A4DB-4530-AA36-012F7508A0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D5E97-DFA9-4CAC-A3DA-934DD31B73B3}" type="pres">
      <dgm:prSet presAssocID="{1F3A2FE6-3CAD-46C2-A810-EE10D46F1CB0}" presName="linNode" presStyleCnt="0"/>
      <dgm:spPr/>
    </dgm:pt>
    <dgm:pt modelId="{05A76A50-762E-4168-BB00-D8362300DDD0}" type="pres">
      <dgm:prSet presAssocID="{1F3A2FE6-3CAD-46C2-A810-EE10D46F1CB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E6B9C-76F8-4995-9496-8DAE12AFBA34}" type="pres">
      <dgm:prSet presAssocID="{1F3A2FE6-3CAD-46C2-A810-EE10D46F1CB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ACE8E-5BC8-4A3F-8F1E-086117A688D9}" type="pres">
      <dgm:prSet presAssocID="{6AC6494B-F2BD-4AB5-B703-2C18CB8D666E}" presName="sp" presStyleCnt="0"/>
      <dgm:spPr/>
    </dgm:pt>
    <dgm:pt modelId="{5CCE8CCF-85A2-45E4-9FA1-ECD82197A116}" type="pres">
      <dgm:prSet presAssocID="{FF05A53F-E752-43A1-A42F-B6D153D0F73E}" presName="linNode" presStyleCnt="0"/>
      <dgm:spPr/>
    </dgm:pt>
    <dgm:pt modelId="{43C3D745-324B-49D6-980C-C9788CB9DE00}" type="pres">
      <dgm:prSet presAssocID="{FF05A53F-E752-43A1-A42F-B6D153D0F73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3724E-5C01-41EE-B55F-417875475A2B}" type="pres">
      <dgm:prSet presAssocID="{FF05A53F-E752-43A1-A42F-B6D153D0F73E}" presName="descendantText" presStyleLbl="alignAccFollowNode1" presStyleIdx="1" presStyleCnt="3" custScaleY="133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DDDC-4FEB-474A-A34A-E67E26C8EB1A}" type="pres">
      <dgm:prSet presAssocID="{F6F54123-A1DD-4D9A-9003-584C5E730DB8}" presName="sp" presStyleCnt="0"/>
      <dgm:spPr/>
    </dgm:pt>
    <dgm:pt modelId="{C088C44E-7645-4938-B78A-014D6DABFAD8}" type="pres">
      <dgm:prSet presAssocID="{BE618D2F-AF90-44B2-A3BE-B76D01756520}" presName="linNode" presStyleCnt="0"/>
      <dgm:spPr/>
    </dgm:pt>
    <dgm:pt modelId="{C375436D-F4D0-4D4A-ACAE-5D5352A48F87}" type="pres">
      <dgm:prSet presAssocID="{BE618D2F-AF90-44B2-A3BE-B76D0175652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7AFD4-AE1A-4790-8B90-8EA3FC1B8012}" type="pres">
      <dgm:prSet presAssocID="{BE618D2F-AF90-44B2-A3BE-B76D0175652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AC84C-4367-4987-9AF8-90F3AAFE5496}" type="presOf" srcId="{BE618D2F-AF90-44B2-A3BE-B76D01756520}" destId="{C375436D-F4D0-4D4A-ACAE-5D5352A48F87}" srcOrd="0" destOrd="0" presId="urn:microsoft.com/office/officeart/2005/8/layout/vList5"/>
    <dgm:cxn modelId="{91EAEB0E-8958-4543-B521-838F34EC79C3}" srcId="{1F3A2FE6-3CAD-46C2-A810-EE10D46F1CB0}" destId="{8DA9B7A0-B1CB-4D08-8291-48B29DCC4145}" srcOrd="0" destOrd="0" parTransId="{6866F4C9-2426-4D75-AD83-74F39ABDE84B}" sibTransId="{339EB9D4-5DAC-45F6-A1B5-38856D8CD67D}"/>
    <dgm:cxn modelId="{0E47A02E-C4DA-43F4-905E-88EDA265671E}" srcId="{FF05A53F-E752-43A1-A42F-B6D153D0F73E}" destId="{EEAFEB08-B534-4093-966B-1BA84A554126}" srcOrd="0" destOrd="0" parTransId="{0486C437-4DDD-46EE-BF54-CF6E159F0E72}" sibTransId="{F21D1019-5E7A-4011-9026-05A87523B26D}"/>
    <dgm:cxn modelId="{81028A16-43D6-46CD-AE6A-5B6BAD92FE12}" srcId="{4662EA99-A4DB-4530-AA36-012F7508A039}" destId="{FF05A53F-E752-43A1-A42F-B6D153D0F73E}" srcOrd="1" destOrd="0" parTransId="{A5CF7B3E-01D1-48CA-8EEB-84EB0467E92D}" sibTransId="{F6F54123-A1DD-4D9A-9003-584C5E730DB8}"/>
    <dgm:cxn modelId="{2D45EC24-F69D-40D4-B07A-4E1A66F143D1}" type="presOf" srcId="{EEAFEB08-B534-4093-966B-1BA84A554126}" destId="{4213724E-5C01-41EE-B55F-417875475A2B}" srcOrd="0" destOrd="0" presId="urn:microsoft.com/office/officeart/2005/8/layout/vList5"/>
    <dgm:cxn modelId="{CFBE7835-A78E-4C94-B736-E1821B57E2D2}" type="presOf" srcId="{8DA9B7A0-B1CB-4D08-8291-48B29DCC4145}" destId="{A3DE6B9C-76F8-4995-9496-8DAE12AFBA34}" srcOrd="0" destOrd="0" presId="urn:microsoft.com/office/officeart/2005/8/layout/vList5"/>
    <dgm:cxn modelId="{9E165CD8-9A31-4FF4-9BBD-F5602C92F239}" type="presOf" srcId="{FF05A53F-E752-43A1-A42F-B6D153D0F73E}" destId="{43C3D745-324B-49D6-980C-C9788CB9DE00}" srcOrd="0" destOrd="0" presId="urn:microsoft.com/office/officeart/2005/8/layout/vList5"/>
    <dgm:cxn modelId="{0EFF6DD5-511F-4E53-9BA4-4CDC9F0E155B}" srcId="{4662EA99-A4DB-4530-AA36-012F7508A039}" destId="{1F3A2FE6-3CAD-46C2-A810-EE10D46F1CB0}" srcOrd="0" destOrd="0" parTransId="{4C4FF764-AE5A-44AB-905B-55D26ECFECD9}" sibTransId="{6AC6494B-F2BD-4AB5-B703-2C18CB8D666E}"/>
    <dgm:cxn modelId="{0E51100B-B95B-49C8-8399-E26D9F06CCCA}" srcId="{4662EA99-A4DB-4530-AA36-012F7508A039}" destId="{BE618D2F-AF90-44B2-A3BE-B76D01756520}" srcOrd="2" destOrd="0" parTransId="{DF07B505-F467-4994-A808-5CB2D15F3AD2}" sibTransId="{16FC6FD0-A952-4E27-A66E-12CFA17D651F}"/>
    <dgm:cxn modelId="{E5D3E524-3C9C-47E5-9FE7-FA709114AC18}" type="presOf" srcId="{4662EA99-A4DB-4530-AA36-012F7508A039}" destId="{26FD1787-B885-458E-99EB-416B1ED4F2C8}" srcOrd="0" destOrd="0" presId="urn:microsoft.com/office/officeart/2005/8/layout/vList5"/>
    <dgm:cxn modelId="{1FE3AE9F-CC74-4A8E-8E73-F703D0C14240}" type="presOf" srcId="{1F3A2FE6-3CAD-46C2-A810-EE10D46F1CB0}" destId="{05A76A50-762E-4168-BB00-D8362300DDD0}" srcOrd="0" destOrd="0" presId="urn:microsoft.com/office/officeart/2005/8/layout/vList5"/>
    <dgm:cxn modelId="{57BAFFDF-B70D-4C20-AE0B-03BF5A88FFD9}" type="presOf" srcId="{729DBE5B-3B28-406C-975B-84D6E3B00B4A}" destId="{C967AFD4-AE1A-4790-8B90-8EA3FC1B8012}" srcOrd="0" destOrd="0" presId="urn:microsoft.com/office/officeart/2005/8/layout/vList5"/>
    <dgm:cxn modelId="{366572D2-EDBC-4E3F-8822-ADFE7358591C}" srcId="{BE618D2F-AF90-44B2-A3BE-B76D01756520}" destId="{729DBE5B-3B28-406C-975B-84D6E3B00B4A}" srcOrd="0" destOrd="0" parTransId="{AC259A8C-2A4F-48B8-AFD5-CB1917921D56}" sibTransId="{97793F4B-447E-431A-BC64-0756BA39C7CB}"/>
    <dgm:cxn modelId="{7EF4211B-9A32-41B0-B1C1-E717CEFBF4DD}" type="presParOf" srcId="{26FD1787-B885-458E-99EB-416B1ED4F2C8}" destId="{DBDD5E97-DFA9-4CAC-A3DA-934DD31B73B3}" srcOrd="0" destOrd="0" presId="urn:microsoft.com/office/officeart/2005/8/layout/vList5"/>
    <dgm:cxn modelId="{548B0589-2E2B-4FA7-B136-728DE385F071}" type="presParOf" srcId="{DBDD5E97-DFA9-4CAC-A3DA-934DD31B73B3}" destId="{05A76A50-762E-4168-BB00-D8362300DDD0}" srcOrd="0" destOrd="0" presId="urn:microsoft.com/office/officeart/2005/8/layout/vList5"/>
    <dgm:cxn modelId="{86EF1C8B-5C15-46D1-AD0C-7C28FDDFA4FD}" type="presParOf" srcId="{DBDD5E97-DFA9-4CAC-A3DA-934DD31B73B3}" destId="{A3DE6B9C-76F8-4995-9496-8DAE12AFBA34}" srcOrd="1" destOrd="0" presId="urn:microsoft.com/office/officeart/2005/8/layout/vList5"/>
    <dgm:cxn modelId="{D9C56353-986F-4A88-8570-DA59FC6AE40E}" type="presParOf" srcId="{26FD1787-B885-458E-99EB-416B1ED4F2C8}" destId="{5E6ACE8E-5BC8-4A3F-8F1E-086117A688D9}" srcOrd="1" destOrd="0" presId="urn:microsoft.com/office/officeart/2005/8/layout/vList5"/>
    <dgm:cxn modelId="{CB3A900E-09AB-41A6-B0D0-C591FAE97911}" type="presParOf" srcId="{26FD1787-B885-458E-99EB-416B1ED4F2C8}" destId="{5CCE8CCF-85A2-45E4-9FA1-ECD82197A116}" srcOrd="2" destOrd="0" presId="urn:microsoft.com/office/officeart/2005/8/layout/vList5"/>
    <dgm:cxn modelId="{07D35C5E-D913-4BB4-87FA-1CB0FD2BAC74}" type="presParOf" srcId="{5CCE8CCF-85A2-45E4-9FA1-ECD82197A116}" destId="{43C3D745-324B-49D6-980C-C9788CB9DE00}" srcOrd="0" destOrd="0" presId="urn:microsoft.com/office/officeart/2005/8/layout/vList5"/>
    <dgm:cxn modelId="{0075E9C0-3698-4197-A86D-9967CB9365BF}" type="presParOf" srcId="{5CCE8CCF-85A2-45E4-9FA1-ECD82197A116}" destId="{4213724E-5C01-41EE-B55F-417875475A2B}" srcOrd="1" destOrd="0" presId="urn:microsoft.com/office/officeart/2005/8/layout/vList5"/>
    <dgm:cxn modelId="{A7295B88-CC64-4D29-BB91-6309780653C5}" type="presParOf" srcId="{26FD1787-B885-458E-99EB-416B1ED4F2C8}" destId="{D1C0DDDC-4FEB-474A-A34A-E67E26C8EB1A}" srcOrd="3" destOrd="0" presId="urn:microsoft.com/office/officeart/2005/8/layout/vList5"/>
    <dgm:cxn modelId="{0E7C88BA-789A-462F-B7A7-A9F24D302131}" type="presParOf" srcId="{26FD1787-B885-458E-99EB-416B1ED4F2C8}" destId="{C088C44E-7645-4938-B78A-014D6DABFAD8}" srcOrd="4" destOrd="0" presId="urn:microsoft.com/office/officeart/2005/8/layout/vList5"/>
    <dgm:cxn modelId="{471FC353-6755-4B1F-8A3E-13EF7D770FA2}" type="presParOf" srcId="{C088C44E-7645-4938-B78A-014D6DABFAD8}" destId="{C375436D-F4D0-4D4A-ACAE-5D5352A48F87}" srcOrd="0" destOrd="0" presId="urn:microsoft.com/office/officeart/2005/8/layout/vList5"/>
    <dgm:cxn modelId="{3EDE5A78-8A03-437B-85FD-130E0AD6E88E}" type="presParOf" srcId="{C088C44E-7645-4938-B78A-014D6DABFAD8}" destId="{C967AFD4-AE1A-4790-8B90-8EA3FC1B80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62EA99-A4DB-4530-AA36-012F7508A03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F3A2FE6-3CAD-46C2-A810-EE10D46F1CB0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Интерактивности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4FF764-AE5A-44AB-905B-55D26ECFECD9}" type="parTrans" cxnId="{0EFF6DD5-511F-4E53-9BA4-4CDC9F0E155B}">
      <dgm:prSet/>
      <dgm:spPr/>
      <dgm:t>
        <a:bodyPr/>
        <a:lstStyle/>
        <a:p>
          <a:endParaRPr lang="ru-RU"/>
        </a:p>
      </dgm:t>
    </dgm:pt>
    <dgm:pt modelId="{6AC6494B-F2BD-4AB5-B703-2C18CB8D666E}" type="sibTrans" cxnId="{0EFF6DD5-511F-4E53-9BA4-4CDC9F0E155B}">
      <dgm:prSet/>
      <dgm:spPr/>
      <dgm:t>
        <a:bodyPr/>
        <a:lstStyle/>
        <a:p>
          <a:endParaRPr lang="ru-RU"/>
        </a:p>
      </dgm:t>
    </dgm:pt>
    <dgm:pt modelId="{8DA9B7A0-B1CB-4D08-8291-48B29DCC4145}">
      <dgm:prSet phldrT="[Текст]"/>
      <dgm:spPr/>
      <dgm:t>
        <a:bodyPr/>
        <a:lstStyle/>
        <a:p>
          <a:r>
            <a:rPr lang="ru-RU" dirty="0" smtClean="0"/>
            <a:t>Рефлексия строится в режиме диалога «учитель – ученик», «ученик – ученик»</a:t>
          </a:r>
          <a:endParaRPr lang="ru-RU" dirty="0"/>
        </a:p>
      </dgm:t>
    </dgm:pt>
    <dgm:pt modelId="{6866F4C9-2426-4D75-AD83-74F39ABDE84B}" type="parTrans" cxnId="{91EAEB0E-8958-4543-B521-838F34EC79C3}">
      <dgm:prSet/>
      <dgm:spPr/>
      <dgm:t>
        <a:bodyPr/>
        <a:lstStyle/>
        <a:p>
          <a:endParaRPr lang="ru-RU"/>
        </a:p>
      </dgm:t>
    </dgm:pt>
    <dgm:pt modelId="{339EB9D4-5DAC-45F6-A1B5-38856D8CD67D}" type="sibTrans" cxnId="{91EAEB0E-8958-4543-B521-838F34EC79C3}">
      <dgm:prSet/>
      <dgm:spPr/>
      <dgm:t>
        <a:bodyPr/>
        <a:lstStyle/>
        <a:p>
          <a:endParaRPr lang="ru-RU"/>
        </a:p>
      </dgm:t>
    </dgm:pt>
    <dgm:pt modelId="{FF05A53F-E752-43A1-A42F-B6D153D0F73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Психологического комфорта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CF7B3E-01D1-48CA-8EEB-84EB0467E92D}" type="parTrans" cxnId="{81028A16-43D6-46CD-AE6A-5B6BAD92FE12}">
      <dgm:prSet/>
      <dgm:spPr/>
      <dgm:t>
        <a:bodyPr/>
        <a:lstStyle/>
        <a:p>
          <a:endParaRPr lang="ru-RU"/>
        </a:p>
      </dgm:t>
    </dgm:pt>
    <dgm:pt modelId="{F6F54123-A1DD-4D9A-9003-584C5E730DB8}" type="sibTrans" cxnId="{81028A16-43D6-46CD-AE6A-5B6BAD92FE12}">
      <dgm:prSet/>
      <dgm:spPr/>
      <dgm:t>
        <a:bodyPr/>
        <a:lstStyle/>
        <a:p>
          <a:endParaRPr lang="ru-RU"/>
        </a:p>
      </dgm:t>
    </dgm:pt>
    <dgm:pt modelId="{EEAFEB08-B534-4093-966B-1BA84A554126}">
      <dgm:prSet phldrT="[Текст]"/>
      <dgm:spPr/>
      <dgm:t>
        <a:bodyPr/>
        <a:lstStyle/>
        <a:p>
          <a:r>
            <a:rPr lang="ru-RU" dirty="0" smtClean="0"/>
            <a:t>Поддержка инициативы и свободного  размышления ученика относительно его учебной деятельности</a:t>
          </a:r>
          <a:endParaRPr lang="ru-RU" dirty="0"/>
        </a:p>
      </dgm:t>
    </dgm:pt>
    <dgm:pt modelId="{0486C437-4DDD-46EE-BF54-CF6E159F0E72}" type="parTrans" cxnId="{0E47A02E-C4DA-43F4-905E-88EDA265671E}">
      <dgm:prSet/>
      <dgm:spPr/>
      <dgm:t>
        <a:bodyPr/>
        <a:lstStyle/>
        <a:p>
          <a:endParaRPr lang="ru-RU"/>
        </a:p>
      </dgm:t>
    </dgm:pt>
    <dgm:pt modelId="{F21D1019-5E7A-4011-9026-05A87523B26D}" type="sibTrans" cxnId="{0E47A02E-C4DA-43F4-905E-88EDA265671E}">
      <dgm:prSet/>
      <dgm:spPr/>
      <dgm:t>
        <a:bodyPr/>
        <a:lstStyle/>
        <a:p>
          <a:endParaRPr lang="ru-RU"/>
        </a:p>
      </dgm:t>
    </dgm:pt>
    <dgm:pt modelId="{BE618D2F-AF90-44B2-A3BE-B76D01756520}">
      <dgm:prSet phldrT="[Текст]"/>
      <dgm:spPr/>
      <dgm:t>
        <a:bodyPr/>
        <a:lstStyle/>
        <a:p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Соразвития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07B505-F467-4994-A808-5CB2D15F3AD2}" type="parTrans" cxnId="{0E51100B-B95B-49C8-8399-E26D9F06CCCA}">
      <dgm:prSet/>
      <dgm:spPr/>
      <dgm:t>
        <a:bodyPr/>
        <a:lstStyle/>
        <a:p>
          <a:endParaRPr lang="ru-RU"/>
        </a:p>
      </dgm:t>
    </dgm:pt>
    <dgm:pt modelId="{16FC6FD0-A952-4E27-A66E-12CFA17D651F}" type="sibTrans" cxnId="{0E51100B-B95B-49C8-8399-E26D9F06CCCA}">
      <dgm:prSet/>
      <dgm:spPr/>
      <dgm:t>
        <a:bodyPr/>
        <a:lstStyle/>
        <a:p>
          <a:endParaRPr lang="ru-RU"/>
        </a:p>
      </dgm:t>
    </dgm:pt>
    <dgm:pt modelId="{729DBE5B-3B28-406C-975B-84D6E3B00B4A}">
      <dgm:prSet phldrT="[Текст]"/>
      <dgm:spPr/>
      <dgm:t>
        <a:bodyPr/>
        <a:lstStyle/>
        <a:p>
          <a:r>
            <a:rPr lang="ru-RU" dirty="0" smtClean="0"/>
            <a:t>Саморазвитие и самосовершенствование учителя и ученика в совместной деятельности</a:t>
          </a:r>
          <a:endParaRPr lang="ru-RU" dirty="0"/>
        </a:p>
      </dgm:t>
    </dgm:pt>
    <dgm:pt modelId="{AC259A8C-2A4F-48B8-AFD5-CB1917921D56}" type="parTrans" cxnId="{366572D2-EDBC-4E3F-8822-ADFE7358591C}">
      <dgm:prSet/>
      <dgm:spPr/>
      <dgm:t>
        <a:bodyPr/>
        <a:lstStyle/>
        <a:p>
          <a:endParaRPr lang="ru-RU"/>
        </a:p>
      </dgm:t>
    </dgm:pt>
    <dgm:pt modelId="{97793F4B-447E-431A-BC64-0756BA39C7CB}" type="sibTrans" cxnId="{366572D2-EDBC-4E3F-8822-ADFE7358591C}">
      <dgm:prSet/>
      <dgm:spPr/>
      <dgm:t>
        <a:bodyPr/>
        <a:lstStyle/>
        <a:p>
          <a:endParaRPr lang="ru-RU"/>
        </a:p>
      </dgm:t>
    </dgm:pt>
    <dgm:pt modelId="{26FD1787-B885-458E-99EB-416B1ED4F2C8}" type="pres">
      <dgm:prSet presAssocID="{4662EA99-A4DB-4530-AA36-012F7508A0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D5E97-DFA9-4CAC-A3DA-934DD31B73B3}" type="pres">
      <dgm:prSet presAssocID="{1F3A2FE6-3CAD-46C2-A810-EE10D46F1CB0}" presName="linNode" presStyleCnt="0"/>
      <dgm:spPr/>
    </dgm:pt>
    <dgm:pt modelId="{05A76A50-762E-4168-BB00-D8362300DDD0}" type="pres">
      <dgm:prSet presAssocID="{1F3A2FE6-3CAD-46C2-A810-EE10D46F1CB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E6B9C-76F8-4995-9496-8DAE12AFBA34}" type="pres">
      <dgm:prSet presAssocID="{1F3A2FE6-3CAD-46C2-A810-EE10D46F1CB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ACE8E-5BC8-4A3F-8F1E-086117A688D9}" type="pres">
      <dgm:prSet presAssocID="{6AC6494B-F2BD-4AB5-B703-2C18CB8D666E}" presName="sp" presStyleCnt="0"/>
      <dgm:spPr/>
    </dgm:pt>
    <dgm:pt modelId="{5CCE8CCF-85A2-45E4-9FA1-ECD82197A116}" type="pres">
      <dgm:prSet presAssocID="{FF05A53F-E752-43A1-A42F-B6D153D0F73E}" presName="linNode" presStyleCnt="0"/>
      <dgm:spPr/>
    </dgm:pt>
    <dgm:pt modelId="{43C3D745-324B-49D6-980C-C9788CB9DE00}" type="pres">
      <dgm:prSet presAssocID="{FF05A53F-E752-43A1-A42F-B6D153D0F73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3724E-5C01-41EE-B55F-417875475A2B}" type="pres">
      <dgm:prSet presAssocID="{FF05A53F-E752-43A1-A42F-B6D153D0F73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DDDC-4FEB-474A-A34A-E67E26C8EB1A}" type="pres">
      <dgm:prSet presAssocID="{F6F54123-A1DD-4D9A-9003-584C5E730DB8}" presName="sp" presStyleCnt="0"/>
      <dgm:spPr/>
    </dgm:pt>
    <dgm:pt modelId="{C088C44E-7645-4938-B78A-014D6DABFAD8}" type="pres">
      <dgm:prSet presAssocID="{BE618D2F-AF90-44B2-A3BE-B76D01756520}" presName="linNode" presStyleCnt="0"/>
      <dgm:spPr/>
    </dgm:pt>
    <dgm:pt modelId="{C375436D-F4D0-4D4A-ACAE-5D5352A48F87}" type="pres">
      <dgm:prSet presAssocID="{BE618D2F-AF90-44B2-A3BE-B76D0175652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7AFD4-AE1A-4790-8B90-8EA3FC1B8012}" type="pres">
      <dgm:prSet presAssocID="{BE618D2F-AF90-44B2-A3BE-B76D0175652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0F389D-E3AE-4881-B36C-B4681620EDB7}" type="presOf" srcId="{FF05A53F-E752-43A1-A42F-B6D153D0F73E}" destId="{43C3D745-324B-49D6-980C-C9788CB9DE00}" srcOrd="0" destOrd="0" presId="urn:microsoft.com/office/officeart/2005/8/layout/vList5"/>
    <dgm:cxn modelId="{91EAEB0E-8958-4543-B521-838F34EC79C3}" srcId="{1F3A2FE6-3CAD-46C2-A810-EE10D46F1CB0}" destId="{8DA9B7A0-B1CB-4D08-8291-48B29DCC4145}" srcOrd="0" destOrd="0" parTransId="{6866F4C9-2426-4D75-AD83-74F39ABDE84B}" sibTransId="{339EB9D4-5DAC-45F6-A1B5-38856D8CD67D}"/>
    <dgm:cxn modelId="{0E47A02E-C4DA-43F4-905E-88EDA265671E}" srcId="{FF05A53F-E752-43A1-A42F-B6D153D0F73E}" destId="{EEAFEB08-B534-4093-966B-1BA84A554126}" srcOrd="0" destOrd="0" parTransId="{0486C437-4DDD-46EE-BF54-CF6E159F0E72}" sibTransId="{F21D1019-5E7A-4011-9026-05A87523B26D}"/>
    <dgm:cxn modelId="{328488D0-6A9C-4BF4-94F0-DE07A5794C97}" type="presOf" srcId="{BE618D2F-AF90-44B2-A3BE-B76D01756520}" destId="{C375436D-F4D0-4D4A-ACAE-5D5352A48F87}" srcOrd="0" destOrd="0" presId="urn:microsoft.com/office/officeart/2005/8/layout/vList5"/>
    <dgm:cxn modelId="{81028A16-43D6-46CD-AE6A-5B6BAD92FE12}" srcId="{4662EA99-A4DB-4530-AA36-012F7508A039}" destId="{FF05A53F-E752-43A1-A42F-B6D153D0F73E}" srcOrd="1" destOrd="0" parTransId="{A5CF7B3E-01D1-48CA-8EEB-84EB0467E92D}" sibTransId="{F6F54123-A1DD-4D9A-9003-584C5E730DB8}"/>
    <dgm:cxn modelId="{EE6FADE4-A1E9-41DB-813F-B2B0A5970DD2}" type="presOf" srcId="{1F3A2FE6-3CAD-46C2-A810-EE10D46F1CB0}" destId="{05A76A50-762E-4168-BB00-D8362300DDD0}" srcOrd="0" destOrd="0" presId="urn:microsoft.com/office/officeart/2005/8/layout/vList5"/>
    <dgm:cxn modelId="{328413F5-7DFA-419B-88B0-B54891441961}" type="presOf" srcId="{8DA9B7A0-B1CB-4D08-8291-48B29DCC4145}" destId="{A3DE6B9C-76F8-4995-9496-8DAE12AFBA34}" srcOrd="0" destOrd="0" presId="urn:microsoft.com/office/officeart/2005/8/layout/vList5"/>
    <dgm:cxn modelId="{0EFF6DD5-511F-4E53-9BA4-4CDC9F0E155B}" srcId="{4662EA99-A4DB-4530-AA36-012F7508A039}" destId="{1F3A2FE6-3CAD-46C2-A810-EE10D46F1CB0}" srcOrd="0" destOrd="0" parTransId="{4C4FF764-AE5A-44AB-905B-55D26ECFECD9}" sibTransId="{6AC6494B-F2BD-4AB5-B703-2C18CB8D666E}"/>
    <dgm:cxn modelId="{0E51100B-B95B-49C8-8399-E26D9F06CCCA}" srcId="{4662EA99-A4DB-4530-AA36-012F7508A039}" destId="{BE618D2F-AF90-44B2-A3BE-B76D01756520}" srcOrd="2" destOrd="0" parTransId="{DF07B505-F467-4994-A808-5CB2D15F3AD2}" sibTransId="{16FC6FD0-A952-4E27-A66E-12CFA17D651F}"/>
    <dgm:cxn modelId="{04FBA7E7-501D-45FD-98CE-AD6752F4FD2B}" type="presOf" srcId="{4662EA99-A4DB-4530-AA36-012F7508A039}" destId="{26FD1787-B885-458E-99EB-416B1ED4F2C8}" srcOrd="0" destOrd="0" presId="urn:microsoft.com/office/officeart/2005/8/layout/vList5"/>
    <dgm:cxn modelId="{1CA99172-4905-4B6E-B06E-7BDC8FE85AC1}" type="presOf" srcId="{729DBE5B-3B28-406C-975B-84D6E3B00B4A}" destId="{C967AFD4-AE1A-4790-8B90-8EA3FC1B8012}" srcOrd="0" destOrd="0" presId="urn:microsoft.com/office/officeart/2005/8/layout/vList5"/>
    <dgm:cxn modelId="{EA829798-DA98-436B-A81D-8BA299508A65}" type="presOf" srcId="{EEAFEB08-B534-4093-966B-1BA84A554126}" destId="{4213724E-5C01-41EE-B55F-417875475A2B}" srcOrd="0" destOrd="0" presId="urn:microsoft.com/office/officeart/2005/8/layout/vList5"/>
    <dgm:cxn modelId="{366572D2-EDBC-4E3F-8822-ADFE7358591C}" srcId="{BE618D2F-AF90-44B2-A3BE-B76D01756520}" destId="{729DBE5B-3B28-406C-975B-84D6E3B00B4A}" srcOrd="0" destOrd="0" parTransId="{AC259A8C-2A4F-48B8-AFD5-CB1917921D56}" sibTransId="{97793F4B-447E-431A-BC64-0756BA39C7CB}"/>
    <dgm:cxn modelId="{75CD9B64-954A-4B35-9B06-9F7571F14AF0}" type="presParOf" srcId="{26FD1787-B885-458E-99EB-416B1ED4F2C8}" destId="{DBDD5E97-DFA9-4CAC-A3DA-934DD31B73B3}" srcOrd="0" destOrd="0" presId="urn:microsoft.com/office/officeart/2005/8/layout/vList5"/>
    <dgm:cxn modelId="{9F02E57E-A087-474A-B7A5-030ABECF6C98}" type="presParOf" srcId="{DBDD5E97-DFA9-4CAC-A3DA-934DD31B73B3}" destId="{05A76A50-762E-4168-BB00-D8362300DDD0}" srcOrd="0" destOrd="0" presId="urn:microsoft.com/office/officeart/2005/8/layout/vList5"/>
    <dgm:cxn modelId="{5849C17E-CD00-4454-9FC0-36952E366D24}" type="presParOf" srcId="{DBDD5E97-DFA9-4CAC-A3DA-934DD31B73B3}" destId="{A3DE6B9C-76F8-4995-9496-8DAE12AFBA34}" srcOrd="1" destOrd="0" presId="urn:microsoft.com/office/officeart/2005/8/layout/vList5"/>
    <dgm:cxn modelId="{C87EA279-697D-475E-B38E-73DC532DE741}" type="presParOf" srcId="{26FD1787-B885-458E-99EB-416B1ED4F2C8}" destId="{5E6ACE8E-5BC8-4A3F-8F1E-086117A688D9}" srcOrd="1" destOrd="0" presId="urn:microsoft.com/office/officeart/2005/8/layout/vList5"/>
    <dgm:cxn modelId="{4C11D8D3-0A67-4AF4-978C-C9973AE86340}" type="presParOf" srcId="{26FD1787-B885-458E-99EB-416B1ED4F2C8}" destId="{5CCE8CCF-85A2-45E4-9FA1-ECD82197A116}" srcOrd="2" destOrd="0" presId="urn:microsoft.com/office/officeart/2005/8/layout/vList5"/>
    <dgm:cxn modelId="{5C131401-AA91-41FF-BEDB-91B72CD61150}" type="presParOf" srcId="{5CCE8CCF-85A2-45E4-9FA1-ECD82197A116}" destId="{43C3D745-324B-49D6-980C-C9788CB9DE00}" srcOrd="0" destOrd="0" presId="urn:microsoft.com/office/officeart/2005/8/layout/vList5"/>
    <dgm:cxn modelId="{E339C1CE-929A-4809-825E-9B4B461BA9FF}" type="presParOf" srcId="{5CCE8CCF-85A2-45E4-9FA1-ECD82197A116}" destId="{4213724E-5C01-41EE-B55F-417875475A2B}" srcOrd="1" destOrd="0" presId="urn:microsoft.com/office/officeart/2005/8/layout/vList5"/>
    <dgm:cxn modelId="{EA5ECB88-0416-4FC4-8976-871269E5A868}" type="presParOf" srcId="{26FD1787-B885-458E-99EB-416B1ED4F2C8}" destId="{D1C0DDDC-4FEB-474A-A34A-E67E26C8EB1A}" srcOrd="3" destOrd="0" presId="urn:microsoft.com/office/officeart/2005/8/layout/vList5"/>
    <dgm:cxn modelId="{FB330DE3-7543-464E-A4D7-065180810915}" type="presParOf" srcId="{26FD1787-B885-458E-99EB-416B1ED4F2C8}" destId="{C088C44E-7645-4938-B78A-014D6DABFAD8}" srcOrd="4" destOrd="0" presId="urn:microsoft.com/office/officeart/2005/8/layout/vList5"/>
    <dgm:cxn modelId="{D28B7F7D-DD53-4DB5-BFBE-5B80D6C1E938}" type="presParOf" srcId="{C088C44E-7645-4938-B78A-014D6DABFAD8}" destId="{C375436D-F4D0-4D4A-ACAE-5D5352A48F87}" srcOrd="0" destOrd="0" presId="urn:microsoft.com/office/officeart/2005/8/layout/vList5"/>
    <dgm:cxn modelId="{F49B40C1-2A7E-4A60-8E69-8883033C96A0}" type="presParOf" srcId="{C088C44E-7645-4938-B78A-014D6DABFAD8}" destId="{C967AFD4-AE1A-4790-8B90-8EA3FC1B80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487E3-4896-4AD9-B18D-94BA14D23402}">
      <dsp:nvSpPr>
        <dsp:cNvPr id="0" name=""/>
        <dsp:cNvSpPr/>
      </dsp:nvSpPr>
      <dsp:spPr>
        <a:xfrm>
          <a:off x="1984823" y="360400"/>
          <a:ext cx="4657477" cy="465747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Как?</a:t>
          </a:r>
          <a:endParaRPr lang="ru-RU" sz="6000" kern="1200" dirty="0"/>
        </a:p>
      </dsp:txBody>
      <dsp:txXfrm>
        <a:off x="4439424" y="1347341"/>
        <a:ext cx="1663384" cy="1386154"/>
      </dsp:txXfrm>
    </dsp:sp>
    <dsp:sp modelId="{4A000EAB-9035-4735-AA24-5A3BCC2399C6}">
      <dsp:nvSpPr>
        <dsp:cNvPr id="0" name=""/>
        <dsp:cNvSpPr/>
      </dsp:nvSpPr>
      <dsp:spPr>
        <a:xfrm>
          <a:off x="1888901" y="526738"/>
          <a:ext cx="4657477" cy="465747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Зачем?</a:t>
          </a:r>
          <a:endParaRPr lang="ru-RU" sz="6000" kern="1200" dirty="0"/>
        </a:p>
      </dsp:txBody>
      <dsp:txXfrm>
        <a:off x="2997824" y="3548554"/>
        <a:ext cx="2495077" cy="1219815"/>
      </dsp:txXfrm>
    </dsp:sp>
    <dsp:sp modelId="{117AD8FF-3F6D-495D-B2C4-4EE5B60DFD35}">
      <dsp:nvSpPr>
        <dsp:cNvPr id="0" name=""/>
        <dsp:cNvSpPr/>
      </dsp:nvSpPr>
      <dsp:spPr>
        <a:xfrm>
          <a:off x="1792979" y="360400"/>
          <a:ext cx="4657477" cy="465747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Что?</a:t>
          </a:r>
          <a:endParaRPr lang="ru-RU" sz="6000" kern="1200" dirty="0"/>
        </a:p>
      </dsp:txBody>
      <dsp:txXfrm>
        <a:off x="2332470" y="1347341"/>
        <a:ext cx="1663384" cy="1386154"/>
      </dsp:txXfrm>
    </dsp:sp>
    <dsp:sp modelId="{C0BBEABF-8C41-45CB-87DE-714322D263E0}">
      <dsp:nvSpPr>
        <dsp:cNvPr id="0" name=""/>
        <dsp:cNvSpPr/>
      </dsp:nvSpPr>
      <dsp:spPr>
        <a:xfrm>
          <a:off x="1696887" y="72079"/>
          <a:ext cx="5234117" cy="523411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B20DC-218D-4C05-BC77-02771159D446}">
      <dsp:nvSpPr>
        <dsp:cNvPr id="0" name=""/>
        <dsp:cNvSpPr/>
      </dsp:nvSpPr>
      <dsp:spPr>
        <a:xfrm>
          <a:off x="1600581" y="238124"/>
          <a:ext cx="5234117" cy="523411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A35E9-2D6C-44AB-851C-74B3363F6577}">
      <dsp:nvSpPr>
        <dsp:cNvPr id="0" name=""/>
        <dsp:cNvSpPr/>
      </dsp:nvSpPr>
      <dsp:spPr>
        <a:xfrm>
          <a:off x="1504274" y="72079"/>
          <a:ext cx="5234117" cy="523411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52DA9-4523-4066-B29E-B03C5F559C53}">
      <dsp:nvSpPr>
        <dsp:cNvPr id="0" name=""/>
        <dsp:cNvSpPr/>
      </dsp:nvSpPr>
      <dsp:spPr>
        <a:xfrm rot="16200000">
          <a:off x="702078" y="-702078"/>
          <a:ext cx="2592288" cy="3996444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imes New Roman"/>
            </a:rPr>
            <a:t>Выяснение</a:t>
          </a:r>
          <a:r>
            <a:rPr lang="ru-RU" sz="2000" u="sng" kern="1200" dirty="0" smtClean="0">
              <a:effectLst/>
              <a:ea typeface="SimSun"/>
              <a:cs typeface="Times New Roman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«Уточните, пожалуйста, что вы имеете в виду»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«Повторите, пожалуйста, эту часть»</a:t>
          </a:r>
          <a:endParaRPr lang="ru-RU" sz="2000" kern="1200" dirty="0"/>
        </a:p>
      </dsp:txBody>
      <dsp:txXfrm rot="5400000">
        <a:off x="-1" y="1"/>
        <a:ext cx="3996444" cy="1944216"/>
      </dsp:txXfrm>
    </dsp:sp>
    <dsp:sp modelId="{80C5AACB-4A65-4F9C-8516-DC69B4C9BEE8}">
      <dsp:nvSpPr>
        <dsp:cNvPr id="0" name=""/>
        <dsp:cNvSpPr/>
      </dsp:nvSpPr>
      <dsp:spPr>
        <a:xfrm>
          <a:off x="3996444" y="0"/>
          <a:ext cx="3996444" cy="2592288"/>
        </a:xfrm>
        <a:prstGeom prst="round1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imes New Roman"/>
            </a:rPr>
            <a:t>Перефразирование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«Правильно ли я поняла, что…»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«Другими словами, вы говорите…»,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«Вы считаете, что…»</a:t>
          </a:r>
          <a:endParaRPr lang="ru-RU" sz="2000" kern="1200" dirty="0"/>
        </a:p>
      </dsp:txBody>
      <dsp:txXfrm>
        <a:off x="3996444" y="0"/>
        <a:ext cx="3996444" cy="1944216"/>
      </dsp:txXfrm>
    </dsp:sp>
    <dsp:sp modelId="{3CEABBCA-38DD-4648-AE13-142FD20F41CD}">
      <dsp:nvSpPr>
        <dsp:cNvPr id="0" name=""/>
        <dsp:cNvSpPr/>
      </dsp:nvSpPr>
      <dsp:spPr>
        <a:xfrm rot="10800000">
          <a:off x="0" y="2592288"/>
          <a:ext cx="3996444" cy="2592288"/>
        </a:xfrm>
        <a:prstGeom prst="round1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imes New Roman"/>
            </a:rPr>
            <a:t>Отражение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</a:t>
          </a:r>
          <a:r>
            <a:rPr lang="ru-RU" sz="2000" i="1" kern="1200" dirty="0" smtClean="0"/>
            <a:t>Мне кажется, что вы чувствуете…»,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 «Вы несколько расстроены…», «Мне знакомы ваши ощущения…»</a:t>
          </a:r>
          <a:endParaRPr lang="ru-RU" sz="2000" kern="1200" dirty="0"/>
        </a:p>
      </dsp:txBody>
      <dsp:txXfrm rot="10800000">
        <a:off x="0" y="3240359"/>
        <a:ext cx="3996444" cy="1944216"/>
      </dsp:txXfrm>
    </dsp:sp>
    <dsp:sp modelId="{7CA99EE3-6104-4672-9420-60DCED88AA41}">
      <dsp:nvSpPr>
        <dsp:cNvPr id="0" name=""/>
        <dsp:cNvSpPr/>
      </dsp:nvSpPr>
      <dsp:spPr>
        <a:xfrm rot="5400000">
          <a:off x="4698522" y="1890209"/>
          <a:ext cx="2592288" cy="3996444"/>
        </a:xfrm>
        <a:prstGeom prst="round1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0" rIns="7200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</a:rPr>
            <a:t>Обобщение</a:t>
          </a:r>
          <a:r>
            <a:rPr lang="ru-RU" sz="2000" u="sng" kern="1200" dirty="0" smtClean="0">
              <a:effectLst/>
              <a:ea typeface="SimSun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«Если подытожить сказанное вами, то…»,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«Правильно ли я поняла, что вашими основными идеями являются…»</a:t>
          </a:r>
          <a:endParaRPr lang="ru-RU" sz="2000" kern="1200" dirty="0"/>
        </a:p>
      </dsp:txBody>
      <dsp:txXfrm rot="-5400000">
        <a:off x="3996444" y="3240360"/>
        <a:ext cx="3996444" cy="1944216"/>
      </dsp:txXfrm>
    </dsp:sp>
    <dsp:sp modelId="{65EF34F3-2064-49FB-B77C-741B265206E2}">
      <dsp:nvSpPr>
        <dsp:cNvPr id="0" name=""/>
        <dsp:cNvSpPr/>
      </dsp:nvSpPr>
      <dsp:spPr>
        <a:xfrm>
          <a:off x="2109814" y="2160231"/>
          <a:ext cx="3794839" cy="720085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Техники рефлексивного слушания</a:t>
          </a:r>
          <a:endParaRPr lang="ru-RU" sz="1800" kern="1200" dirty="0"/>
        </a:p>
      </dsp:txBody>
      <dsp:txXfrm>
        <a:off x="2144966" y="2195383"/>
        <a:ext cx="3724535" cy="649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71825-CF0C-493B-B61B-86BFC113E477}">
      <dsp:nvSpPr>
        <dsp:cNvPr id="0" name=""/>
        <dsp:cNvSpPr/>
      </dsp:nvSpPr>
      <dsp:spPr>
        <a:xfrm>
          <a:off x="1512171" y="2880319"/>
          <a:ext cx="1559636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Рефлексия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9367" y="2897515"/>
        <a:ext cx="1525244" cy="552718"/>
      </dsp:txXfrm>
    </dsp:sp>
    <dsp:sp modelId="{E6344D3F-1BF6-4048-97D2-29CACD07A4D1}">
      <dsp:nvSpPr>
        <dsp:cNvPr id="0" name=""/>
        <dsp:cNvSpPr/>
      </dsp:nvSpPr>
      <dsp:spPr>
        <a:xfrm rot="18032515">
          <a:off x="2537234" y="2228948"/>
          <a:ext cx="217380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173807" y="88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/>
        </a:p>
      </dsp:txBody>
      <dsp:txXfrm>
        <a:off x="3569792" y="2183425"/>
        <a:ext cx="108690" cy="108690"/>
      </dsp:txXfrm>
    </dsp:sp>
    <dsp:sp modelId="{F7478046-DE37-4347-BEA1-4ECB1558CE63}">
      <dsp:nvSpPr>
        <dsp:cNvPr id="0" name=""/>
        <dsp:cNvSpPr/>
      </dsp:nvSpPr>
      <dsp:spPr>
        <a:xfrm>
          <a:off x="4176468" y="1008111"/>
          <a:ext cx="1174221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временному принципу</a:t>
          </a:r>
          <a:endParaRPr lang="ru-RU" sz="1400" kern="1200" dirty="0"/>
        </a:p>
      </dsp:txBody>
      <dsp:txXfrm>
        <a:off x="4193664" y="1025307"/>
        <a:ext cx="1139829" cy="552718"/>
      </dsp:txXfrm>
    </dsp:sp>
    <dsp:sp modelId="{64FDD08C-4301-445C-81A7-5E09F76EBA22}">
      <dsp:nvSpPr>
        <dsp:cNvPr id="0" name=""/>
        <dsp:cNvSpPr/>
      </dsp:nvSpPr>
      <dsp:spPr>
        <a:xfrm rot="20306330">
          <a:off x="5264358" y="839448"/>
          <a:ext cx="246750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467501" y="88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36421" y="786582"/>
        <a:ext cx="123375" cy="123375"/>
      </dsp:txXfrm>
    </dsp:sp>
    <dsp:sp modelId="{0C42A142-714C-4A94-BB64-D0DAADE704B4}">
      <dsp:nvSpPr>
        <dsp:cNvPr id="0" name=""/>
        <dsp:cNvSpPr/>
      </dsp:nvSpPr>
      <dsp:spPr>
        <a:xfrm>
          <a:off x="7645529" y="101318"/>
          <a:ext cx="1664811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ситуативная</a:t>
          </a:r>
          <a:endParaRPr lang="ru-RU" sz="1400" kern="1200" dirty="0"/>
        </a:p>
      </dsp:txBody>
      <dsp:txXfrm>
        <a:off x="7662725" y="118514"/>
        <a:ext cx="1630419" cy="552718"/>
      </dsp:txXfrm>
    </dsp:sp>
    <dsp:sp modelId="{3311A744-2D4D-426E-902F-3265766F062A}">
      <dsp:nvSpPr>
        <dsp:cNvPr id="0" name=""/>
        <dsp:cNvSpPr/>
      </dsp:nvSpPr>
      <dsp:spPr>
        <a:xfrm rot="21230287">
          <a:off x="5344021" y="1168967"/>
          <a:ext cx="230817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08174" y="88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40404" y="1120084"/>
        <a:ext cx="115408" cy="115408"/>
      </dsp:txXfrm>
    </dsp:sp>
    <dsp:sp modelId="{19F199C7-F08B-4EBB-81E8-A7B622777DD5}">
      <dsp:nvSpPr>
        <dsp:cNvPr id="0" name=""/>
        <dsp:cNvSpPr/>
      </dsp:nvSpPr>
      <dsp:spPr>
        <a:xfrm>
          <a:off x="7645529" y="760356"/>
          <a:ext cx="1664811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ретроспективная</a:t>
          </a:r>
          <a:endParaRPr lang="ru-RU" sz="1400" kern="1200" dirty="0"/>
        </a:p>
      </dsp:txBody>
      <dsp:txXfrm>
        <a:off x="7662725" y="777552"/>
        <a:ext cx="1630419" cy="552718"/>
      </dsp:txXfrm>
    </dsp:sp>
    <dsp:sp modelId="{71F4CA94-238B-42E8-8274-F54ED6E739C2}">
      <dsp:nvSpPr>
        <dsp:cNvPr id="0" name=""/>
        <dsp:cNvSpPr/>
      </dsp:nvSpPr>
      <dsp:spPr>
        <a:xfrm rot="697814">
          <a:off x="5326638" y="1529006"/>
          <a:ext cx="234294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42942" y="88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39535" y="1479255"/>
        <a:ext cx="117147" cy="117147"/>
      </dsp:txXfrm>
    </dsp:sp>
    <dsp:sp modelId="{BCDCABE2-9925-4634-A9D4-0D9A9ECF9426}">
      <dsp:nvSpPr>
        <dsp:cNvPr id="0" name=""/>
        <dsp:cNvSpPr/>
      </dsp:nvSpPr>
      <dsp:spPr>
        <a:xfrm>
          <a:off x="7645529" y="1480435"/>
          <a:ext cx="1634093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перспективная</a:t>
          </a:r>
          <a:endParaRPr lang="ru-RU" sz="1400" kern="1200" dirty="0"/>
        </a:p>
      </dsp:txBody>
      <dsp:txXfrm>
        <a:off x="7662725" y="1497631"/>
        <a:ext cx="1599701" cy="552718"/>
      </dsp:txXfrm>
    </dsp:sp>
    <dsp:sp modelId="{C8243F01-2EC9-4B67-9752-4AA219058A72}">
      <dsp:nvSpPr>
        <dsp:cNvPr id="0" name=""/>
        <dsp:cNvSpPr/>
      </dsp:nvSpPr>
      <dsp:spPr>
        <a:xfrm rot="20390263">
          <a:off x="3033401" y="2949028"/>
          <a:ext cx="125347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53476" y="88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3628802" y="2926513"/>
        <a:ext cx="62673" cy="62673"/>
      </dsp:txXfrm>
    </dsp:sp>
    <dsp:sp modelId="{95AC8572-DCFF-4C11-9BE5-29BB1BDC7DCF}">
      <dsp:nvSpPr>
        <dsp:cNvPr id="0" name=""/>
        <dsp:cNvSpPr/>
      </dsp:nvSpPr>
      <dsp:spPr>
        <a:xfrm>
          <a:off x="4248471" y="2448270"/>
          <a:ext cx="1174221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форме организации</a:t>
          </a:r>
          <a:endParaRPr lang="ru-RU" sz="1400" kern="1200" dirty="0"/>
        </a:p>
      </dsp:txBody>
      <dsp:txXfrm>
        <a:off x="4265667" y="2465466"/>
        <a:ext cx="1139829" cy="552718"/>
      </dsp:txXfrm>
    </dsp:sp>
    <dsp:sp modelId="{D632DCFE-ED8C-4C38-AD1A-66E391ED19E4}">
      <dsp:nvSpPr>
        <dsp:cNvPr id="0" name=""/>
        <dsp:cNvSpPr/>
      </dsp:nvSpPr>
      <dsp:spPr>
        <a:xfrm rot="19434905">
          <a:off x="5353924" y="2521890"/>
          <a:ext cx="71687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16873" y="88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4439" y="2512790"/>
        <a:ext cx="35843" cy="35843"/>
      </dsp:txXfrm>
    </dsp:sp>
    <dsp:sp modelId="{C3F64AF2-ACC9-485C-A469-7A5CFC2E2E01}">
      <dsp:nvSpPr>
        <dsp:cNvPr id="0" name=""/>
        <dsp:cNvSpPr/>
      </dsp:nvSpPr>
      <dsp:spPr>
        <a:xfrm>
          <a:off x="6002030" y="2026043"/>
          <a:ext cx="1467166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индивидуальная</a:t>
          </a:r>
          <a:endParaRPr lang="ru-RU" sz="1400" kern="1200" dirty="0"/>
        </a:p>
      </dsp:txBody>
      <dsp:txXfrm>
        <a:off x="6019226" y="2043239"/>
        <a:ext cx="1432774" cy="552718"/>
      </dsp:txXfrm>
    </dsp:sp>
    <dsp:sp modelId="{874343C8-A114-4F18-90F3-1DE479FDBBD0}">
      <dsp:nvSpPr>
        <dsp:cNvPr id="0" name=""/>
        <dsp:cNvSpPr/>
      </dsp:nvSpPr>
      <dsp:spPr>
        <a:xfrm rot="1415225">
          <a:off x="5396285" y="2859479"/>
          <a:ext cx="63215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32151" y="88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6557" y="2852497"/>
        <a:ext cx="31607" cy="31607"/>
      </dsp:txXfrm>
    </dsp:sp>
    <dsp:sp modelId="{7EE47B1E-C359-4CB1-982B-381AC47AD798}">
      <dsp:nvSpPr>
        <dsp:cNvPr id="0" name=""/>
        <dsp:cNvSpPr/>
      </dsp:nvSpPr>
      <dsp:spPr>
        <a:xfrm>
          <a:off x="6002030" y="2701221"/>
          <a:ext cx="1464712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групповая</a:t>
          </a:r>
          <a:endParaRPr lang="ru-RU" sz="1400" kern="1200" dirty="0"/>
        </a:p>
      </dsp:txBody>
      <dsp:txXfrm>
        <a:off x="6019226" y="2718417"/>
        <a:ext cx="1430320" cy="552718"/>
      </dsp:txXfrm>
    </dsp:sp>
    <dsp:sp modelId="{2BDF0D6F-4A7B-4DCB-A688-B9D7D705BE23}">
      <dsp:nvSpPr>
        <dsp:cNvPr id="0" name=""/>
        <dsp:cNvSpPr/>
      </dsp:nvSpPr>
      <dsp:spPr>
        <a:xfrm rot="2310262">
          <a:off x="2908335" y="3633106"/>
          <a:ext cx="150360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503606" y="88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622549" y="3604337"/>
        <a:ext cx="75180" cy="75180"/>
      </dsp:txXfrm>
    </dsp:sp>
    <dsp:sp modelId="{48CC3785-0AEF-4D8C-9A09-226B3492AD7F}">
      <dsp:nvSpPr>
        <dsp:cNvPr id="0" name=""/>
        <dsp:cNvSpPr/>
      </dsp:nvSpPr>
      <dsp:spPr>
        <a:xfrm>
          <a:off x="4248471" y="3816426"/>
          <a:ext cx="1174221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способу проведения</a:t>
          </a:r>
          <a:endParaRPr lang="ru-RU" sz="1400" kern="1200" dirty="0"/>
        </a:p>
      </dsp:txBody>
      <dsp:txXfrm>
        <a:off x="4265667" y="3833622"/>
        <a:ext cx="1139829" cy="552718"/>
      </dsp:txXfrm>
    </dsp:sp>
    <dsp:sp modelId="{108C62F7-9A52-4FC7-87CC-833DF584BE6C}">
      <dsp:nvSpPr>
        <dsp:cNvPr id="0" name=""/>
        <dsp:cNvSpPr/>
      </dsp:nvSpPr>
      <dsp:spPr>
        <a:xfrm rot="20845400">
          <a:off x="5397139" y="3869268"/>
          <a:ext cx="212992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129924" y="88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08853" y="3824842"/>
        <a:ext cx="106496" cy="106496"/>
      </dsp:txXfrm>
    </dsp:sp>
    <dsp:sp modelId="{F63CC8AB-5577-4371-B7E2-0758B167D8B8}">
      <dsp:nvSpPr>
        <dsp:cNvPr id="0" name=""/>
        <dsp:cNvSpPr/>
      </dsp:nvSpPr>
      <dsp:spPr>
        <a:xfrm>
          <a:off x="7501510" y="3352643"/>
          <a:ext cx="1750294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вербальная</a:t>
          </a:r>
          <a:endParaRPr lang="ru-RU" sz="1400" kern="1200" dirty="0"/>
        </a:p>
      </dsp:txBody>
      <dsp:txXfrm>
        <a:off x="7518706" y="3369839"/>
        <a:ext cx="1715902" cy="552718"/>
      </dsp:txXfrm>
    </dsp:sp>
    <dsp:sp modelId="{C6C94172-7EB7-4FD7-89EA-8751974C9368}">
      <dsp:nvSpPr>
        <dsp:cNvPr id="0" name=""/>
        <dsp:cNvSpPr/>
      </dsp:nvSpPr>
      <dsp:spPr>
        <a:xfrm rot="421711">
          <a:off x="5414822" y="4229308"/>
          <a:ext cx="209455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094558" y="88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6409737" y="4185766"/>
        <a:ext cx="104727" cy="104727"/>
      </dsp:txXfrm>
    </dsp:sp>
    <dsp:sp modelId="{73D5EE7D-CF78-4E6A-BEC6-82F89DCCDE34}">
      <dsp:nvSpPr>
        <dsp:cNvPr id="0" name=""/>
        <dsp:cNvSpPr/>
      </dsp:nvSpPr>
      <dsp:spPr>
        <a:xfrm>
          <a:off x="7501510" y="4072723"/>
          <a:ext cx="1750294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невербальная</a:t>
          </a:r>
          <a:endParaRPr lang="ru-RU" sz="1400" kern="1200" dirty="0"/>
        </a:p>
      </dsp:txBody>
      <dsp:txXfrm>
        <a:off x="7518706" y="4089919"/>
        <a:ext cx="1715902" cy="552718"/>
      </dsp:txXfrm>
    </dsp:sp>
    <dsp:sp modelId="{F23EA025-C52D-44EE-B5C3-90951D01F068}">
      <dsp:nvSpPr>
        <dsp:cNvPr id="0" name=""/>
        <dsp:cNvSpPr/>
      </dsp:nvSpPr>
      <dsp:spPr>
        <a:xfrm rot="3732322">
          <a:off x="2398447" y="4281176"/>
          <a:ext cx="2523384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523384" y="88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597054" y="4226913"/>
        <a:ext cx="126169" cy="126169"/>
      </dsp:txXfrm>
    </dsp:sp>
    <dsp:sp modelId="{0B837BC1-6692-41E1-BDF2-E4EC8B53506B}">
      <dsp:nvSpPr>
        <dsp:cNvPr id="0" name=""/>
        <dsp:cNvSpPr/>
      </dsp:nvSpPr>
      <dsp:spPr>
        <a:xfrm>
          <a:off x="4248471" y="5112567"/>
          <a:ext cx="1174221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форме</a:t>
          </a:r>
          <a:endParaRPr lang="ru-RU" sz="1400" kern="1200" dirty="0"/>
        </a:p>
      </dsp:txBody>
      <dsp:txXfrm>
        <a:off x="4265667" y="5129763"/>
        <a:ext cx="1139829" cy="552718"/>
      </dsp:txXfrm>
    </dsp:sp>
    <dsp:sp modelId="{BD59BDC7-FBE5-4699-9D13-C922180DBFB9}">
      <dsp:nvSpPr>
        <dsp:cNvPr id="0" name=""/>
        <dsp:cNvSpPr/>
      </dsp:nvSpPr>
      <dsp:spPr>
        <a:xfrm rot="19580285">
          <a:off x="5364336" y="5204393"/>
          <a:ext cx="696048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96048" y="88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4960" y="5195814"/>
        <a:ext cx="34802" cy="34802"/>
      </dsp:txXfrm>
    </dsp:sp>
    <dsp:sp modelId="{027DD562-2D81-47A0-80EF-B852FBCC95AF}">
      <dsp:nvSpPr>
        <dsp:cNvPr id="0" name=""/>
        <dsp:cNvSpPr/>
      </dsp:nvSpPr>
      <dsp:spPr>
        <a:xfrm>
          <a:off x="6002030" y="4726753"/>
          <a:ext cx="1462246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устная</a:t>
          </a:r>
          <a:endParaRPr lang="ru-RU" sz="1400" kern="1200" dirty="0"/>
        </a:p>
      </dsp:txBody>
      <dsp:txXfrm>
        <a:off x="6019226" y="4743949"/>
        <a:ext cx="1427854" cy="552718"/>
      </dsp:txXfrm>
    </dsp:sp>
    <dsp:sp modelId="{D59CF334-B44D-4212-921E-0C5E2E824956}">
      <dsp:nvSpPr>
        <dsp:cNvPr id="0" name=""/>
        <dsp:cNvSpPr/>
      </dsp:nvSpPr>
      <dsp:spPr>
        <a:xfrm rot="1592453">
          <a:off x="5388570" y="5541982"/>
          <a:ext cx="64758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647582" y="88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5696171" y="5534614"/>
        <a:ext cx="32379" cy="32379"/>
      </dsp:txXfrm>
    </dsp:sp>
    <dsp:sp modelId="{6B38CBD2-D382-402F-808F-C6546F0ADEF3}">
      <dsp:nvSpPr>
        <dsp:cNvPr id="0" name=""/>
        <dsp:cNvSpPr/>
      </dsp:nvSpPr>
      <dsp:spPr>
        <a:xfrm>
          <a:off x="6002030" y="5401930"/>
          <a:ext cx="1462257" cy="587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письменная</a:t>
          </a:r>
          <a:endParaRPr lang="ru-RU" sz="1400" kern="1200" dirty="0"/>
        </a:p>
      </dsp:txBody>
      <dsp:txXfrm>
        <a:off x="6019226" y="5419126"/>
        <a:ext cx="1427865" cy="552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E6B9C-76F8-4995-9496-8DAE12AFBA34}">
      <dsp:nvSpPr>
        <dsp:cNvPr id="0" name=""/>
        <dsp:cNvSpPr/>
      </dsp:nvSpPr>
      <dsp:spPr>
        <a:xfrm rot="5400000">
          <a:off x="4667368" y="-1750338"/>
          <a:ext cx="1143866" cy="493110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Учитель – исследователь  и творец своей профессиональной деятельности</a:t>
          </a:r>
          <a:endParaRPr lang="ru-RU" sz="2100" kern="1200" dirty="0"/>
        </a:p>
      </dsp:txBody>
      <dsp:txXfrm rot="-5400000">
        <a:off x="2773748" y="199121"/>
        <a:ext cx="4875268" cy="1032188"/>
      </dsp:txXfrm>
    </dsp:sp>
    <dsp:sp modelId="{05A76A50-762E-4168-BB00-D8362300DDD0}">
      <dsp:nvSpPr>
        <dsp:cNvPr id="0" name=""/>
        <dsp:cNvSpPr/>
      </dsp:nvSpPr>
      <dsp:spPr>
        <a:xfrm>
          <a:off x="0" y="299"/>
          <a:ext cx="2773748" cy="14298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Субъектности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учителя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99" y="70098"/>
        <a:ext cx="2634150" cy="1290235"/>
      </dsp:txXfrm>
    </dsp:sp>
    <dsp:sp modelId="{4213724E-5C01-41EE-B55F-417875475A2B}">
      <dsp:nvSpPr>
        <dsp:cNvPr id="0" name=""/>
        <dsp:cNvSpPr/>
      </dsp:nvSpPr>
      <dsp:spPr>
        <a:xfrm rot="5400000">
          <a:off x="4472828" y="-200164"/>
          <a:ext cx="1522714" cy="4926292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Рефлексия осуществляется на всех этапах образовательного </a:t>
          </a:r>
          <a:r>
            <a:rPr lang="ru-RU" sz="2100" kern="1200" dirty="0" smtClean="0"/>
            <a:t>процесса: на </a:t>
          </a:r>
          <a:r>
            <a:rPr lang="ru-RU" sz="2100" kern="1200" dirty="0" smtClean="0"/>
            <a:t>уроке, во внеурочной деятельности, в проектной работе школьников</a:t>
          </a:r>
          <a:endParaRPr lang="ru-RU" sz="2100" kern="1200" dirty="0"/>
        </a:p>
      </dsp:txBody>
      <dsp:txXfrm rot="-5400000">
        <a:off x="2771040" y="1575957"/>
        <a:ext cx="4851959" cy="1374048"/>
      </dsp:txXfrm>
    </dsp:sp>
    <dsp:sp modelId="{43C3D745-324B-49D6-980C-C9788CB9DE00}">
      <dsp:nvSpPr>
        <dsp:cNvPr id="0" name=""/>
        <dsp:cNvSpPr/>
      </dsp:nvSpPr>
      <dsp:spPr>
        <a:xfrm>
          <a:off x="0" y="1548064"/>
          <a:ext cx="2771039" cy="142983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Всеэтапности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99" y="1617863"/>
        <a:ext cx="2631441" cy="1290235"/>
      </dsp:txXfrm>
    </dsp:sp>
    <dsp:sp modelId="{C967AFD4-AE1A-4790-8B90-8EA3FC1B8012}">
      <dsp:nvSpPr>
        <dsp:cNvPr id="0" name=""/>
        <dsp:cNvSpPr/>
      </dsp:nvSpPr>
      <dsp:spPr>
        <a:xfrm rot="5400000">
          <a:off x="4667368" y="1345193"/>
          <a:ext cx="1143866" cy="4931107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Рефлексия </a:t>
          </a:r>
          <a:r>
            <a:rPr lang="ru-RU" sz="2100" kern="1200" dirty="0" smtClean="0"/>
            <a:t>должна быть содержательной, эмоциональной, процессуальной</a:t>
          </a:r>
          <a:endParaRPr lang="ru-RU" sz="2100" kern="1200" dirty="0"/>
        </a:p>
      </dsp:txBody>
      <dsp:txXfrm rot="-5400000">
        <a:off x="2773748" y="3294653"/>
        <a:ext cx="4875268" cy="1032188"/>
      </dsp:txXfrm>
    </dsp:sp>
    <dsp:sp modelId="{C375436D-F4D0-4D4A-ACAE-5D5352A48F87}">
      <dsp:nvSpPr>
        <dsp:cNvPr id="0" name=""/>
        <dsp:cNvSpPr/>
      </dsp:nvSpPr>
      <dsp:spPr>
        <a:xfrm>
          <a:off x="0" y="3095830"/>
          <a:ext cx="2773748" cy="142983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Разнонаправленности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99" y="3165629"/>
        <a:ext cx="2634150" cy="1290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E6B9C-76F8-4995-9496-8DAE12AFBA34}">
      <dsp:nvSpPr>
        <dsp:cNvPr id="0" name=""/>
        <dsp:cNvSpPr/>
      </dsp:nvSpPr>
      <dsp:spPr>
        <a:xfrm rot="5400000">
          <a:off x="4655877" y="-1734062"/>
          <a:ext cx="1166849" cy="493110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Рефлексия строится в режиме диалога «учитель – ученик», «ученик – ученик»</a:t>
          </a:r>
          <a:endParaRPr lang="ru-RU" sz="2100" kern="1200" dirty="0"/>
        </a:p>
      </dsp:txBody>
      <dsp:txXfrm rot="-5400000">
        <a:off x="2773749" y="205027"/>
        <a:ext cx="4874146" cy="1052927"/>
      </dsp:txXfrm>
    </dsp:sp>
    <dsp:sp modelId="{05A76A50-762E-4168-BB00-D8362300DDD0}">
      <dsp:nvSpPr>
        <dsp:cNvPr id="0" name=""/>
        <dsp:cNvSpPr/>
      </dsp:nvSpPr>
      <dsp:spPr>
        <a:xfrm>
          <a:off x="0" y="2209"/>
          <a:ext cx="2773748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Интерактивности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201" y="73410"/>
        <a:ext cx="2631346" cy="1316160"/>
      </dsp:txXfrm>
    </dsp:sp>
    <dsp:sp modelId="{4213724E-5C01-41EE-B55F-417875475A2B}">
      <dsp:nvSpPr>
        <dsp:cNvPr id="0" name=""/>
        <dsp:cNvSpPr/>
      </dsp:nvSpPr>
      <dsp:spPr>
        <a:xfrm rot="5400000">
          <a:off x="4655877" y="-202572"/>
          <a:ext cx="1166849" cy="4931107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Поддержка инициативы и свободного  размышления ученика относительно его учебной деятельности</a:t>
          </a:r>
          <a:endParaRPr lang="ru-RU" sz="2100" kern="1200" dirty="0"/>
        </a:p>
      </dsp:txBody>
      <dsp:txXfrm rot="-5400000">
        <a:off x="2773749" y="1736517"/>
        <a:ext cx="4874146" cy="1052927"/>
      </dsp:txXfrm>
    </dsp:sp>
    <dsp:sp modelId="{43C3D745-324B-49D6-980C-C9788CB9DE00}">
      <dsp:nvSpPr>
        <dsp:cNvPr id="0" name=""/>
        <dsp:cNvSpPr/>
      </dsp:nvSpPr>
      <dsp:spPr>
        <a:xfrm>
          <a:off x="0" y="1533700"/>
          <a:ext cx="2773748" cy="145856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Психологического комфорта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201" y="1604901"/>
        <a:ext cx="2631346" cy="1316160"/>
      </dsp:txXfrm>
    </dsp:sp>
    <dsp:sp modelId="{C967AFD4-AE1A-4790-8B90-8EA3FC1B8012}">
      <dsp:nvSpPr>
        <dsp:cNvPr id="0" name=""/>
        <dsp:cNvSpPr/>
      </dsp:nvSpPr>
      <dsp:spPr>
        <a:xfrm rot="5400000">
          <a:off x="4655877" y="1328917"/>
          <a:ext cx="1166849" cy="4931107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Саморазвитие и самосовершенствование учителя и ученика в совместной деятельности</a:t>
          </a:r>
          <a:endParaRPr lang="ru-RU" sz="2100" kern="1200" dirty="0"/>
        </a:p>
      </dsp:txBody>
      <dsp:txXfrm rot="-5400000">
        <a:off x="2773749" y="3268007"/>
        <a:ext cx="4874146" cy="1052927"/>
      </dsp:txXfrm>
    </dsp:sp>
    <dsp:sp modelId="{C375436D-F4D0-4D4A-ACAE-5D5352A48F87}">
      <dsp:nvSpPr>
        <dsp:cNvPr id="0" name=""/>
        <dsp:cNvSpPr/>
      </dsp:nvSpPr>
      <dsp:spPr>
        <a:xfrm>
          <a:off x="0" y="3065190"/>
          <a:ext cx="2773748" cy="145856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Соразвития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201" y="3136391"/>
        <a:ext cx="2631346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A0FD0-EC16-4E36-AD1D-0B35A8B65EA6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1C977-BE5C-4121-BDDC-273D793ED3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5508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7E0DC-648B-4FAF-A642-C028CD78FA7A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1BF2C-328C-4CE4-A914-BAE89839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5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503E0-3B38-4A70-8276-5911DBB5661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70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31699" r="6778" b="-1"/>
          <a:stretch/>
        </p:blipFill>
        <p:spPr>
          <a:xfrm>
            <a:off x="-36512" y="2192"/>
            <a:ext cx="9144000" cy="6855808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683568" y="2132856"/>
            <a:ext cx="7776864" cy="15121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entury Schoolbook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67544" y="1844824"/>
            <a:ext cx="8208912" cy="194421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537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010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011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36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930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853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775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4608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883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2756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326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31" y="-85725"/>
            <a:ext cx="549275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909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040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8571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791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275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25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850" y="-85725"/>
            <a:ext cx="10541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298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523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11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79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86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159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C2828-97B7-4E61-ACFA-AF4913355BF0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F53C-1DDC-405D-B156-0354EC5B9C3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576" y="-27384"/>
            <a:ext cx="549275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43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F7B4-F5DF-4E4E-A581-691CE12AD66C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71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rinamalisheva.33@yandex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848872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Рефлексивные вопросы </a:t>
            </a:r>
            <a:br>
              <a:rPr lang="ru-RU" sz="3200" dirty="0" smtClean="0"/>
            </a:br>
            <a:r>
              <a:rPr lang="ru-RU" sz="3200" dirty="0" smtClean="0"/>
              <a:t>как фактор поддержки </a:t>
            </a:r>
            <a:r>
              <a:rPr lang="ru-RU" sz="3200" dirty="0" err="1" smtClean="0"/>
              <a:t>субъектности</a:t>
            </a:r>
            <a:r>
              <a:rPr lang="ru-RU" sz="3200" dirty="0" smtClean="0"/>
              <a:t> ученика на уроке русского языка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6310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252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Малышева Ирина Анатольевна, </a:t>
            </a:r>
          </a:p>
          <a:p>
            <a:r>
              <a:rPr lang="ru-RU" sz="2000" dirty="0" smtClean="0">
                <a:solidFill>
                  <a:srgbClr val="252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учитель русского языка и литературы,</a:t>
            </a:r>
          </a:p>
          <a:p>
            <a:r>
              <a:rPr lang="ru-RU" sz="2000" dirty="0" smtClean="0">
                <a:solidFill>
                  <a:srgbClr val="252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МБОУ гимназия №33 г. Ульяновска, </a:t>
            </a:r>
          </a:p>
          <a:p>
            <a:r>
              <a:rPr lang="ru-RU" sz="2000" dirty="0" smtClean="0">
                <a:solidFill>
                  <a:srgbClr val="252E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Ульяновская область</a:t>
            </a:r>
            <a:endParaRPr lang="ru-RU" sz="2000" dirty="0">
              <a:solidFill>
                <a:srgbClr val="252E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675"/>
          <a:stretch/>
        </p:blipFill>
        <p:spPr>
          <a:xfrm>
            <a:off x="7854487" y="22083"/>
            <a:ext cx="1289513" cy="1102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008" y="111748"/>
            <a:ext cx="733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323E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Всероссийский конкурс «Учитель года России– 2015»</a:t>
            </a:r>
            <a:endParaRPr lang="ru-RU" sz="2800" b="1" dirty="0">
              <a:solidFill>
                <a:srgbClr val="323E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9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свободное домашнее задание?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Выбрать из предложенных вариантов</a:t>
            </a:r>
          </a:p>
          <a:p>
            <a:r>
              <a:rPr lang="ru-RU" dirty="0" smtClean="0"/>
              <a:t>Осознать свой выбор </a:t>
            </a:r>
          </a:p>
          <a:p>
            <a:r>
              <a:rPr lang="ru-RU" dirty="0" smtClean="0"/>
              <a:t>Объяснить его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321468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2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Какова классификация рефлексии?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642060284"/>
              </p:ext>
            </p:extLst>
          </p:nvPr>
        </p:nvGraphicFramePr>
        <p:xfrm>
          <a:off x="-828600" y="764704"/>
          <a:ext cx="10081120" cy="5989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2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чем суть принципов рефлексии?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3048016"/>
              </p:ext>
            </p:extLst>
          </p:nvPr>
        </p:nvGraphicFramePr>
        <p:xfrm>
          <a:off x="1115616" y="1628800"/>
          <a:ext cx="77048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98576" y="1663937"/>
            <a:ext cx="576064" cy="4429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xmlns="" val="40886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чем суть принципов рефлексии?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1652413"/>
              </p:ext>
            </p:extLst>
          </p:nvPr>
        </p:nvGraphicFramePr>
        <p:xfrm>
          <a:off x="1115616" y="1628800"/>
          <a:ext cx="77048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98576" y="1663937"/>
            <a:ext cx="576064" cy="4429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</p:spTree>
    <p:extLst>
      <p:ext uri="{BB962C8B-B14F-4D97-AF65-F5344CB8AC3E}">
        <p14:creationId xmlns:p14="http://schemas.microsoft.com/office/powerpoint/2010/main" xmlns="" val="6530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меняется в ученике?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340769"/>
            <a:ext cx="4223199" cy="3168352"/>
          </a:xfrm>
        </p:spPr>
      </p:pic>
      <p:sp>
        <p:nvSpPr>
          <p:cNvPr id="5" name="TextBox 4"/>
          <p:cNvSpPr txBox="1"/>
          <p:nvPr/>
        </p:nvSpPr>
        <p:spPr>
          <a:xfrm>
            <a:off x="5220072" y="1380209"/>
            <a:ext cx="3456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Школьник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учится исследовать свою собственную деятельность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н</a:t>
            </a:r>
            <a:r>
              <a:rPr lang="ru-RU" sz="2400" dirty="0" smtClean="0"/>
              <a:t>е боится осваивать новые способы действия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задает рефлексивные вопросы, исследуя деятельность  другого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интересуется  учебной и проектной деятельностью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35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Какова результативность опыта?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5579296"/>
              </p:ext>
            </p:extLst>
          </p:nvPr>
        </p:nvGraphicFramePr>
        <p:xfrm>
          <a:off x="609600" y="1484784"/>
          <a:ext cx="8138864" cy="476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001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Какова результативность опыта?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4908363"/>
              </p:ext>
            </p:extLst>
          </p:nvPr>
        </p:nvGraphicFramePr>
        <p:xfrm>
          <a:off x="609600" y="1484784"/>
          <a:ext cx="8138864" cy="476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37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493769895"/>
              </p:ext>
            </p:extLst>
          </p:nvPr>
        </p:nvGraphicFramePr>
        <p:xfrm>
          <a:off x="611560" y="1196752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Какова результативность опыта?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02401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859"/>
    </mc:Choice>
    <mc:Fallback>
      <p:transition spd="slow" advTm="17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Какова результативность опыта?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785395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b="1" kern="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Mang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2 место </a:t>
            </a:r>
            <a:r>
              <a:rPr lang="ru-RU" kern="150" dirty="0" smtClean="0">
                <a:ea typeface="SimSun"/>
                <a:cs typeface="Mangal"/>
              </a:rPr>
              <a:t>на Х</a:t>
            </a:r>
            <a:r>
              <a:rPr lang="en-US" kern="150" dirty="0" smtClean="0">
                <a:ea typeface="SimSun"/>
                <a:cs typeface="Mangal"/>
              </a:rPr>
              <a:t>I </a:t>
            </a:r>
            <a:r>
              <a:rPr lang="ru-RU" kern="150" dirty="0" smtClean="0">
                <a:ea typeface="SimSun"/>
                <a:cs typeface="Mangal"/>
              </a:rPr>
              <a:t>Поволжской конференции учащихся имени </a:t>
            </a:r>
            <a:r>
              <a:rPr lang="ru-RU" kern="150" dirty="0" err="1" smtClean="0">
                <a:ea typeface="SimSun"/>
                <a:cs typeface="Mangal"/>
              </a:rPr>
              <a:t>Н.И.Лобачевского</a:t>
            </a:r>
            <a:r>
              <a:rPr lang="ru-RU" kern="150" dirty="0" smtClean="0">
                <a:ea typeface="SimSun"/>
                <a:cs typeface="Mangal"/>
              </a:rPr>
              <a:t>, Антонова Е, Бахтина А., 2011 год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2 место </a:t>
            </a:r>
            <a:r>
              <a:rPr lang="ru-RU" kern="150" dirty="0">
                <a:ea typeface="SimSun"/>
                <a:cs typeface="Mangal"/>
              </a:rPr>
              <a:t>на  городской научно-практической конференции школьников, </a:t>
            </a:r>
            <a:r>
              <a:rPr lang="ru-RU" kern="150" dirty="0" err="1">
                <a:ea typeface="SimSun"/>
                <a:cs typeface="Mangal"/>
              </a:rPr>
              <a:t>Цехместрюк</a:t>
            </a:r>
            <a:r>
              <a:rPr lang="ru-RU" kern="150" dirty="0">
                <a:ea typeface="SimSun"/>
                <a:cs typeface="Mangal"/>
              </a:rPr>
              <a:t> А., </a:t>
            </a:r>
            <a:r>
              <a:rPr lang="ru-RU" kern="150" dirty="0" err="1">
                <a:ea typeface="SimSun"/>
                <a:cs typeface="Mangal"/>
              </a:rPr>
              <a:t>Лихотинский</a:t>
            </a:r>
            <a:r>
              <a:rPr lang="ru-RU" kern="150" dirty="0">
                <a:ea typeface="SimSun"/>
                <a:cs typeface="Mangal"/>
              </a:rPr>
              <a:t> К., </a:t>
            </a:r>
            <a:r>
              <a:rPr lang="ru-RU" sz="2900" kern="150" dirty="0">
                <a:ea typeface="SimSun"/>
                <a:cs typeface="Mangal"/>
              </a:rPr>
              <a:t>2012г.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1 </a:t>
            </a:r>
            <a:r>
              <a:rPr lang="ru-RU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место </a:t>
            </a:r>
            <a:r>
              <a:rPr lang="ru-RU" kern="150" dirty="0">
                <a:ea typeface="SimSun"/>
                <a:cs typeface="Mangal"/>
              </a:rPr>
              <a:t>на </a:t>
            </a:r>
            <a:r>
              <a:rPr lang="ru-RU" kern="150" dirty="0" smtClean="0">
                <a:ea typeface="SimSun"/>
                <a:cs typeface="Mangal"/>
              </a:rPr>
              <a:t>6 </a:t>
            </a:r>
            <a:r>
              <a:rPr lang="ru-RU" kern="150" dirty="0">
                <a:ea typeface="SimSun"/>
                <a:cs typeface="Mangal"/>
              </a:rPr>
              <a:t>открытом региональном конкурсе инновационных проектов детей и юношества «Новое поколение», </a:t>
            </a:r>
            <a:r>
              <a:rPr lang="ru-RU" kern="150" dirty="0" smtClean="0">
                <a:ea typeface="SimSun"/>
                <a:cs typeface="Mangal"/>
              </a:rPr>
              <a:t>2013 </a:t>
            </a:r>
            <a:r>
              <a:rPr lang="ru-RU" kern="150" dirty="0">
                <a:ea typeface="SimSun"/>
                <a:cs typeface="Mangal"/>
              </a:rPr>
              <a:t>г</a:t>
            </a:r>
            <a:r>
              <a:rPr lang="ru-RU" kern="150" dirty="0" smtClean="0">
                <a:ea typeface="SimSun"/>
                <a:cs typeface="Mangal"/>
              </a:rPr>
              <a:t>. </a:t>
            </a:r>
            <a:r>
              <a:rPr lang="ru-RU" kern="150" dirty="0" err="1" smtClean="0">
                <a:ea typeface="SimSun"/>
                <a:cs typeface="Mangal"/>
              </a:rPr>
              <a:t>Кофман</a:t>
            </a:r>
            <a:r>
              <a:rPr lang="ru-RU" kern="150" dirty="0" smtClean="0">
                <a:ea typeface="SimSun"/>
                <a:cs typeface="Mangal"/>
              </a:rPr>
              <a:t> Г.</a:t>
            </a:r>
            <a:endParaRPr lang="ru-RU" kern="150" dirty="0">
              <a:ea typeface="SimSun"/>
              <a:cs typeface="Mang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2 место </a:t>
            </a:r>
            <a:r>
              <a:rPr lang="ru-RU" kern="150" dirty="0">
                <a:ea typeface="SimSun"/>
                <a:cs typeface="Mangal"/>
              </a:rPr>
              <a:t>на 7 открытом региональном конкурсе инновационных проектов детей и юношества «Новое поколение», 2014 </a:t>
            </a:r>
            <a:r>
              <a:rPr lang="ru-RU" kern="150" dirty="0" err="1" smtClean="0">
                <a:ea typeface="SimSun"/>
                <a:cs typeface="Mangal"/>
              </a:rPr>
              <a:t>г.Шаркова</a:t>
            </a:r>
            <a:r>
              <a:rPr lang="ru-RU" kern="150" dirty="0" smtClean="0">
                <a:ea typeface="SimSun"/>
                <a:cs typeface="Mangal"/>
              </a:rPr>
              <a:t> </a:t>
            </a:r>
            <a:r>
              <a:rPr lang="ru-RU" kern="150" dirty="0" smtClean="0">
                <a:ea typeface="SimSun"/>
                <a:cs typeface="Mangal"/>
              </a:rPr>
              <a:t>А.</a:t>
            </a:r>
            <a:endParaRPr lang="ru-RU" kern="150" dirty="0" smtClean="0">
              <a:ea typeface="SimSun"/>
              <a:cs typeface="Mang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2 </a:t>
            </a:r>
            <a:r>
              <a:rPr lang="ru-RU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место </a:t>
            </a:r>
            <a:r>
              <a:rPr lang="ru-RU" kern="150" dirty="0">
                <a:ea typeface="SimSun"/>
                <a:cs typeface="Mangal"/>
              </a:rPr>
              <a:t>на муниципальном этапе Всероссийской олимпиады по русскому языку Боброва </a:t>
            </a:r>
            <a:r>
              <a:rPr lang="ru-RU" kern="150" dirty="0" smtClean="0">
                <a:ea typeface="SimSun"/>
                <a:cs typeface="Mangal"/>
              </a:rPr>
              <a:t>Е., </a:t>
            </a:r>
            <a:r>
              <a:rPr lang="ru-RU" kern="150" dirty="0">
                <a:ea typeface="SimSun"/>
                <a:cs typeface="Mangal"/>
              </a:rPr>
              <a:t>7 </a:t>
            </a:r>
            <a:r>
              <a:rPr lang="ru-RU" kern="150" dirty="0" smtClean="0">
                <a:ea typeface="SimSun"/>
                <a:cs typeface="Mangal"/>
              </a:rPr>
              <a:t>класс. 2014 г.</a:t>
            </a:r>
            <a:endParaRPr lang="ru-RU" sz="2800" kern="150" dirty="0">
              <a:ea typeface="SimSun"/>
              <a:cs typeface="Mang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3 </a:t>
            </a:r>
            <a:r>
              <a:rPr lang="ru-RU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место  </a:t>
            </a:r>
            <a:r>
              <a:rPr lang="ru-RU" kern="150" dirty="0">
                <a:ea typeface="SimSun"/>
                <a:cs typeface="Mangal"/>
              </a:rPr>
              <a:t>на муниципальном этапе Всероссийской олимпиады по литературе </a:t>
            </a:r>
            <a:r>
              <a:rPr lang="ru-RU" kern="150" dirty="0" err="1">
                <a:ea typeface="SimSun"/>
                <a:cs typeface="Mangal"/>
              </a:rPr>
              <a:t>Андаева</a:t>
            </a:r>
            <a:r>
              <a:rPr lang="ru-RU" kern="150" dirty="0">
                <a:ea typeface="SimSun"/>
                <a:cs typeface="Mangal"/>
              </a:rPr>
              <a:t> </a:t>
            </a:r>
            <a:r>
              <a:rPr lang="ru-RU" kern="150" dirty="0" smtClean="0">
                <a:ea typeface="SimSun"/>
                <a:cs typeface="Mangal"/>
              </a:rPr>
              <a:t>Н., </a:t>
            </a:r>
            <a:r>
              <a:rPr lang="ru-RU" kern="150" dirty="0">
                <a:ea typeface="SimSun"/>
                <a:cs typeface="Mangal"/>
              </a:rPr>
              <a:t>8 </a:t>
            </a:r>
            <a:r>
              <a:rPr lang="ru-RU" kern="150" dirty="0" smtClean="0">
                <a:ea typeface="SimSun"/>
                <a:cs typeface="Mangal"/>
              </a:rPr>
              <a:t>класс. 2014 г</a:t>
            </a:r>
            <a:r>
              <a:rPr lang="ru-RU" kern="150" dirty="0" smtClean="0">
                <a:ea typeface="SimSun"/>
                <a:cs typeface="Mangal"/>
              </a:rPr>
              <a:t>.</a:t>
            </a:r>
            <a:endParaRPr lang="ru-RU" sz="2800" kern="150" dirty="0" smtClean="0">
              <a:ea typeface="SimSun"/>
              <a:cs typeface="Mang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2 </a:t>
            </a:r>
            <a:r>
              <a:rPr lang="ru-RU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место </a:t>
            </a:r>
            <a:r>
              <a:rPr lang="ru-RU" kern="150" dirty="0">
                <a:ea typeface="SimSun"/>
                <a:cs typeface="Mangal"/>
              </a:rPr>
              <a:t>на 7 открытом региональном конкурсе инновационных проектов детей и юношества «Новое поколение</a:t>
            </a:r>
            <a:r>
              <a:rPr lang="ru-RU" kern="150" dirty="0" smtClean="0">
                <a:ea typeface="SimSun"/>
                <a:cs typeface="Mangal"/>
              </a:rPr>
              <a:t>», 2014 г.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kern="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1, 3 </a:t>
            </a:r>
            <a:r>
              <a:rPr lang="ru-RU" b="1" kern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Mangal"/>
              </a:rPr>
              <a:t>место </a:t>
            </a:r>
            <a:r>
              <a:rPr lang="ru-RU" kern="150" dirty="0">
                <a:ea typeface="SimSun"/>
                <a:cs typeface="Mangal"/>
              </a:rPr>
              <a:t>на </a:t>
            </a:r>
            <a:r>
              <a:rPr lang="ru-RU" kern="150" dirty="0" smtClean="0">
                <a:ea typeface="SimSun"/>
                <a:cs typeface="Mangal"/>
              </a:rPr>
              <a:t>региональной научно-практической конференции, Боброва Е., </a:t>
            </a:r>
            <a:r>
              <a:rPr lang="ru-RU" kern="150" dirty="0" err="1" smtClean="0">
                <a:ea typeface="SimSun"/>
                <a:cs typeface="Mangal"/>
              </a:rPr>
              <a:t>Галеева</a:t>
            </a:r>
            <a:r>
              <a:rPr lang="ru-RU" kern="150" dirty="0" smtClean="0">
                <a:ea typeface="SimSun"/>
                <a:cs typeface="Mangal"/>
              </a:rPr>
              <a:t> Р., Баулина А., Власов П., Ермолаев С., </a:t>
            </a:r>
            <a:r>
              <a:rPr lang="ru-RU" kern="150" dirty="0" err="1" smtClean="0">
                <a:ea typeface="SimSun"/>
                <a:cs typeface="Mangal"/>
              </a:rPr>
              <a:t>Конторщикова</a:t>
            </a:r>
            <a:r>
              <a:rPr lang="ru-RU" kern="150" dirty="0" smtClean="0">
                <a:ea typeface="SimSun"/>
                <a:cs typeface="Mangal"/>
              </a:rPr>
              <a:t> Д, Коростелева Д, </a:t>
            </a:r>
            <a:r>
              <a:rPr lang="ru-RU" kern="150" dirty="0" err="1" smtClean="0">
                <a:ea typeface="SimSun"/>
                <a:cs typeface="Mangal"/>
              </a:rPr>
              <a:t>Куляшина</a:t>
            </a:r>
            <a:r>
              <a:rPr lang="ru-RU" kern="150" dirty="0" smtClean="0">
                <a:ea typeface="SimSun"/>
                <a:cs typeface="Mangal"/>
              </a:rPr>
              <a:t> А. 2015 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91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ru-RU" sz="4300" dirty="0"/>
              <a:t>Алексеев Н.Г. Проектирование и рефлексивное мышление // Развитие </a:t>
            </a:r>
            <a:r>
              <a:rPr lang="ru-RU" sz="4300" dirty="0" smtClean="0"/>
              <a:t>личности</a:t>
            </a:r>
            <a:r>
              <a:rPr lang="ru-RU" sz="4300" dirty="0" smtClean="0"/>
              <a:t>. </a:t>
            </a:r>
            <a:r>
              <a:rPr lang="ru-RU" sz="4300" dirty="0" smtClean="0"/>
              <a:t>– </a:t>
            </a:r>
            <a:r>
              <a:rPr lang="ru-RU" sz="4300" dirty="0" smtClean="0"/>
              <a:t>2002. -  </a:t>
            </a:r>
            <a:r>
              <a:rPr lang="ru-RU" sz="4300" dirty="0" smtClean="0"/>
              <a:t>№ 2</a:t>
            </a:r>
            <a:r>
              <a:rPr lang="ru-RU" sz="4300" dirty="0"/>
              <a:t>. - С. 85 – 103.</a:t>
            </a:r>
          </a:p>
          <a:p>
            <a:pPr lvl="0"/>
            <a:r>
              <a:rPr lang="ru-RU" sz="4300" dirty="0" err="1"/>
              <a:t>Бизяева</a:t>
            </a:r>
            <a:r>
              <a:rPr lang="ru-RU" sz="4300" dirty="0"/>
              <a:t> А.А. К вопросу о педагогической рефлексии // Психологические аспекты </a:t>
            </a:r>
            <a:r>
              <a:rPr lang="ru-RU" sz="4300" dirty="0" err="1"/>
              <a:t>гуманизации</a:t>
            </a:r>
            <a:r>
              <a:rPr lang="ru-RU" sz="4300" dirty="0"/>
              <a:t> образования. – Псков, 1999. – С. 73 – 82. </a:t>
            </a:r>
          </a:p>
          <a:p>
            <a:pPr lvl="0"/>
            <a:r>
              <a:rPr lang="ru-RU" sz="4300" dirty="0" err="1"/>
              <a:t>Газман</a:t>
            </a:r>
            <a:r>
              <a:rPr lang="ru-RU" sz="4300" dirty="0"/>
              <a:t> О.С. Неклассическое воспитание: От авторитарной педагогики к педагогике свободы – М.: МИРОС, 2002.</a:t>
            </a:r>
          </a:p>
          <a:p>
            <a:pPr lvl="0"/>
            <a:r>
              <a:rPr lang="ru-RU" sz="4300" dirty="0"/>
              <a:t>Давыдов В.В. Теория развивающего обучения. – М., 1996</a:t>
            </a:r>
            <a:r>
              <a:rPr lang="ru-RU" sz="4300" dirty="0" smtClean="0"/>
              <a:t>.</a:t>
            </a:r>
          </a:p>
          <a:p>
            <a:pPr lvl="0"/>
            <a:r>
              <a:rPr lang="ru-RU" sz="4300" dirty="0" smtClean="0"/>
              <a:t>Зарецкий В.К. Если ситуация кажется </a:t>
            </a:r>
            <a:r>
              <a:rPr lang="ru-RU" sz="4300" dirty="0" smtClean="0"/>
              <a:t>неразрешимой. Учебное </a:t>
            </a:r>
            <a:r>
              <a:rPr lang="ru-RU" sz="4300" dirty="0" smtClean="0"/>
              <a:t>пособие, ТПО «Ахилл». – М., </a:t>
            </a:r>
            <a:r>
              <a:rPr lang="ru-RU" sz="4300" dirty="0" smtClean="0"/>
              <a:t>1991.</a:t>
            </a:r>
            <a:endParaRPr lang="ru-RU" sz="4300" dirty="0"/>
          </a:p>
          <a:p>
            <a:pPr lvl="0"/>
            <a:r>
              <a:rPr lang="ru-RU" sz="4300" dirty="0" smtClean="0"/>
              <a:t>Зуева С.В. Преподавание русского языка в контексте субъектной парадигмы образования – Ульяновск: </a:t>
            </a:r>
            <a:r>
              <a:rPr lang="ru-RU" sz="4300" dirty="0" err="1" smtClean="0"/>
              <a:t>УлГПУ</a:t>
            </a:r>
            <a:r>
              <a:rPr lang="ru-RU" sz="4300" dirty="0" smtClean="0"/>
              <a:t>, </a:t>
            </a:r>
            <a:r>
              <a:rPr lang="ru-RU" sz="4300" dirty="0" smtClean="0"/>
              <a:t>2011.</a:t>
            </a:r>
            <a:endParaRPr lang="ru-RU" sz="4300" dirty="0"/>
          </a:p>
          <a:p>
            <a:pPr lvl="0"/>
            <a:r>
              <a:rPr lang="ru-RU" sz="4300" dirty="0"/>
              <a:t>Карпов А.В. Психология рефлексивных механизмов деятельности – </a:t>
            </a:r>
            <a:r>
              <a:rPr lang="ru-RU" sz="4300" dirty="0" err="1"/>
              <a:t>М</a:t>
            </a:r>
            <a:r>
              <a:rPr lang="ru-RU" sz="4300" dirty="0" err="1" smtClean="0"/>
              <a:t>.:Институт</a:t>
            </a:r>
            <a:r>
              <a:rPr lang="ru-RU" sz="4300" dirty="0" smtClean="0"/>
              <a:t> </a:t>
            </a:r>
            <a:r>
              <a:rPr lang="ru-RU" sz="4300" dirty="0"/>
              <a:t>психологии РАН, 2004.</a:t>
            </a:r>
          </a:p>
          <a:p>
            <a:pPr lvl="0"/>
            <a:r>
              <a:rPr lang="ru-RU" sz="4300" dirty="0"/>
              <a:t>Поляков С.Д. Реалистическое воспитание - М.: Центр «Педагогический поиск», 2004</a:t>
            </a:r>
            <a:r>
              <a:rPr lang="ru-RU" sz="4300" dirty="0" smtClean="0"/>
              <a:t>.</a:t>
            </a:r>
          </a:p>
          <a:p>
            <a:pPr lvl="0"/>
            <a:r>
              <a:rPr lang="ru-RU" sz="4300" dirty="0" smtClean="0"/>
              <a:t>Русское слово: Материалы Международной научно-практической конференции памяти профессора </a:t>
            </a:r>
            <a:r>
              <a:rPr lang="ru-RU" sz="4300" dirty="0" err="1" smtClean="0"/>
              <a:t>Е.И.Никитиной</a:t>
            </a:r>
            <a:r>
              <a:rPr lang="ru-RU" sz="4300" dirty="0" smtClean="0"/>
              <a:t>. Ульяновск: </a:t>
            </a:r>
            <a:r>
              <a:rPr lang="ru-RU" sz="4300" dirty="0" err="1" smtClean="0"/>
              <a:t>УлГПУ</a:t>
            </a:r>
            <a:r>
              <a:rPr lang="ru-RU" sz="4300" dirty="0" smtClean="0"/>
              <a:t>, 2011, 2012, 2013, 2014 </a:t>
            </a:r>
            <a:r>
              <a:rPr lang="ru-RU" sz="4300" dirty="0" smtClean="0"/>
              <a:t>гг.</a:t>
            </a:r>
            <a:endParaRPr lang="ru-RU" sz="4300" dirty="0"/>
          </a:p>
          <a:p>
            <a:pPr lvl="0"/>
            <a:r>
              <a:rPr lang="ru-RU" sz="4300" dirty="0" smtClean="0"/>
              <a:t>Шустова </a:t>
            </a:r>
            <a:r>
              <a:rPr lang="ru-RU" sz="4300" dirty="0"/>
              <a:t>И.Ю. Жизненная и профессиональная позиция современного педагога // Проблемы и перспективы развития профессиональной рефлексии педагогов и психологов образовательных учреждений: сборник научных трудов / Под общ. ред. А.Д. </a:t>
            </a:r>
            <a:r>
              <a:rPr lang="ru-RU" sz="4300" dirty="0" err="1"/>
              <a:t>Барбитовой</a:t>
            </a:r>
            <a:r>
              <a:rPr lang="ru-RU" sz="4300" dirty="0"/>
              <a:t>, Р.Г. </a:t>
            </a:r>
            <a:r>
              <a:rPr lang="ru-RU" sz="4300" dirty="0" err="1"/>
              <a:t>Загидуллина</a:t>
            </a:r>
            <a:r>
              <a:rPr lang="ru-RU" sz="4300" dirty="0"/>
              <a:t>. - Ульяновск: УИПКПРО, 2007. - С. 116 – 122</a:t>
            </a:r>
            <a:r>
              <a:rPr lang="ru-RU" sz="4300" dirty="0" smtClean="0"/>
              <a:t>.</a:t>
            </a:r>
            <a:endParaRPr lang="ru-RU" sz="43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13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вопросы волнуют сегодня  учителя?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92" t="15510" r="19659" b="8319"/>
          <a:stretch/>
        </p:blipFill>
        <p:spPr>
          <a:xfrm>
            <a:off x="6572264" y="1714488"/>
            <a:ext cx="2272136" cy="3096344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27584" y="1484784"/>
            <a:ext cx="554461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Почему тщательно подготовленный урок не вызвал интереса в учениках?</a:t>
            </a:r>
          </a:p>
          <a:p>
            <a:r>
              <a:rPr lang="ru-RU" dirty="0" smtClean="0"/>
              <a:t>Почему традиционные виды работы, методы и приемы обучения русскому языку не обладают прежним эффектом?</a:t>
            </a:r>
          </a:p>
          <a:p>
            <a:r>
              <a:rPr lang="ru-RU" dirty="0" smtClean="0"/>
              <a:t>Каким должен быть урок русского языка по ФГОС?</a:t>
            </a:r>
          </a:p>
          <a:p>
            <a:r>
              <a:rPr lang="ru-RU" dirty="0" smtClean="0"/>
              <a:t>Как вовлечь ребят во внеурочную деятельность?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85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Малышева Ирина Анатольевна,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русского языка и литературы,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гимназия №33 г. Ульяновска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E-mail: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irinamalisheva.33@yandex.ru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Сайт:    </a:t>
            </a:r>
            <a:r>
              <a:rPr lang="en-US" dirty="0" smtClean="0">
                <a:solidFill>
                  <a:schemeClr val="tx1"/>
                </a:solidFill>
              </a:rPr>
              <a:t>irinamalisheva.org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8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 rot="5400000">
            <a:off x="4844729" y="2495206"/>
            <a:ext cx="1444776" cy="57606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211959" y="3609020"/>
            <a:ext cx="559134" cy="576064"/>
          </a:xfrm>
          <a:prstGeom prst="right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752489">
            <a:off x="5843523" y="2770328"/>
            <a:ext cx="1305378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2992262">
            <a:off x="5941005" y="4592336"/>
            <a:ext cx="1305378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0800000">
            <a:off x="6264640" y="3704456"/>
            <a:ext cx="599310" cy="576064"/>
          </a:xfrm>
          <a:prstGeom prst="lef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4957080" y="4833156"/>
            <a:ext cx="1305378" cy="57606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564846">
            <a:off x="3855864" y="4681076"/>
            <a:ext cx="1453390" cy="576064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742529">
            <a:off x="3983181" y="2734397"/>
            <a:ext cx="1305378" cy="576064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сформировался опыт?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1489" y="2276872"/>
            <a:ext cx="3598686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Рефлексивная деятельность</a:t>
            </a:r>
          </a:p>
          <a:p>
            <a:pPr algn="ctr"/>
            <a:r>
              <a:rPr lang="ru-RU" sz="1600" b="1" i="1" kern="150" dirty="0" smtClean="0">
                <a:solidFill>
                  <a:schemeClr val="tx1"/>
                </a:solidFill>
                <a:ea typeface="SimSun"/>
                <a:cs typeface="Mangal"/>
              </a:rPr>
              <a:t>Разработчики: </a:t>
            </a:r>
            <a:r>
              <a:rPr lang="ru-RU" sz="1600" b="1" i="1" kern="150" dirty="0" smtClean="0">
                <a:solidFill>
                  <a:schemeClr val="tx1"/>
                </a:solidFill>
                <a:effectLst/>
                <a:ea typeface="SimSun"/>
                <a:cs typeface="Mangal"/>
              </a:rPr>
              <a:t>А. В. Карпов, </a:t>
            </a:r>
          </a:p>
          <a:p>
            <a:pPr algn="ctr"/>
            <a:r>
              <a:rPr lang="ru-RU" sz="1600" b="1" i="1" kern="150" dirty="0" smtClean="0">
                <a:solidFill>
                  <a:schemeClr val="tx1"/>
                </a:solidFill>
                <a:effectLst/>
                <a:ea typeface="SimSun"/>
                <a:cs typeface="Mangal"/>
              </a:rPr>
              <a:t>И. Н. Семенов, С. Ю. Степанов, </a:t>
            </a:r>
          </a:p>
          <a:p>
            <a:pPr algn="ctr"/>
            <a:r>
              <a:rPr lang="ru-RU" sz="1600" b="1" i="1" kern="150" dirty="0" smtClean="0">
                <a:solidFill>
                  <a:schemeClr val="tx1"/>
                </a:solidFill>
                <a:effectLst/>
                <a:ea typeface="SimSun"/>
                <a:cs typeface="Mangal"/>
              </a:rPr>
              <a:t>Н.Г. Алексеев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9707" y="3468794"/>
            <a:ext cx="3571780" cy="8565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Субъектность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Исследователи: </a:t>
            </a:r>
            <a:r>
              <a:rPr lang="ru-RU" sz="1600" b="1" i="1" dirty="0" err="1" smtClean="0">
                <a:solidFill>
                  <a:schemeClr val="tx1"/>
                </a:solidFill>
              </a:rPr>
              <a:t>С.Л.Рубинштейн</a:t>
            </a:r>
            <a:r>
              <a:rPr lang="ru-RU" sz="1600" b="1" i="1" dirty="0" smtClean="0">
                <a:solidFill>
                  <a:schemeClr val="tx1"/>
                </a:solidFill>
              </a:rPr>
              <a:t>,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А.Н.Леонтьев</a:t>
            </a:r>
            <a:r>
              <a:rPr lang="ru-RU" sz="1600" b="1" i="1" dirty="0" smtClean="0">
                <a:solidFill>
                  <a:schemeClr val="tx1"/>
                </a:solidFill>
              </a:rPr>
              <a:t>,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В.И.Слободчиков</a:t>
            </a:r>
            <a:r>
              <a:rPr lang="ru-RU" sz="1600" b="1" i="1" dirty="0" smtClean="0">
                <a:solidFill>
                  <a:schemeClr val="tx1"/>
                </a:solidFill>
              </a:rPr>
              <a:t>, 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9707" y="5661248"/>
            <a:ext cx="8242773" cy="93610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Опытно-экспериментальная работа коллектива гимназии по теме «Повышение рефлексивной компетентности педагога на основе рефлексивно-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деятельностного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8926" y="3547864"/>
            <a:ext cx="1485714" cy="8892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ОПЫТ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76256" y="2276872"/>
            <a:ext cx="2014548" cy="32403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мастер-классов, открытых уроков,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творческих группах педагогов по внедрению ФГОС, участие в РИП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308" y="4417209"/>
            <a:ext cx="3562253" cy="11128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Размышления над работами психологов, методистов, коллег</a:t>
            </a:r>
          </a:p>
          <a:p>
            <a:pPr algn="ctr"/>
            <a:r>
              <a:rPr lang="ru-RU" sz="1600" b="1" i="1" kern="150" dirty="0" smtClean="0">
                <a:solidFill>
                  <a:schemeClr val="tx1"/>
                </a:solidFill>
                <a:effectLst/>
                <a:ea typeface="SimSun"/>
                <a:cs typeface="Mangal"/>
              </a:rPr>
              <a:t>Зуева С.В., Шустова И.Ю., </a:t>
            </a:r>
          </a:p>
          <a:p>
            <a:pPr algn="ctr"/>
            <a:r>
              <a:rPr lang="ru-RU" sz="1600" b="1" i="1" kern="150" dirty="0" smtClean="0">
                <a:solidFill>
                  <a:schemeClr val="tx1"/>
                </a:solidFill>
                <a:effectLst/>
                <a:ea typeface="SimSun"/>
                <a:cs typeface="Mangal"/>
              </a:rPr>
              <a:t>Зарецкий В.К</a:t>
            </a:r>
            <a:r>
              <a:rPr lang="ru-RU" b="1" i="1" kern="150" dirty="0" smtClean="0">
                <a:solidFill>
                  <a:schemeClr val="tx1"/>
                </a:solidFill>
                <a:effectLst/>
                <a:ea typeface="SimSun"/>
                <a:cs typeface="Mangal"/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085" y="1482612"/>
            <a:ext cx="8242773" cy="6502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ФГОС, Профессиональный стандарт педагога </a:t>
            </a:r>
          </a:p>
        </p:txBody>
      </p:sp>
    </p:spTree>
    <p:extLst>
      <p:ext uri="{BB962C8B-B14F-4D97-AF65-F5344CB8AC3E}">
        <p14:creationId xmlns:p14="http://schemas.microsoft.com/office/powerpoint/2010/main" xmlns="" val="41175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Какова модель опыта?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3288555"/>
              </p:ext>
            </p:extLst>
          </p:nvPr>
        </p:nvGraphicFramePr>
        <p:xfrm>
          <a:off x="457200" y="1124744"/>
          <a:ext cx="84352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27584" y="3501008"/>
            <a:ext cx="2952328" cy="7920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Осуществление рефлексивного подхода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3501008"/>
            <a:ext cx="3168352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Через рефлексивные вопросы 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</a:t>
            </a:r>
            <a:r>
              <a:rPr lang="ru-RU" b="1" dirty="0" smtClean="0"/>
              <a:t> этапе урока 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5661248"/>
            <a:ext cx="3888432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Для активизации субъектного потенциала ученика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293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какого момента урока начинается рефлексия?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542891"/>
            <a:ext cx="8424936" cy="9500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</a:t>
            </a:r>
          </a:p>
          <a:p>
            <a:pPr algn="ctr"/>
            <a:r>
              <a:rPr lang="ru-RU" sz="2400" dirty="0" smtClean="0"/>
              <a:t>С этапа проверки домашнего задания 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852936"/>
            <a:ext cx="4032448" cy="345638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i="1" dirty="0" smtClean="0"/>
              <a:t>ВОПРОСЫ Учителя</a:t>
            </a:r>
          </a:p>
          <a:p>
            <a:pPr algn="ctr"/>
            <a:r>
              <a:rPr lang="ru-RU" i="1" dirty="0" smtClean="0"/>
              <a:t>Нужно ли проверять сегодня домашнее задание? </a:t>
            </a:r>
          </a:p>
          <a:p>
            <a:pPr algn="ctr"/>
            <a:r>
              <a:rPr lang="ru-RU" i="1" dirty="0" smtClean="0"/>
              <a:t>Почему задание не вызвало затруднений?</a:t>
            </a:r>
          </a:p>
          <a:p>
            <a:pPr algn="ctr"/>
            <a:r>
              <a:rPr lang="ru-RU" i="1" dirty="0" smtClean="0"/>
              <a:t> Какие трудности вы испытывали, выполняя это задание? </a:t>
            </a:r>
          </a:p>
          <a:p>
            <a:pPr algn="ctr"/>
            <a:r>
              <a:rPr lang="ru-RU" i="1" dirty="0" smtClean="0"/>
              <a:t>Зачем мы выполняли это задание? 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572000" y="3964745"/>
            <a:ext cx="1152128" cy="129614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3068960"/>
            <a:ext cx="3240360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УЧЕНИК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входит в активную позицию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определяет свое место в учебном материале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 свое отношение к происходящему на уроке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91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вопрос является рефлексивным?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628800"/>
            <a:ext cx="7704856" cy="47525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Вопрос, направленный на понимание смысла и назначения своей деятельности, </a:t>
            </a:r>
          </a:p>
          <a:p>
            <a:pPr algn="ctr"/>
            <a:r>
              <a:rPr lang="ru-RU" sz="3200" b="1" dirty="0" smtClean="0"/>
              <a:t>на способы ее осуществления , </a:t>
            </a:r>
          </a:p>
          <a:p>
            <a:pPr algn="ctr"/>
            <a:r>
              <a:rPr lang="ru-RU" sz="3200" b="1" dirty="0" smtClean="0"/>
              <a:t>на формирование личностного отношения к происходящему и развития коммуникативной культуры</a:t>
            </a:r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127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меняет рефлексивный вопрос на уроке?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00808"/>
            <a:ext cx="3878558" cy="2908919"/>
          </a:xfrm>
        </p:spPr>
      </p:pic>
      <p:sp>
        <p:nvSpPr>
          <p:cNvPr id="6" name="TextBox 5"/>
          <p:cNvSpPr txBox="1"/>
          <p:nvPr/>
        </p:nvSpPr>
        <p:spPr>
          <a:xfrm>
            <a:off x="4572000" y="1661434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стиль отношений «учитель-ученик», «ученик-ученик»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психологическую  атмосферу на уроке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ученик становится соавтором урока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позицию учителя на уроке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мотивацию к учению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интерес к предмету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5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рефлексивное слушание?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74405323"/>
              </p:ext>
            </p:extLst>
          </p:nvPr>
        </p:nvGraphicFramePr>
        <p:xfrm>
          <a:off x="611560" y="1556792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829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Ошибка ученика — это движущая сила или неудовлетворительная оценка?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2306" y="4534838"/>
            <a:ext cx="3549760" cy="11801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Исправить учителю?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2508" y="3000372"/>
            <a:ext cx="4054004" cy="12858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Обратиться за правильным ответом к классу?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4744" y="1643050"/>
            <a:ext cx="5093421" cy="122242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Предложить классу задать вопрос, позволяющий  отвечающему исправить ошибку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2345" y="1420034"/>
            <a:ext cx="735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</a:rPr>
              <a:t>!</a:t>
            </a:r>
            <a:endParaRPr lang="ru-RU" sz="9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itchFamily="18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544" y="5877272"/>
            <a:ext cx="2145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D2533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делать?</a:t>
            </a:r>
          </a:p>
        </p:txBody>
      </p:sp>
    </p:spTree>
    <p:extLst>
      <p:ext uri="{BB962C8B-B14F-4D97-AF65-F5344CB8AC3E}">
        <p14:creationId xmlns:p14="http://schemas.microsoft.com/office/powerpoint/2010/main" xmlns="" val="13092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1095</Words>
  <Application>Microsoft Office PowerPoint</Application>
  <PresentationFormat>Экран (4:3)</PresentationFormat>
  <Paragraphs>172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Специальное оформление</vt:lpstr>
      <vt:lpstr>Рефлексивные вопросы  как фактор поддержки субъектности ученика на уроке русского языка</vt:lpstr>
      <vt:lpstr>Какие вопросы волнуют сегодня  учителя?</vt:lpstr>
      <vt:lpstr>Как сформировался опыт?</vt:lpstr>
      <vt:lpstr>Какова модель опыта?</vt:lpstr>
      <vt:lpstr>С какого момента урока начинается рефлексия?</vt:lpstr>
      <vt:lpstr>Какой вопрос является рефлексивным?</vt:lpstr>
      <vt:lpstr>Что меняет рефлексивный вопрос на уроке?</vt:lpstr>
      <vt:lpstr>Что такое рефлексивное слушание?</vt:lpstr>
      <vt:lpstr>Ошибка ученика — это движущая сила или неудовлетворительная оценка?</vt:lpstr>
      <vt:lpstr>Что такое свободное домашнее задание?</vt:lpstr>
      <vt:lpstr>Какова классификация рефлексии?</vt:lpstr>
      <vt:lpstr>В чем суть принципов рефлексии?</vt:lpstr>
      <vt:lpstr>В чем суть принципов рефлексии?</vt:lpstr>
      <vt:lpstr>Что меняется в ученике?  </vt:lpstr>
      <vt:lpstr>Какова результативность опыта?</vt:lpstr>
      <vt:lpstr>Какова результативность опыта?</vt:lpstr>
      <vt:lpstr>Какова результативность опыта?</vt:lpstr>
      <vt:lpstr>Какова результативность опыта?</vt:lpstr>
      <vt:lpstr>Список используемой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оксана</cp:lastModifiedBy>
  <cp:revision>57</cp:revision>
  <dcterms:created xsi:type="dcterms:W3CDTF">2015-08-15T12:14:06Z</dcterms:created>
  <dcterms:modified xsi:type="dcterms:W3CDTF">2015-08-15T20:11:40Z</dcterms:modified>
</cp:coreProperties>
</file>