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5"/>
  </p:notesMasterIdLst>
  <p:sldIdLst>
    <p:sldId id="272" r:id="rId4"/>
    <p:sldId id="275" r:id="rId5"/>
    <p:sldId id="279" r:id="rId6"/>
    <p:sldId id="310" r:id="rId7"/>
    <p:sldId id="282" r:id="rId8"/>
    <p:sldId id="314" r:id="rId9"/>
    <p:sldId id="288" r:id="rId10"/>
    <p:sldId id="307" r:id="rId11"/>
    <p:sldId id="283" r:id="rId12"/>
    <p:sldId id="295" r:id="rId13"/>
    <p:sldId id="309" r:id="rId14"/>
    <p:sldId id="303" r:id="rId15"/>
    <p:sldId id="318" r:id="rId16"/>
    <p:sldId id="297" r:id="rId17"/>
    <p:sldId id="319" r:id="rId18"/>
    <p:sldId id="308" r:id="rId19"/>
    <p:sldId id="312" r:id="rId20"/>
    <p:sldId id="316" r:id="rId21"/>
    <p:sldId id="315" r:id="rId22"/>
    <p:sldId id="302" r:id="rId23"/>
    <p:sldId id="30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AD97A8-4CF2-413D-A740-DC3F948BA1A6}">
          <p14:sldIdLst>
            <p14:sldId id="272"/>
            <p14:sldId id="275"/>
            <p14:sldId id="279"/>
            <p14:sldId id="310"/>
            <p14:sldId id="282"/>
            <p14:sldId id="314"/>
            <p14:sldId id="288"/>
            <p14:sldId id="307"/>
            <p14:sldId id="283"/>
            <p14:sldId id="295"/>
            <p14:sldId id="309"/>
            <p14:sldId id="303"/>
            <p14:sldId id="318"/>
            <p14:sldId id="297"/>
            <p14:sldId id="319"/>
            <p14:sldId id="308"/>
            <p14:sldId id="312"/>
            <p14:sldId id="316"/>
            <p14:sldId id="315"/>
            <p14:sldId id="302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90" d="100"/>
          <a:sy n="90" d="100"/>
        </p:scale>
        <p:origin x="-53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18643997783464"/>
          <c:y val="9.4754933543927417E-2"/>
          <c:w val="0.70645581560405202"/>
          <c:h val="0.599903947455199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Sheet1!$B$1:$B$1</c:f>
              <c:strCache>
                <c:ptCount val="1"/>
                <c:pt idx="0">
                  <c:v>ГИА по истории</c:v>
                </c:pt>
              </c:strCache>
            </c:strRef>
          </c:cat>
          <c:val>
            <c:numRef>
              <c:f>Sheet1!$B$2:$B$2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Sheet1!$B$1:$B$1</c:f>
              <c:strCache>
                <c:ptCount val="1"/>
                <c:pt idx="0">
                  <c:v>ГИА по истории</c:v>
                </c:pt>
              </c:strCache>
            </c:strRef>
          </c:cat>
          <c:val>
            <c:numRef>
              <c:f>Sheet1!$B$3:$B$3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Sheet1!$B$1:$B$1</c:f>
              <c:strCache>
                <c:ptCount val="1"/>
                <c:pt idx="0">
                  <c:v>ГИА по истории</c:v>
                </c:pt>
              </c:strCache>
            </c:strRef>
          </c:cat>
          <c:val>
            <c:numRef>
              <c:f>Sheet1!$B$4:$B$4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Sheet1!$B$1:$B$1</c:f>
              <c:strCache>
                <c:ptCount val="1"/>
                <c:pt idx="0">
                  <c:v>ГИА по истории</c:v>
                </c:pt>
              </c:strCache>
            </c:strRef>
          </c:cat>
          <c:val>
            <c:numRef>
              <c:f>Sheet1!$B$5:$B$5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850176"/>
        <c:axId val="44884736"/>
        <c:axId val="0"/>
      </c:bar3DChart>
      <c:catAx>
        <c:axId val="4485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884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8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85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59992122007794"/>
          <c:y val="0.25918456186874234"/>
          <c:w val="0.7243401759530792"/>
          <c:h val="0.64285714285714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Sheet1!$B$1:$B$1</c:f>
              <c:strCache>
                <c:ptCount val="1"/>
                <c:pt idx="0">
                  <c:v>ГИА по истории</c:v>
                </c:pt>
              </c:strCache>
            </c:strRef>
          </c:cat>
          <c:val>
            <c:numRef>
              <c:f>Sheet1!$B$2:$B$2</c:f>
              <c:numCache>
                <c:formatCode>0%</c:formatCode>
                <c:ptCount val="1"/>
                <c:pt idx="0">
                  <c:v>0.71399999999999997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Sheet1!$B$1:$B$1</c:f>
              <c:strCache>
                <c:ptCount val="1"/>
                <c:pt idx="0">
                  <c:v>ГИА по истории</c:v>
                </c:pt>
              </c:strCache>
            </c:strRef>
          </c:cat>
          <c:val>
            <c:numRef>
              <c:f>Sheet1!$B$3:$B$3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Sheet1!$B$1:$B$1</c:f>
              <c:strCache>
                <c:ptCount val="1"/>
                <c:pt idx="0">
                  <c:v>ГИА по истории</c:v>
                </c:pt>
              </c:strCache>
            </c:strRef>
          </c:cat>
          <c:val>
            <c:numRef>
              <c:f>Sheet1!$B$4:$B$4</c:f>
              <c:numCache>
                <c:formatCode>0%</c:formatCode>
                <c:ptCount val="1"/>
                <c:pt idx="0">
                  <c:v>3.5999999999999997E-2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Sheet1!$B$1:$B$1</c:f>
              <c:strCache>
                <c:ptCount val="1"/>
                <c:pt idx="0">
                  <c:v>ГИА по истории</c:v>
                </c:pt>
              </c:strCache>
            </c:strRef>
          </c:cat>
          <c:val>
            <c:numRef>
              <c:f>Sheet1!$B$5:$B$5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952576"/>
        <c:axId val="45024000"/>
        <c:axId val="0"/>
      </c:bar3DChart>
      <c:catAx>
        <c:axId val="4495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024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02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95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kubanova.ru/tvorcheskij-sunduchok/67-vecher-afganskoj-pesni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kubanova.ru/tvorcheskij-sunduchok/67-vecher-afganskoj-pesn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2C446-2C15-4CE4-A5E9-C2831B42B683}" type="doc">
      <dgm:prSet loTypeId="urn:microsoft.com/office/officeart/2008/layout/LinedList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29885835-93A5-4FF0-86C0-5A79325B4CBA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Глобальная конкуренция рабочей силы и производителей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52DEA9-67F8-4184-A8FD-2251AF186CB3}" type="parTrans" cxnId="{BDD2132A-DA2A-47A1-9BB9-58F139F5ABD9}">
      <dgm:prSet/>
      <dgm:spPr/>
      <dgm:t>
        <a:bodyPr/>
        <a:lstStyle/>
        <a:p>
          <a:endParaRPr lang="ru-RU"/>
        </a:p>
      </dgm:t>
    </dgm:pt>
    <dgm:pt modelId="{D10DC2BB-75E2-4F92-91C0-5840D8E93463}" type="sibTrans" cxnId="{BDD2132A-DA2A-47A1-9BB9-58F139F5ABD9}">
      <dgm:prSet/>
      <dgm:spPr/>
      <dgm:t>
        <a:bodyPr/>
        <a:lstStyle/>
        <a:p>
          <a:endParaRPr lang="ru-RU"/>
        </a:p>
      </dgm:t>
    </dgm:pt>
    <dgm:pt modelId="{8388FD19-53A3-4F4F-B8E2-3868482ABC9A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роли традиционных природных ресурсов в пользу устойчивых  технологий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B8353-3838-4889-9688-16407E65E455}" type="parTrans" cxnId="{1BBEE4AA-EF0D-485C-BCC7-5BF73D067EB7}">
      <dgm:prSet/>
      <dgm:spPr/>
      <dgm:t>
        <a:bodyPr/>
        <a:lstStyle/>
        <a:p>
          <a:endParaRPr lang="ru-RU"/>
        </a:p>
      </dgm:t>
    </dgm:pt>
    <dgm:pt modelId="{8D9DC225-D835-48E9-AA65-649FD40C4126}" type="sibTrans" cxnId="{1BBEE4AA-EF0D-485C-BCC7-5BF73D067EB7}">
      <dgm:prSet/>
      <dgm:spPr/>
      <dgm:t>
        <a:bodyPr/>
        <a:lstStyle/>
        <a:p>
          <a:endParaRPr lang="ru-RU"/>
        </a:p>
      </dgm:t>
    </dgm:pt>
    <dgm:pt modelId="{A9D8E2C1-2488-4E6B-84A4-C685BA4EFB17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Новая социально-экономическая модель современной России -информационное общество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F972D-3FC5-4BD6-97F6-02C24C1F8C15}" type="parTrans" cxnId="{E15A9274-E1A9-494C-A6DB-E97F41149CE0}">
      <dgm:prSet/>
      <dgm:spPr/>
      <dgm:t>
        <a:bodyPr/>
        <a:lstStyle/>
        <a:p>
          <a:endParaRPr lang="ru-RU"/>
        </a:p>
      </dgm:t>
    </dgm:pt>
    <dgm:pt modelId="{8379C337-9518-4A28-B712-375C1A631DED}" type="sibTrans" cxnId="{E15A9274-E1A9-494C-A6DB-E97F41149CE0}">
      <dgm:prSet/>
      <dgm:spPr/>
      <dgm:t>
        <a:bodyPr/>
        <a:lstStyle/>
        <a:p>
          <a:endParaRPr lang="ru-RU"/>
        </a:p>
      </dgm:t>
    </dgm:pt>
    <dgm:pt modelId="{CF9EE3A6-C460-49D5-8224-BE7524083E3F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Дальнейший рост значимости интеллектуального и творческого труда, гибкости и способности переобучаться</a:t>
          </a:r>
          <a:endParaRPr lang="en-US" sz="14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60ADC6-1BA1-45E8-AEFB-B8F0DCBE22B6}" type="parTrans" cxnId="{39141D50-1C77-45C3-8DF4-FFF07D6610D7}">
      <dgm:prSet/>
      <dgm:spPr/>
      <dgm:t>
        <a:bodyPr/>
        <a:lstStyle/>
        <a:p>
          <a:endParaRPr lang="ru-RU"/>
        </a:p>
      </dgm:t>
    </dgm:pt>
    <dgm:pt modelId="{369C3D71-D0B5-411F-BEA0-9DE4277F4298}" type="sibTrans" cxnId="{39141D50-1C77-45C3-8DF4-FFF07D6610D7}">
      <dgm:prSet/>
      <dgm:spPr/>
      <dgm:t>
        <a:bodyPr/>
        <a:lstStyle/>
        <a:p>
          <a:endParaRPr lang="ru-RU"/>
        </a:p>
      </dgm:t>
    </dgm:pt>
    <dgm:pt modelId="{E823398B-98D0-404C-99D6-86BA53BEDE59}" type="pres">
      <dgm:prSet presAssocID="{F8C2C446-2C15-4CE4-A5E9-C2831B42B6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A0AB4FD-368F-4F9E-B89D-A4183C73BE65}" type="pres">
      <dgm:prSet presAssocID="{8388FD19-53A3-4F4F-B8E2-3868482ABC9A}" presName="thickLine" presStyleLbl="alignNode1" presStyleIdx="0" presStyleCnt="4"/>
      <dgm:spPr/>
      <dgm:t>
        <a:bodyPr/>
        <a:lstStyle/>
        <a:p>
          <a:endParaRPr lang="ru-RU"/>
        </a:p>
      </dgm:t>
    </dgm:pt>
    <dgm:pt modelId="{48272C5F-28E8-4B98-A0A3-C8F5858E5C0E}" type="pres">
      <dgm:prSet presAssocID="{8388FD19-53A3-4F4F-B8E2-3868482ABC9A}" presName="horz1" presStyleCnt="0"/>
      <dgm:spPr/>
      <dgm:t>
        <a:bodyPr/>
        <a:lstStyle/>
        <a:p>
          <a:endParaRPr lang="ru-RU"/>
        </a:p>
      </dgm:t>
    </dgm:pt>
    <dgm:pt modelId="{E9318B2C-AD5B-424A-B809-FB34297D75CA}" type="pres">
      <dgm:prSet presAssocID="{8388FD19-53A3-4F4F-B8E2-3868482ABC9A}" presName="tx1" presStyleLbl="revTx" presStyleIdx="0" presStyleCnt="4"/>
      <dgm:spPr/>
      <dgm:t>
        <a:bodyPr/>
        <a:lstStyle/>
        <a:p>
          <a:endParaRPr lang="ru-RU"/>
        </a:p>
      </dgm:t>
    </dgm:pt>
    <dgm:pt modelId="{8DF97F28-7D52-4269-9388-811E7991BB76}" type="pres">
      <dgm:prSet presAssocID="{8388FD19-53A3-4F4F-B8E2-3868482ABC9A}" presName="vert1" presStyleCnt="0"/>
      <dgm:spPr/>
      <dgm:t>
        <a:bodyPr/>
        <a:lstStyle/>
        <a:p>
          <a:endParaRPr lang="ru-RU"/>
        </a:p>
      </dgm:t>
    </dgm:pt>
    <dgm:pt modelId="{B666A6E6-24FD-4F3D-A770-4D219280B530}" type="pres">
      <dgm:prSet presAssocID="{29885835-93A5-4FF0-86C0-5A79325B4CBA}" presName="thickLine" presStyleLbl="alignNode1" presStyleIdx="1" presStyleCnt="4"/>
      <dgm:spPr/>
      <dgm:t>
        <a:bodyPr/>
        <a:lstStyle/>
        <a:p>
          <a:endParaRPr lang="ru-RU"/>
        </a:p>
      </dgm:t>
    </dgm:pt>
    <dgm:pt modelId="{753BBF91-4DD8-424C-B7B9-D78C93831675}" type="pres">
      <dgm:prSet presAssocID="{29885835-93A5-4FF0-86C0-5A79325B4CBA}" presName="horz1" presStyleCnt="0"/>
      <dgm:spPr/>
      <dgm:t>
        <a:bodyPr/>
        <a:lstStyle/>
        <a:p>
          <a:endParaRPr lang="ru-RU"/>
        </a:p>
      </dgm:t>
    </dgm:pt>
    <dgm:pt modelId="{DA7E173E-EE2D-4CF9-AE8E-35036E40C779}" type="pres">
      <dgm:prSet presAssocID="{29885835-93A5-4FF0-86C0-5A79325B4CBA}" presName="tx1" presStyleLbl="revTx" presStyleIdx="1" presStyleCnt="4"/>
      <dgm:spPr/>
      <dgm:t>
        <a:bodyPr/>
        <a:lstStyle/>
        <a:p>
          <a:endParaRPr lang="ru-RU"/>
        </a:p>
      </dgm:t>
    </dgm:pt>
    <dgm:pt modelId="{A6CBFE86-388B-44FC-8D77-302B8471A28B}" type="pres">
      <dgm:prSet presAssocID="{29885835-93A5-4FF0-86C0-5A79325B4CBA}" presName="vert1" presStyleCnt="0"/>
      <dgm:spPr/>
      <dgm:t>
        <a:bodyPr/>
        <a:lstStyle/>
        <a:p>
          <a:endParaRPr lang="ru-RU"/>
        </a:p>
      </dgm:t>
    </dgm:pt>
    <dgm:pt modelId="{79B68801-318F-4E19-918D-D336D3AC3EDA}" type="pres">
      <dgm:prSet presAssocID="{CF9EE3A6-C460-49D5-8224-BE7524083E3F}" presName="thickLine" presStyleLbl="alignNode1" presStyleIdx="2" presStyleCnt="4"/>
      <dgm:spPr/>
      <dgm:t>
        <a:bodyPr/>
        <a:lstStyle/>
        <a:p>
          <a:endParaRPr lang="ru-RU"/>
        </a:p>
      </dgm:t>
    </dgm:pt>
    <dgm:pt modelId="{7CFC3272-C8AA-4DCF-942D-03CD08987B06}" type="pres">
      <dgm:prSet presAssocID="{CF9EE3A6-C460-49D5-8224-BE7524083E3F}" presName="horz1" presStyleCnt="0"/>
      <dgm:spPr/>
      <dgm:t>
        <a:bodyPr/>
        <a:lstStyle/>
        <a:p>
          <a:endParaRPr lang="ru-RU"/>
        </a:p>
      </dgm:t>
    </dgm:pt>
    <dgm:pt modelId="{202884CE-E35E-437F-9FF5-DA27F3EF77FF}" type="pres">
      <dgm:prSet presAssocID="{CF9EE3A6-C460-49D5-8224-BE7524083E3F}" presName="tx1" presStyleLbl="revTx" presStyleIdx="2" presStyleCnt="4" custScaleY="132753" custLinFactNeighborY="3659"/>
      <dgm:spPr/>
      <dgm:t>
        <a:bodyPr/>
        <a:lstStyle/>
        <a:p>
          <a:endParaRPr lang="ru-RU"/>
        </a:p>
      </dgm:t>
    </dgm:pt>
    <dgm:pt modelId="{FB5D7A8D-5C01-40D8-A2EE-7B3E9FA11181}" type="pres">
      <dgm:prSet presAssocID="{CF9EE3A6-C460-49D5-8224-BE7524083E3F}" presName="vert1" presStyleCnt="0"/>
      <dgm:spPr/>
      <dgm:t>
        <a:bodyPr/>
        <a:lstStyle/>
        <a:p>
          <a:endParaRPr lang="ru-RU"/>
        </a:p>
      </dgm:t>
    </dgm:pt>
    <dgm:pt modelId="{A38128E5-E81B-48F5-B7F6-AC113862849B}" type="pres">
      <dgm:prSet presAssocID="{A9D8E2C1-2488-4E6B-84A4-C685BA4EFB17}" presName="thickLine" presStyleLbl="alignNode1" presStyleIdx="3" presStyleCnt="4"/>
      <dgm:spPr/>
      <dgm:t>
        <a:bodyPr/>
        <a:lstStyle/>
        <a:p>
          <a:endParaRPr lang="ru-RU"/>
        </a:p>
      </dgm:t>
    </dgm:pt>
    <dgm:pt modelId="{5BFA1E3F-F170-4386-AAD3-43BA85D81801}" type="pres">
      <dgm:prSet presAssocID="{A9D8E2C1-2488-4E6B-84A4-C685BA4EFB17}" presName="horz1" presStyleCnt="0"/>
      <dgm:spPr/>
      <dgm:t>
        <a:bodyPr/>
        <a:lstStyle/>
        <a:p>
          <a:endParaRPr lang="ru-RU"/>
        </a:p>
      </dgm:t>
    </dgm:pt>
    <dgm:pt modelId="{A07C6F8D-2EC4-4F5B-93B5-93B47C396A6C}" type="pres">
      <dgm:prSet presAssocID="{A9D8E2C1-2488-4E6B-84A4-C685BA4EFB17}" presName="tx1" presStyleLbl="revTx" presStyleIdx="3" presStyleCnt="4" custLinFactNeighborY="10034"/>
      <dgm:spPr/>
      <dgm:t>
        <a:bodyPr/>
        <a:lstStyle/>
        <a:p>
          <a:endParaRPr lang="ru-RU"/>
        </a:p>
      </dgm:t>
    </dgm:pt>
    <dgm:pt modelId="{EC0E0147-1929-49D8-BC1E-54D8B185F0C4}" type="pres">
      <dgm:prSet presAssocID="{A9D8E2C1-2488-4E6B-84A4-C685BA4EFB17}" presName="vert1" presStyleCnt="0"/>
      <dgm:spPr/>
      <dgm:t>
        <a:bodyPr/>
        <a:lstStyle/>
        <a:p>
          <a:endParaRPr lang="ru-RU"/>
        </a:p>
      </dgm:t>
    </dgm:pt>
  </dgm:ptLst>
  <dgm:cxnLst>
    <dgm:cxn modelId="{1BBEE4AA-EF0D-485C-BCC7-5BF73D067EB7}" srcId="{F8C2C446-2C15-4CE4-A5E9-C2831B42B683}" destId="{8388FD19-53A3-4F4F-B8E2-3868482ABC9A}" srcOrd="0" destOrd="0" parTransId="{810B8353-3838-4889-9688-16407E65E455}" sibTransId="{8D9DC225-D835-48E9-AA65-649FD40C4126}"/>
    <dgm:cxn modelId="{6C498CDB-86D1-4AB9-AF4C-3E86FB9BE2CD}" type="presOf" srcId="{CF9EE3A6-C460-49D5-8224-BE7524083E3F}" destId="{202884CE-E35E-437F-9FF5-DA27F3EF77FF}" srcOrd="0" destOrd="0" presId="urn:microsoft.com/office/officeart/2008/layout/LinedList"/>
    <dgm:cxn modelId="{E15A9274-E1A9-494C-A6DB-E97F41149CE0}" srcId="{F8C2C446-2C15-4CE4-A5E9-C2831B42B683}" destId="{A9D8E2C1-2488-4E6B-84A4-C685BA4EFB17}" srcOrd="3" destOrd="0" parTransId="{502F972D-3FC5-4BD6-97F6-02C24C1F8C15}" sibTransId="{8379C337-9518-4A28-B712-375C1A631DED}"/>
    <dgm:cxn modelId="{BDD2132A-DA2A-47A1-9BB9-58F139F5ABD9}" srcId="{F8C2C446-2C15-4CE4-A5E9-C2831B42B683}" destId="{29885835-93A5-4FF0-86C0-5A79325B4CBA}" srcOrd="1" destOrd="0" parTransId="{2F52DEA9-67F8-4184-A8FD-2251AF186CB3}" sibTransId="{D10DC2BB-75E2-4F92-91C0-5840D8E93463}"/>
    <dgm:cxn modelId="{658D7649-8D6A-4B40-AB7B-1799A697B7B8}" type="presOf" srcId="{29885835-93A5-4FF0-86C0-5A79325B4CBA}" destId="{DA7E173E-EE2D-4CF9-AE8E-35036E40C779}" srcOrd="0" destOrd="0" presId="urn:microsoft.com/office/officeart/2008/layout/LinedList"/>
    <dgm:cxn modelId="{E0B98BC2-21D6-4652-B129-C4F1C500F3F0}" type="presOf" srcId="{A9D8E2C1-2488-4E6B-84A4-C685BA4EFB17}" destId="{A07C6F8D-2EC4-4F5B-93B5-93B47C396A6C}" srcOrd="0" destOrd="0" presId="urn:microsoft.com/office/officeart/2008/layout/LinedList"/>
    <dgm:cxn modelId="{A599E39F-87BD-40D8-82C1-20A7E92C2D59}" type="presOf" srcId="{8388FD19-53A3-4F4F-B8E2-3868482ABC9A}" destId="{E9318B2C-AD5B-424A-B809-FB34297D75CA}" srcOrd="0" destOrd="0" presId="urn:microsoft.com/office/officeart/2008/layout/LinedList"/>
    <dgm:cxn modelId="{39141D50-1C77-45C3-8DF4-FFF07D6610D7}" srcId="{F8C2C446-2C15-4CE4-A5E9-C2831B42B683}" destId="{CF9EE3A6-C460-49D5-8224-BE7524083E3F}" srcOrd="2" destOrd="0" parTransId="{1760ADC6-1BA1-45E8-AEFB-B8F0DCBE22B6}" sibTransId="{369C3D71-D0B5-411F-BEA0-9DE4277F4298}"/>
    <dgm:cxn modelId="{F8C3350A-9381-469B-8A8C-F274A22A12DB}" type="presOf" srcId="{F8C2C446-2C15-4CE4-A5E9-C2831B42B683}" destId="{E823398B-98D0-404C-99D6-86BA53BEDE59}" srcOrd="0" destOrd="0" presId="urn:microsoft.com/office/officeart/2008/layout/LinedList"/>
    <dgm:cxn modelId="{78FBE5D5-3140-4927-AD4F-31093BE3ED65}" type="presParOf" srcId="{E823398B-98D0-404C-99D6-86BA53BEDE59}" destId="{3A0AB4FD-368F-4F9E-B89D-A4183C73BE65}" srcOrd="0" destOrd="0" presId="urn:microsoft.com/office/officeart/2008/layout/LinedList"/>
    <dgm:cxn modelId="{03848A18-29E9-4EA4-8B41-75F53CE9B1A7}" type="presParOf" srcId="{E823398B-98D0-404C-99D6-86BA53BEDE59}" destId="{48272C5F-28E8-4B98-A0A3-C8F5858E5C0E}" srcOrd="1" destOrd="0" presId="urn:microsoft.com/office/officeart/2008/layout/LinedList"/>
    <dgm:cxn modelId="{8212C17E-BA0B-46E7-B335-2E56B0D9FFA1}" type="presParOf" srcId="{48272C5F-28E8-4B98-A0A3-C8F5858E5C0E}" destId="{E9318B2C-AD5B-424A-B809-FB34297D75CA}" srcOrd="0" destOrd="0" presId="urn:microsoft.com/office/officeart/2008/layout/LinedList"/>
    <dgm:cxn modelId="{0D96B27D-6AEA-4820-AD64-A5E00437455E}" type="presParOf" srcId="{48272C5F-28E8-4B98-A0A3-C8F5858E5C0E}" destId="{8DF97F28-7D52-4269-9388-811E7991BB76}" srcOrd="1" destOrd="0" presId="urn:microsoft.com/office/officeart/2008/layout/LinedList"/>
    <dgm:cxn modelId="{AD3E8CAD-0BCF-475D-9F81-CFB59CF2219F}" type="presParOf" srcId="{E823398B-98D0-404C-99D6-86BA53BEDE59}" destId="{B666A6E6-24FD-4F3D-A770-4D219280B530}" srcOrd="2" destOrd="0" presId="urn:microsoft.com/office/officeart/2008/layout/LinedList"/>
    <dgm:cxn modelId="{00C31044-C6C7-42FC-9C7C-C709880AB707}" type="presParOf" srcId="{E823398B-98D0-404C-99D6-86BA53BEDE59}" destId="{753BBF91-4DD8-424C-B7B9-D78C93831675}" srcOrd="3" destOrd="0" presId="urn:microsoft.com/office/officeart/2008/layout/LinedList"/>
    <dgm:cxn modelId="{BF9D2C64-0E0F-4BEF-B938-C795C0CD9261}" type="presParOf" srcId="{753BBF91-4DD8-424C-B7B9-D78C93831675}" destId="{DA7E173E-EE2D-4CF9-AE8E-35036E40C779}" srcOrd="0" destOrd="0" presId="urn:microsoft.com/office/officeart/2008/layout/LinedList"/>
    <dgm:cxn modelId="{DF230D98-1801-46A3-87AF-3B955AB1F3B4}" type="presParOf" srcId="{753BBF91-4DD8-424C-B7B9-D78C93831675}" destId="{A6CBFE86-388B-44FC-8D77-302B8471A28B}" srcOrd="1" destOrd="0" presId="urn:microsoft.com/office/officeart/2008/layout/LinedList"/>
    <dgm:cxn modelId="{278F0CCF-AF35-40E3-8348-D1225E874521}" type="presParOf" srcId="{E823398B-98D0-404C-99D6-86BA53BEDE59}" destId="{79B68801-318F-4E19-918D-D336D3AC3EDA}" srcOrd="4" destOrd="0" presId="urn:microsoft.com/office/officeart/2008/layout/LinedList"/>
    <dgm:cxn modelId="{C33E9097-2DF7-48D7-A5ED-A94CBD0BC1E9}" type="presParOf" srcId="{E823398B-98D0-404C-99D6-86BA53BEDE59}" destId="{7CFC3272-C8AA-4DCF-942D-03CD08987B06}" srcOrd="5" destOrd="0" presId="urn:microsoft.com/office/officeart/2008/layout/LinedList"/>
    <dgm:cxn modelId="{8FD9B207-923C-44A5-8873-80DCEE982814}" type="presParOf" srcId="{7CFC3272-C8AA-4DCF-942D-03CD08987B06}" destId="{202884CE-E35E-437F-9FF5-DA27F3EF77FF}" srcOrd="0" destOrd="0" presId="urn:microsoft.com/office/officeart/2008/layout/LinedList"/>
    <dgm:cxn modelId="{9DAD1ABE-A496-452C-AA30-69DD3F0D9A6E}" type="presParOf" srcId="{7CFC3272-C8AA-4DCF-942D-03CD08987B06}" destId="{FB5D7A8D-5C01-40D8-A2EE-7B3E9FA11181}" srcOrd="1" destOrd="0" presId="urn:microsoft.com/office/officeart/2008/layout/LinedList"/>
    <dgm:cxn modelId="{26D277D5-469B-45EF-9267-FD86671CBA05}" type="presParOf" srcId="{E823398B-98D0-404C-99D6-86BA53BEDE59}" destId="{A38128E5-E81B-48F5-B7F6-AC113862849B}" srcOrd="6" destOrd="0" presId="urn:microsoft.com/office/officeart/2008/layout/LinedList"/>
    <dgm:cxn modelId="{126D84D8-C870-497C-9E1D-E8E0C6372163}" type="presParOf" srcId="{E823398B-98D0-404C-99D6-86BA53BEDE59}" destId="{5BFA1E3F-F170-4386-AAD3-43BA85D81801}" srcOrd="7" destOrd="0" presId="urn:microsoft.com/office/officeart/2008/layout/LinedList"/>
    <dgm:cxn modelId="{03F05869-FAD0-4012-850C-72D191272587}" type="presParOf" srcId="{5BFA1E3F-F170-4386-AAD3-43BA85D81801}" destId="{A07C6F8D-2EC4-4F5B-93B5-93B47C396A6C}" srcOrd="0" destOrd="0" presId="urn:microsoft.com/office/officeart/2008/layout/LinedList"/>
    <dgm:cxn modelId="{45CCF904-C463-4724-A838-FC8AA074A2B5}" type="presParOf" srcId="{5BFA1E3F-F170-4386-AAD3-43BA85D81801}" destId="{EC0E0147-1929-49D8-BC1E-54D8B185F0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C2C446-2C15-4CE4-A5E9-C2831B42B683}" type="doc">
      <dgm:prSet loTypeId="urn:microsoft.com/office/officeart/2008/layout/LinedLis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9885835-93A5-4FF0-86C0-5A79325B4CBA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 навыки </a:t>
          </a:r>
          <a:r>
            <a:rPr lang="en-US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(95% работников будут связаны</a:t>
          </a:r>
          <a:r>
            <a:rPr lang="en-US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с другими людьми)</a:t>
          </a:r>
        </a:p>
        <a:p>
          <a:endParaRPr lang="ru-RU" sz="1800" dirty="0">
            <a:latin typeface="Cambria" pitchFamily="18" charset="0"/>
          </a:endParaRPr>
        </a:p>
      </dgm:t>
    </dgm:pt>
    <dgm:pt modelId="{2F52DEA9-67F8-4184-A8FD-2251AF186CB3}" type="parTrans" cxnId="{BDD2132A-DA2A-47A1-9BB9-58F139F5ABD9}">
      <dgm:prSet/>
      <dgm:spPr/>
      <dgm:t>
        <a:bodyPr/>
        <a:lstStyle/>
        <a:p>
          <a:endParaRPr lang="ru-RU"/>
        </a:p>
      </dgm:t>
    </dgm:pt>
    <dgm:pt modelId="{D10DC2BB-75E2-4F92-91C0-5840D8E93463}" type="sibTrans" cxnId="{BDD2132A-DA2A-47A1-9BB9-58F139F5ABD9}">
      <dgm:prSet/>
      <dgm:spPr/>
      <dgm:t>
        <a:bodyPr/>
        <a:lstStyle/>
        <a:p>
          <a:endParaRPr lang="ru-RU"/>
        </a:p>
      </dgm:t>
    </dgm:pt>
    <dgm:pt modelId="{8388FD19-53A3-4F4F-B8E2-3868482ABC9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Умение работать с большими объёмами информации.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(«Человек - пул знаний»)</a:t>
          </a:r>
          <a:endParaRPr lang="ru-RU" sz="18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1800" dirty="0">
            <a:solidFill>
              <a:srgbClr val="002060"/>
            </a:solidFill>
            <a:latin typeface="Cambria" pitchFamily="18" charset="0"/>
          </a:endParaRPr>
        </a:p>
      </dgm:t>
    </dgm:pt>
    <dgm:pt modelId="{810B8353-3838-4889-9688-16407E65E455}" type="parTrans" cxnId="{1BBEE4AA-EF0D-485C-BCC7-5BF73D067EB7}">
      <dgm:prSet/>
      <dgm:spPr/>
      <dgm:t>
        <a:bodyPr/>
        <a:lstStyle/>
        <a:p>
          <a:endParaRPr lang="ru-RU"/>
        </a:p>
      </dgm:t>
    </dgm:pt>
    <dgm:pt modelId="{8D9DC225-D835-48E9-AA65-649FD40C4126}" type="sibTrans" cxnId="{1BBEE4AA-EF0D-485C-BCC7-5BF73D067EB7}">
      <dgm:prSet/>
      <dgm:spPr/>
      <dgm:t>
        <a:bodyPr/>
        <a:lstStyle/>
        <a:p>
          <a:endParaRPr lang="ru-RU"/>
        </a:p>
      </dgm:t>
    </dgm:pt>
    <dgm:pt modelId="{A9D8E2C1-2488-4E6B-84A4-C685BA4EFB17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к переобучению</a:t>
          </a:r>
          <a:endParaRPr lang="ru-RU" sz="18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dirty="0">
            <a:latin typeface="Cambria" pitchFamily="18" charset="0"/>
          </a:endParaRPr>
        </a:p>
      </dgm:t>
    </dgm:pt>
    <dgm:pt modelId="{502F972D-3FC5-4BD6-97F6-02C24C1F8C15}" type="parTrans" cxnId="{E15A9274-E1A9-494C-A6DB-E97F41149CE0}">
      <dgm:prSet/>
      <dgm:spPr/>
      <dgm:t>
        <a:bodyPr/>
        <a:lstStyle/>
        <a:p>
          <a:endParaRPr lang="ru-RU"/>
        </a:p>
      </dgm:t>
    </dgm:pt>
    <dgm:pt modelId="{8379C337-9518-4A28-B712-375C1A631DED}" type="sibTrans" cxnId="{E15A9274-E1A9-494C-A6DB-E97F41149CE0}">
      <dgm:prSet/>
      <dgm:spPr/>
      <dgm:t>
        <a:bodyPr/>
        <a:lstStyle/>
        <a:p>
          <a:endParaRPr lang="ru-RU"/>
        </a:p>
      </dgm:t>
    </dgm:pt>
    <dgm:pt modelId="{CF9EE3A6-C460-49D5-8224-BE7524083E3F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Креативность</a:t>
          </a:r>
        </a:p>
        <a:p>
          <a:endParaRPr lang="ru-RU" sz="1800" dirty="0">
            <a:latin typeface="Cambria" pitchFamily="18" charset="0"/>
          </a:endParaRPr>
        </a:p>
      </dgm:t>
    </dgm:pt>
    <dgm:pt modelId="{1760ADC6-1BA1-45E8-AEFB-B8F0DCBE22B6}" type="parTrans" cxnId="{39141D50-1C77-45C3-8DF4-FFF07D6610D7}">
      <dgm:prSet/>
      <dgm:spPr/>
      <dgm:t>
        <a:bodyPr/>
        <a:lstStyle/>
        <a:p>
          <a:endParaRPr lang="ru-RU"/>
        </a:p>
      </dgm:t>
    </dgm:pt>
    <dgm:pt modelId="{369C3D71-D0B5-411F-BEA0-9DE4277F4298}" type="sibTrans" cxnId="{39141D50-1C77-45C3-8DF4-FFF07D6610D7}">
      <dgm:prSet/>
      <dgm:spPr/>
      <dgm:t>
        <a:bodyPr/>
        <a:lstStyle/>
        <a:p>
          <a:endParaRPr lang="ru-RU"/>
        </a:p>
      </dgm:t>
    </dgm:pt>
    <dgm:pt modelId="{914D5001-85BE-4389-9D29-37627DA4A028}" type="pres">
      <dgm:prSet presAssocID="{F8C2C446-2C15-4CE4-A5E9-C2831B42B6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5E2C93-0041-4261-B264-DFE51C9B0828}" type="pres">
      <dgm:prSet presAssocID="{8388FD19-53A3-4F4F-B8E2-3868482ABC9A}" presName="thickLine" presStyleLbl="alignNode1" presStyleIdx="0" presStyleCnt="4"/>
      <dgm:spPr/>
      <dgm:t>
        <a:bodyPr/>
        <a:lstStyle/>
        <a:p>
          <a:endParaRPr lang="ru-RU"/>
        </a:p>
      </dgm:t>
    </dgm:pt>
    <dgm:pt modelId="{DB056AB5-3B8A-4473-9724-4032D9901A76}" type="pres">
      <dgm:prSet presAssocID="{8388FD19-53A3-4F4F-B8E2-3868482ABC9A}" presName="horz1" presStyleCnt="0"/>
      <dgm:spPr/>
      <dgm:t>
        <a:bodyPr/>
        <a:lstStyle/>
        <a:p>
          <a:endParaRPr lang="ru-RU"/>
        </a:p>
      </dgm:t>
    </dgm:pt>
    <dgm:pt modelId="{D95887F5-62D5-448D-9E85-F193FD95FB7E}" type="pres">
      <dgm:prSet presAssocID="{8388FD19-53A3-4F4F-B8E2-3868482ABC9A}" presName="tx1" presStyleLbl="revTx" presStyleIdx="0" presStyleCnt="4" custLinFactNeighborX="-530" custLinFactNeighborY="1992"/>
      <dgm:spPr/>
      <dgm:t>
        <a:bodyPr/>
        <a:lstStyle/>
        <a:p>
          <a:endParaRPr lang="ru-RU"/>
        </a:p>
      </dgm:t>
    </dgm:pt>
    <dgm:pt modelId="{39E6422D-461B-409C-83B0-3C14606ED0D5}" type="pres">
      <dgm:prSet presAssocID="{8388FD19-53A3-4F4F-B8E2-3868482ABC9A}" presName="vert1" presStyleCnt="0"/>
      <dgm:spPr/>
      <dgm:t>
        <a:bodyPr/>
        <a:lstStyle/>
        <a:p>
          <a:endParaRPr lang="ru-RU"/>
        </a:p>
      </dgm:t>
    </dgm:pt>
    <dgm:pt modelId="{3CE0722B-8311-4421-95C8-B15645B3AF7F}" type="pres">
      <dgm:prSet presAssocID="{29885835-93A5-4FF0-86C0-5A79325B4CBA}" presName="thickLine" presStyleLbl="alignNode1" presStyleIdx="1" presStyleCnt="4"/>
      <dgm:spPr/>
      <dgm:t>
        <a:bodyPr/>
        <a:lstStyle/>
        <a:p>
          <a:endParaRPr lang="ru-RU"/>
        </a:p>
      </dgm:t>
    </dgm:pt>
    <dgm:pt modelId="{974E62B0-BCE2-4A62-A8DC-AD153C86771C}" type="pres">
      <dgm:prSet presAssocID="{29885835-93A5-4FF0-86C0-5A79325B4CBA}" presName="horz1" presStyleCnt="0"/>
      <dgm:spPr/>
      <dgm:t>
        <a:bodyPr/>
        <a:lstStyle/>
        <a:p>
          <a:endParaRPr lang="ru-RU"/>
        </a:p>
      </dgm:t>
    </dgm:pt>
    <dgm:pt modelId="{A6C0DBFA-D217-4A4E-AA39-7349C09C6BAF}" type="pres">
      <dgm:prSet presAssocID="{29885835-93A5-4FF0-86C0-5A79325B4CBA}" presName="tx1" presStyleLbl="revTx" presStyleIdx="1" presStyleCnt="4"/>
      <dgm:spPr/>
      <dgm:t>
        <a:bodyPr/>
        <a:lstStyle/>
        <a:p>
          <a:endParaRPr lang="ru-RU"/>
        </a:p>
      </dgm:t>
    </dgm:pt>
    <dgm:pt modelId="{5CF6BA26-E26C-48E6-BBAF-16A9242D4882}" type="pres">
      <dgm:prSet presAssocID="{29885835-93A5-4FF0-86C0-5A79325B4CBA}" presName="vert1" presStyleCnt="0"/>
      <dgm:spPr/>
      <dgm:t>
        <a:bodyPr/>
        <a:lstStyle/>
        <a:p>
          <a:endParaRPr lang="ru-RU"/>
        </a:p>
      </dgm:t>
    </dgm:pt>
    <dgm:pt modelId="{35EBE2BC-943F-4333-B8D0-CAE623B7C0D5}" type="pres">
      <dgm:prSet presAssocID="{CF9EE3A6-C460-49D5-8224-BE7524083E3F}" presName="thickLine" presStyleLbl="alignNode1" presStyleIdx="2" presStyleCnt="4"/>
      <dgm:spPr/>
      <dgm:t>
        <a:bodyPr/>
        <a:lstStyle/>
        <a:p>
          <a:endParaRPr lang="ru-RU"/>
        </a:p>
      </dgm:t>
    </dgm:pt>
    <dgm:pt modelId="{33160B89-9F0F-463C-9383-C744C21FCFAF}" type="pres">
      <dgm:prSet presAssocID="{CF9EE3A6-C460-49D5-8224-BE7524083E3F}" presName="horz1" presStyleCnt="0"/>
      <dgm:spPr/>
      <dgm:t>
        <a:bodyPr/>
        <a:lstStyle/>
        <a:p>
          <a:endParaRPr lang="ru-RU"/>
        </a:p>
      </dgm:t>
    </dgm:pt>
    <dgm:pt modelId="{91516F27-87EC-4809-A3BD-B63F6F299C70}" type="pres">
      <dgm:prSet presAssocID="{CF9EE3A6-C460-49D5-8224-BE7524083E3F}" presName="tx1" presStyleLbl="revTx" presStyleIdx="2" presStyleCnt="4"/>
      <dgm:spPr/>
      <dgm:t>
        <a:bodyPr/>
        <a:lstStyle/>
        <a:p>
          <a:endParaRPr lang="ru-RU"/>
        </a:p>
      </dgm:t>
    </dgm:pt>
    <dgm:pt modelId="{2E5F51A0-9016-4075-9DC0-4C27DAD5EA0E}" type="pres">
      <dgm:prSet presAssocID="{CF9EE3A6-C460-49D5-8224-BE7524083E3F}" presName="vert1" presStyleCnt="0"/>
      <dgm:spPr/>
      <dgm:t>
        <a:bodyPr/>
        <a:lstStyle/>
        <a:p>
          <a:endParaRPr lang="ru-RU"/>
        </a:p>
      </dgm:t>
    </dgm:pt>
    <dgm:pt modelId="{B9EAA369-CF1A-41AB-9A9B-56B4A4C10E06}" type="pres">
      <dgm:prSet presAssocID="{A9D8E2C1-2488-4E6B-84A4-C685BA4EFB17}" presName="thickLine" presStyleLbl="alignNode1" presStyleIdx="3" presStyleCnt="4"/>
      <dgm:spPr/>
      <dgm:t>
        <a:bodyPr/>
        <a:lstStyle/>
        <a:p>
          <a:endParaRPr lang="ru-RU"/>
        </a:p>
      </dgm:t>
    </dgm:pt>
    <dgm:pt modelId="{31DD2349-D56F-4317-A062-2A0529C6443F}" type="pres">
      <dgm:prSet presAssocID="{A9D8E2C1-2488-4E6B-84A4-C685BA4EFB17}" presName="horz1" presStyleCnt="0"/>
      <dgm:spPr/>
      <dgm:t>
        <a:bodyPr/>
        <a:lstStyle/>
        <a:p>
          <a:endParaRPr lang="ru-RU"/>
        </a:p>
      </dgm:t>
    </dgm:pt>
    <dgm:pt modelId="{309052B9-EBAB-487A-8966-6086EF26D11B}" type="pres">
      <dgm:prSet presAssocID="{A9D8E2C1-2488-4E6B-84A4-C685BA4EFB17}" presName="tx1" presStyleLbl="revTx" presStyleIdx="3" presStyleCnt="4"/>
      <dgm:spPr/>
      <dgm:t>
        <a:bodyPr/>
        <a:lstStyle/>
        <a:p>
          <a:endParaRPr lang="ru-RU"/>
        </a:p>
      </dgm:t>
    </dgm:pt>
    <dgm:pt modelId="{89539B99-7947-4B2F-A228-045214448633}" type="pres">
      <dgm:prSet presAssocID="{A9D8E2C1-2488-4E6B-84A4-C685BA4EFB17}" presName="vert1" presStyleCnt="0"/>
      <dgm:spPr/>
      <dgm:t>
        <a:bodyPr/>
        <a:lstStyle/>
        <a:p>
          <a:endParaRPr lang="ru-RU"/>
        </a:p>
      </dgm:t>
    </dgm:pt>
  </dgm:ptLst>
  <dgm:cxnLst>
    <dgm:cxn modelId="{1BBEE4AA-EF0D-485C-BCC7-5BF73D067EB7}" srcId="{F8C2C446-2C15-4CE4-A5E9-C2831B42B683}" destId="{8388FD19-53A3-4F4F-B8E2-3868482ABC9A}" srcOrd="0" destOrd="0" parTransId="{810B8353-3838-4889-9688-16407E65E455}" sibTransId="{8D9DC225-D835-48E9-AA65-649FD40C4126}"/>
    <dgm:cxn modelId="{39EAE246-F438-4D3A-9BD4-ABD227EB4CC9}" type="presOf" srcId="{F8C2C446-2C15-4CE4-A5E9-C2831B42B683}" destId="{914D5001-85BE-4389-9D29-37627DA4A028}" srcOrd="0" destOrd="0" presId="urn:microsoft.com/office/officeart/2008/layout/LinedList"/>
    <dgm:cxn modelId="{E15A9274-E1A9-494C-A6DB-E97F41149CE0}" srcId="{F8C2C446-2C15-4CE4-A5E9-C2831B42B683}" destId="{A9D8E2C1-2488-4E6B-84A4-C685BA4EFB17}" srcOrd="3" destOrd="0" parTransId="{502F972D-3FC5-4BD6-97F6-02C24C1F8C15}" sibTransId="{8379C337-9518-4A28-B712-375C1A631DED}"/>
    <dgm:cxn modelId="{BDD2132A-DA2A-47A1-9BB9-58F139F5ABD9}" srcId="{F8C2C446-2C15-4CE4-A5E9-C2831B42B683}" destId="{29885835-93A5-4FF0-86C0-5A79325B4CBA}" srcOrd="1" destOrd="0" parTransId="{2F52DEA9-67F8-4184-A8FD-2251AF186CB3}" sibTransId="{D10DC2BB-75E2-4F92-91C0-5840D8E93463}"/>
    <dgm:cxn modelId="{692A3A27-6E81-40F0-9580-DD75F8FBB22F}" type="presOf" srcId="{A9D8E2C1-2488-4E6B-84A4-C685BA4EFB17}" destId="{309052B9-EBAB-487A-8966-6086EF26D11B}" srcOrd="0" destOrd="0" presId="urn:microsoft.com/office/officeart/2008/layout/LinedList"/>
    <dgm:cxn modelId="{8C2BE716-8F77-427C-8D87-6A1B0F91D1AC}" type="presOf" srcId="{CF9EE3A6-C460-49D5-8224-BE7524083E3F}" destId="{91516F27-87EC-4809-A3BD-B63F6F299C70}" srcOrd="0" destOrd="0" presId="urn:microsoft.com/office/officeart/2008/layout/LinedList"/>
    <dgm:cxn modelId="{39141D50-1C77-45C3-8DF4-FFF07D6610D7}" srcId="{F8C2C446-2C15-4CE4-A5E9-C2831B42B683}" destId="{CF9EE3A6-C460-49D5-8224-BE7524083E3F}" srcOrd="2" destOrd="0" parTransId="{1760ADC6-1BA1-45E8-AEFB-B8F0DCBE22B6}" sibTransId="{369C3D71-D0B5-411F-BEA0-9DE4277F4298}"/>
    <dgm:cxn modelId="{EB54AE7B-DB68-4D9D-A42A-74EECA4BBF43}" type="presOf" srcId="{8388FD19-53A3-4F4F-B8E2-3868482ABC9A}" destId="{D95887F5-62D5-448D-9E85-F193FD95FB7E}" srcOrd="0" destOrd="0" presId="urn:microsoft.com/office/officeart/2008/layout/LinedList"/>
    <dgm:cxn modelId="{DC66A428-BAE6-4A95-859D-A9DD6E8C2DBC}" type="presOf" srcId="{29885835-93A5-4FF0-86C0-5A79325B4CBA}" destId="{A6C0DBFA-D217-4A4E-AA39-7349C09C6BAF}" srcOrd="0" destOrd="0" presId="urn:microsoft.com/office/officeart/2008/layout/LinedList"/>
    <dgm:cxn modelId="{C45E4B95-478B-46F2-9629-E3A2BDAA12D9}" type="presParOf" srcId="{914D5001-85BE-4389-9D29-37627DA4A028}" destId="{CF5E2C93-0041-4261-B264-DFE51C9B0828}" srcOrd="0" destOrd="0" presId="urn:microsoft.com/office/officeart/2008/layout/LinedList"/>
    <dgm:cxn modelId="{2B01180E-2243-4689-B7FC-ECBDB5B050AD}" type="presParOf" srcId="{914D5001-85BE-4389-9D29-37627DA4A028}" destId="{DB056AB5-3B8A-4473-9724-4032D9901A76}" srcOrd="1" destOrd="0" presId="urn:microsoft.com/office/officeart/2008/layout/LinedList"/>
    <dgm:cxn modelId="{C35FEB86-FB2F-4D5C-8DCC-B6242FEACE50}" type="presParOf" srcId="{DB056AB5-3B8A-4473-9724-4032D9901A76}" destId="{D95887F5-62D5-448D-9E85-F193FD95FB7E}" srcOrd="0" destOrd="0" presId="urn:microsoft.com/office/officeart/2008/layout/LinedList"/>
    <dgm:cxn modelId="{893B39DA-8E67-4550-93BF-5209CD57B698}" type="presParOf" srcId="{DB056AB5-3B8A-4473-9724-4032D9901A76}" destId="{39E6422D-461B-409C-83B0-3C14606ED0D5}" srcOrd="1" destOrd="0" presId="urn:microsoft.com/office/officeart/2008/layout/LinedList"/>
    <dgm:cxn modelId="{C4D70BEB-DF80-46C5-A9E8-4618982E9F29}" type="presParOf" srcId="{914D5001-85BE-4389-9D29-37627DA4A028}" destId="{3CE0722B-8311-4421-95C8-B15645B3AF7F}" srcOrd="2" destOrd="0" presId="urn:microsoft.com/office/officeart/2008/layout/LinedList"/>
    <dgm:cxn modelId="{EB0445BF-4A30-431E-B179-EAE74B0C01ED}" type="presParOf" srcId="{914D5001-85BE-4389-9D29-37627DA4A028}" destId="{974E62B0-BCE2-4A62-A8DC-AD153C86771C}" srcOrd="3" destOrd="0" presId="urn:microsoft.com/office/officeart/2008/layout/LinedList"/>
    <dgm:cxn modelId="{0AC5B3EB-2FD7-4D1D-99EE-296BCBFE0252}" type="presParOf" srcId="{974E62B0-BCE2-4A62-A8DC-AD153C86771C}" destId="{A6C0DBFA-D217-4A4E-AA39-7349C09C6BAF}" srcOrd="0" destOrd="0" presId="urn:microsoft.com/office/officeart/2008/layout/LinedList"/>
    <dgm:cxn modelId="{4863B967-7834-468C-8FDB-EBF36B0D9EF5}" type="presParOf" srcId="{974E62B0-BCE2-4A62-A8DC-AD153C86771C}" destId="{5CF6BA26-E26C-48E6-BBAF-16A9242D4882}" srcOrd="1" destOrd="0" presId="urn:microsoft.com/office/officeart/2008/layout/LinedList"/>
    <dgm:cxn modelId="{C38DEBE1-3B18-4C64-9E85-00E3DBF1C38D}" type="presParOf" srcId="{914D5001-85BE-4389-9D29-37627DA4A028}" destId="{35EBE2BC-943F-4333-B8D0-CAE623B7C0D5}" srcOrd="4" destOrd="0" presId="urn:microsoft.com/office/officeart/2008/layout/LinedList"/>
    <dgm:cxn modelId="{854198CD-D18A-4DE3-9191-C85D56D78761}" type="presParOf" srcId="{914D5001-85BE-4389-9D29-37627DA4A028}" destId="{33160B89-9F0F-463C-9383-C744C21FCFAF}" srcOrd="5" destOrd="0" presId="urn:microsoft.com/office/officeart/2008/layout/LinedList"/>
    <dgm:cxn modelId="{2A1A204B-7679-4AD4-97F2-3A7E6F999DA8}" type="presParOf" srcId="{33160B89-9F0F-463C-9383-C744C21FCFAF}" destId="{91516F27-87EC-4809-A3BD-B63F6F299C70}" srcOrd="0" destOrd="0" presId="urn:microsoft.com/office/officeart/2008/layout/LinedList"/>
    <dgm:cxn modelId="{DFC98B03-CA54-4822-AA92-3B076712ED5F}" type="presParOf" srcId="{33160B89-9F0F-463C-9383-C744C21FCFAF}" destId="{2E5F51A0-9016-4075-9DC0-4C27DAD5EA0E}" srcOrd="1" destOrd="0" presId="urn:microsoft.com/office/officeart/2008/layout/LinedList"/>
    <dgm:cxn modelId="{0BDA4724-1F42-4DD6-97CB-BECCF7B7CC9A}" type="presParOf" srcId="{914D5001-85BE-4389-9D29-37627DA4A028}" destId="{B9EAA369-CF1A-41AB-9A9B-56B4A4C10E06}" srcOrd="6" destOrd="0" presId="urn:microsoft.com/office/officeart/2008/layout/LinedList"/>
    <dgm:cxn modelId="{D5E37120-2D30-44F9-9D25-7D551AFE3EB7}" type="presParOf" srcId="{914D5001-85BE-4389-9D29-37627DA4A028}" destId="{31DD2349-D56F-4317-A062-2A0529C6443F}" srcOrd="7" destOrd="0" presId="urn:microsoft.com/office/officeart/2008/layout/LinedList"/>
    <dgm:cxn modelId="{3E592C4E-4906-475C-881E-5C18BCFA4ADF}" type="presParOf" srcId="{31DD2349-D56F-4317-A062-2A0529C6443F}" destId="{309052B9-EBAB-487A-8966-6086EF26D11B}" srcOrd="0" destOrd="0" presId="urn:microsoft.com/office/officeart/2008/layout/LinedList"/>
    <dgm:cxn modelId="{546C9848-64A3-4912-B289-3CADA8544437}" type="presParOf" srcId="{31DD2349-D56F-4317-A062-2A0529C6443F}" destId="{89539B99-7947-4B2F-A228-045214448633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130F9-77D5-411C-BDDD-5A51C86DFF90}" type="doc">
      <dgm:prSet loTypeId="urn:microsoft.com/office/officeart/2005/8/layout/pyramid1" loCatId="pyramid" qsTypeId="urn:microsoft.com/office/officeart/2005/8/quickstyle/simple5" qsCatId="simple" csTypeId="urn:microsoft.com/office/officeart/2005/8/colors/colorful3" csCatId="colorful" phldr="1"/>
      <dgm:spPr/>
    </dgm:pt>
    <dgm:pt modelId="{D88C90FB-8B7C-4709-88F6-F0D0F75D913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Когнитивная система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ECD90-CE1A-454F-8508-BD5BD7667DF8}" type="parTrans" cxnId="{1DD8053E-1201-441D-AD1E-149CDA790E72}">
      <dgm:prSet/>
      <dgm:spPr/>
      <dgm:t>
        <a:bodyPr/>
        <a:lstStyle/>
        <a:p>
          <a:endParaRPr lang="ru-RU"/>
        </a:p>
      </dgm:t>
    </dgm:pt>
    <dgm:pt modelId="{B433B9BC-B41F-4F2F-8DF8-9B60A381DEE4}" type="sibTrans" cxnId="{1DD8053E-1201-441D-AD1E-149CDA790E72}">
      <dgm:prSet/>
      <dgm:spPr/>
      <dgm:t>
        <a:bodyPr/>
        <a:lstStyle/>
        <a:p>
          <a:endParaRPr lang="ru-RU"/>
        </a:p>
      </dgm:t>
    </dgm:pt>
    <dgm:pt modelId="{60BF0D69-C18C-4682-85C4-20AD4DF1DE6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Область знания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4E5D2-9652-411A-9663-34DCFE561315}" type="parTrans" cxnId="{93FC950A-2039-45FD-BAC5-CBBE86319A56}">
      <dgm:prSet/>
      <dgm:spPr/>
      <dgm:t>
        <a:bodyPr/>
        <a:lstStyle/>
        <a:p>
          <a:endParaRPr lang="ru-RU"/>
        </a:p>
      </dgm:t>
    </dgm:pt>
    <dgm:pt modelId="{E6E1D827-CF70-443F-A69B-7EF1151CD3CA}" type="sibTrans" cxnId="{93FC950A-2039-45FD-BAC5-CBBE86319A56}">
      <dgm:prSet/>
      <dgm:spPr/>
      <dgm:t>
        <a:bodyPr/>
        <a:lstStyle/>
        <a:p>
          <a:endParaRPr lang="ru-RU"/>
        </a:p>
      </dgm:t>
    </dgm:pt>
    <dgm:pt modelId="{6A129FF2-FA9C-48C6-82D9-8ACA583DD770}">
      <dgm:prSet custT="1"/>
      <dgm:spPr>
        <a:solidFill>
          <a:srgbClr val="C0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</a:p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FA6CA-B2CB-4859-864E-2A8674F87B60}" type="parTrans" cxnId="{8C1F32CD-CEB2-4A18-AF2B-4BDC8BF43005}">
      <dgm:prSet/>
      <dgm:spPr/>
      <dgm:t>
        <a:bodyPr/>
        <a:lstStyle/>
        <a:p>
          <a:endParaRPr lang="ru-RU"/>
        </a:p>
      </dgm:t>
    </dgm:pt>
    <dgm:pt modelId="{34431990-C19E-461D-A97D-0445283FDF67}" type="sibTrans" cxnId="{8C1F32CD-CEB2-4A18-AF2B-4BDC8BF43005}">
      <dgm:prSet/>
      <dgm:spPr/>
      <dgm:t>
        <a:bodyPr/>
        <a:lstStyle/>
        <a:p>
          <a:endParaRPr lang="ru-RU"/>
        </a:p>
      </dgm:t>
    </dgm:pt>
    <dgm:pt modelId="{8DD0AD32-95AF-4683-A7EA-C9C9F39E9B4E}">
      <dgm:prSet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</a:t>
          </a:r>
        </a:p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мета-познания 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3BCFA-4524-45B1-96AB-5B92F3A3E475}" type="parTrans" cxnId="{B4B7046B-DBCA-4A57-81C9-CC8B5366EB97}">
      <dgm:prSet/>
      <dgm:spPr/>
      <dgm:t>
        <a:bodyPr/>
        <a:lstStyle/>
        <a:p>
          <a:endParaRPr lang="ru-RU"/>
        </a:p>
      </dgm:t>
    </dgm:pt>
    <dgm:pt modelId="{C16E4036-28D2-48A6-8AFC-C6F3FD6AB5D1}" type="sibTrans" cxnId="{B4B7046B-DBCA-4A57-81C9-CC8B5366EB97}">
      <dgm:prSet/>
      <dgm:spPr/>
      <dgm:t>
        <a:bodyPr/>
        <a:lstStyle/>
        <a:p>
          <a:endParaRPr lang="ru-RU"/>
        </a:p>
      </dgm:t>
    </dgm:pt>
    <dgm:pt modelId="{336424E2-403F-42CC-970C-9E6F25EC423F}" type="pres">
      <dgm:prSet presAssocID="{235130F9-77D5-411C-BDDD-5A51C86DFF90}" presName="Name0" presStyleCnt="0">
        <dgm:presLayoutVars>
          <dgm:dir/>
          <dgm:animLvl val="lvl"/>
          <dgm:resizeHandles val="exact"/>
        </dgm:presLayoutVars>
      </dgm:prSet>
      <dgm:spPr/>
    </dgm:pt>
    <dgm:pt modelId="{423ECEEB-ECEE-45AB-963A-A89638D52BAE}" type="pres">
      <dgm:prSet presAssocID="{6A129FF2-FA9C-48C6-82D9-8ACA583DD770}" presName="Name8" presStyleCnt="0"/>
      <dgm:spPr/>
    </dgm:pt>
    <dgm:pt modelId="{BD8D35E8-8594-429A-8A3E-4435CFF87345}" type="pres">
      <dgm:prSet presAssocID="{6A129FF2-FA9C-48C6-82D9-8ACA583DD77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7C24C-A8C9-4149-9046-CE5007A4CF93}" type="pres">
      <dgm:prSet presAssocID="{6A129FF2-FA9C-48C6-82D9-8ACA583DD7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014E7-43F5-47A1-9479-BF93405FBCE8}" type="pres">
      <dgm:prSet presAssocID="{8DD0AD32-95AF-4683-A7EA-C9C9F39E9B4E}" presName="Name8" presStyleCnt="0"/>
      <dgm:spPr/>
    </dgm:pt>
    <dgm:pt modelId="{0CFF3913-90D5-479A-8260-A7FD0248D748}" type="pres">
      <dgm:prSet presAssocID="{8DD0AD32-95AF-4683-A7EA-C9C9F39E9B4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BE372-105F-4696-9619-4AB9922A1DF2}" type="pres">
      <dgm:prSet presAssocID="{8DD0AD32-95AF-4683-A7EA-C9C9F39E9B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D94B7-7F02-4B79-B48E-0C65D29F7830}" type="pres">
      <dgm:prSet presAssocID="{D88C90FB-8B7C-4709-88F6-F0D0F75D913C}" presName="Name8" presStyleCnt="0"/>
      <dgm:spPr/>
    </dgm:pt>
    <dgm:pt modelId="{63B90F4F-5C5E-48F2-B64F-EE0EEF5B97AE}" type="pres">
      <dgm:prSet presAssocID="{D88C90FB-8B7C-4709-88F6-F0D0F75D913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442D8-60DE-406E-88B8-52EB4048389D}" type="pres">
      <dgm:prSet presAssocID="{D88C90FB-8B7C-4709-88F6-F0D0F75D91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1F22C-78BF-40A5-ACCE-1E73B7EF6FC3}" type="pres">
      <dgm:prSet presAssocID="{60BF0D69-C18C-4682-85C4-20AD4DF1DE6B}" presName="Name8" presStyleCnt="0"/>
      <dgm:spPr/>
    </dgm:pt>
    <dgm:pt modelId="{8F4ECC89-5515-4296-B1D6-853A24B87310}" type="pres">
      <dgm:prSet presAssocID="{60BF0D69-C18C-4682-85C4-20AD4DF1DE6B}" presName="level" presStyleLbl="node1" presStyleIdx="3" presStyleCnt="4" custLinFactNeighborY="96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3902A-42DF-40CC-98D1-D9A01F9D28D5}" type="pres">
      <dgm:prSet presAssocID="{60BF0D69-C18C-4682-85C4-20AD4DF1DE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E0C88C-2EBD-4A34-A8B1-E4FB02A3C6E6}" type="presOf" srcId="{6A129FF2-FA9C-48C6-82D9-8ACA583DD770}" destId="{BB17C24C-A8C9-4149-9046-CE5007A4CF93}" srcOrd="1" destOrd="0" presId="urn:microsoft.com/office/officeart/2005/8/layout/pyramid1"/>
    <dgm:cxn modelId="{5F611377-31EE-45BC-8617-67E0F6AB6DA3}" type="presOf" srcId="{D88C90FB-8B7C-4709-88F6-F0D0F75D913C}" destId="{63B90F4F-5C5E-48F2-B64F-EE0EEF5B97AE}" srcOrd="0" destOrd="0" presId="urn:microsoft.com/office/officeart/2005/8/layout/pyramid1"/>
    <dgm:cxn modelId="{7BAF9375-16A1-4ACA-BD09-2CE7BAD9D1E8}" type="presOf" srcId="{8DD0AD32-95AF-4683-A7EA-C9C9F39E9B4E}" destId="{2FFBE372-105F-4696-9619-4AB9922A1DF2}" srcOrd="1" destOrd="0" presId="urn:microsoft.com/office/officeart/2005/8/layout/pyramid1"/>
    <dgm:cxn modelId="{8C1F32CD-CEB2-4A18-AF2B-4BDC8BF43005}" srcId="{235130F9-77D5-411C-BDDD-5A51C86DFF90}" destId="{6A129FF2-FA9C-48C6-82D9-8ACA583DD770}" srcOrd="0" destOrd="0" parTransId="{52AFA6CA-B2CB-4859-864E-2A8674F87B60}" sibTransId="{34431990-C19E-461D-A97D-0445283FDF67}"/>
    <dgm:cxn modelId="{93FC950A-2039-45FD-BAC5-CBBE86319A56}" srcId="{235130F9-77D5-411C-BDDD-5A51C86DFF90}" destId="{60BF0D69-C18C-4682-85C4-20AD4DF1DE6B}" srcOrd="3" destOrd="0" parTransId="{37C4E5D2-9652-411A-9663-34DCFE561315}" sibTransId="{E6E1D827-CF70-443F-A69B-7EF1151CD3CA}"/>
    <dgm:cxn modelId="{C36ADA30-5810-498A-9181-06C0C316062D}" type="presOf" srcId="{8DD0AD32-95AF-4683-A7EA-C9C9F39E9B4E}" destId="{0CFF3913-90D5-479A-8260-A7FD0248D748}" srcOrd="0" destOrd="0" presId="urn:microsoft.com/office/officeart/2005/8/layout/pyramid1"/>
    <dgm:cxn modelId="{CF2953BB-13E2-4EDA-A929-FC8A06743BE5}" type="presOf" srcId="{60BF0D69-C18C-4682-85C4-20AD4DF1DE6B}" destId="{2353902A-42DF-40CC-98D1-D9A01F9D28D5}" srcOrd="1" destOrd="0" presId="urn:microsoft.com/office/officeart/2005/8/layout/pyramid1"/>
    <dgm:cxn modelId="{F0C85F0D-2FE2-4EE3-BB41-06F0A09240C9}" type="presOf" srcId="{60BF0D69-C18C-4682-85C4-20AD4DF1DE6B}" destId="{8F4ECC89-5515-4296-B1D6-853A24B87310}" srcOrd="0" destOrd="0" presId="urn:microsoft.com/office/officeart/2005/8/layout/pyramid1"/>
    <dgm:cxn modelId="{B4B7046B-DBCA-4A57-81C9-CC8B5366EB97}" srcId="{235130F9-77D5-411C-BDDD-5A51C86DFF90}" destId="{8DD0AD32-95AF-4683-A7EA-C9C9F39E9B4E}" srcOrd="1" destOrd="0" parTransId="{79B3BCFA-4524-45B1-96AB-5B92F3A3E475}" sibTransId="{C16E4036-28D2-48A6-8AFC-C6F3FD6AB5D1}"/>
    <dgm:cxn modelId="{F8CFE899-189F-41D8-98CF-0A0402038601}" type="presOf" srcId="{6A129FF2-FA9C-48C6-82D9-8ACA583DD770}" destId="{BD8D35E8-8594-429A-8A3E-4435CFF87345}" srcOrd="0" destOrd="0" presId="urn:microsoft.com/office/officeart/2005/8/layout/pyramid1"/>
    <dgm:cxn modelId="{1DD8053E-1201-441D-AD1E-149CDA790E72}" srcId="{235130F9-77D5-411C-BDDD-5A51C86DFF90}" destId="{D88C90FB-8B7C-4709-88F6-F0D0F75D913C}" srcOrd="2" destOrd="0" parTransId="{F3CECD90-CE1A-454F-8508-BD5BD7667DF8}" sibTransId="{B433B9BC-B41F-4F2F-8DF8-9B60A381DEE4}"/>
    <dgm:cxn modelId="{0BCE987C-925C-4A14-AD8D-65089EC1C0DE}" type="presOf" srcId="{235130F9-77D5-411C-BDDD-5A51C86DFF90}" destId="{336424E2-403F-42CC-970C-9E6F25EC423F}" srcOrd="0" destOrd="0" presId="urn:microsoft.com/office/officeart/2005/8/layout/pyramid1"/>
    <dgm:cxn modelId="{033CB40D-1F29-41F7-BD5A-E607DC5027C0}" type="presOf" srcId="{D88C90FB-8B7C-4709-88F6-F0D0F75D913C}" destId="{AC0442D8-60DE-406E-88B8-52EB4048389D}" srcOrd="1" destOrd="0" presId="urn:microsoft.com/office/officeart/2005/8/layout/pyramid1"/>
    <dgm:cxn modelId="{599C353A-573F-4BFA-8215-604A9996F4BE}" type="presParOf" srcId="{336424E2-403F-42CC-970C-9E6F25EC423F}" destId="{423ECEEB-ECEE-45AB-963A-A89638D52BAE}" srcOrd="0" destOrd="0" presId="urn:microsoft.com/office/officeart/2005/8/layout/pyramid1"/>
    <dgm:cxn modelId="{C21B86A1-FD20-465B-AA60-660CA25F6E20}" type="presParOf" srcId="{423ECEEB-ECEE-45AB-963A-A89638D52BAE}" destId="{BD8D35E8-8594-429A-8A3E-4435CFF87345}" srcOrd="0" destOrd="0" presId="urn:microsoft.com/office/officeart/2005/8/layout/pyramid1"/>
    <dgm:cxn modelId="{818B2E50-FDDF-431E-8246-8D61A9C4F0A7}" type="presParOf" srcId="{423ECEEB-ECEE-45AB-963A-A89638D52BAE}" destId="{BB17C24C-A8C9-4149-9046-CE5007A4CF93}" srcOrd="1" destOrd="0" presId="urn:microsoft.com/office/officeart/2005/8/layout/pyramid1"/>
    <dgm:cxn modelId="{6B428F4E-8836-4C83-9B55-4BA1E2464BD1}" type="presParOf" srcId="{336424E2-403F-42CC-970C-9E6F25EC423F}" destId="{37E014E7-43F5-47A1-9479-BF93405FBCE8}" srcOrd="1" destOrd="0" presId="urn:microsoft.com/office/officeart/2005/8/layout/pyramid1"/>
    <dgm:cxn modelId="{E50C8F80-05EF-4D22-9FA9-827333716726}" type="presParOf" srcId="{37E014E7-43F5-47A1-9479-BF93405FBCE8}" destId="{0CFF3913-90D5-479A-8260-A7FD0248D748}" srcOrd="0" destOrd="0" presId="urn:microsoft.com/office/officeart/2005/8/layout/pyramid1"/>
    <dgm:cxn modelId="{FF741077-861D-4E4F-BE93-C698364F8C0A}" type="presParOf" srcId="{37E014E7-43F5-47A1-9479-BF93405FBCE8}" destId="{2FFBE372-105F-4696-9619-4AB9922A1DF2}" srcOrd="1" destOrd="0" presId="urn:microsoft.com/office/officeart/2005/8/layout/pyramid1"/>
    <dgm:cxn modelId="{A3187532-DC27-4CBF-AD4D-0D3F2914C582}" type="presParOf" srcId="{336424E2-403F-42CC-970C-9E6F25EC423F}" destId="{101D94B7-7F02-4B79-B48E-0C65D29F7830}" srcOrd="2" destOrd="0" presId="urn:microsoft.com/office/officeart/2005/8/layout/pyramid1"/>
    <dgm:cxn modelId="{A78BBDF5-15CE-4357-87AB-4D8B0074BECA}" type="presParOf" srcId="{101D94B7-7F02-4B79-B48E-0C65D29F7830}" destId="{63B90F4F-5C5E-48F2-B64F-EE0EEF5B97AE}" srcOrd="0" destOrd="0" presId="urn:microsoft.com/office/officeart/2005/8/layout/pyramid1"/>
    <dgm:cxn modelId="{57C5253E-D466-4168-B4F4-6C000CA96434}" type="presParOf" srcId="{101D94B7-7F02-4B79-B48E-0C65D29F7830}" destId="{AC0442D8-60DE-406E-88B8-52EB4048389D}" srcOrd="1" destOrd="0" presId="urn:microsoft.com/office/officeart/2005/8/layout/pyramid1"/>
    <dgm:cxn modelId="{48F6835A-0705-43B8-A623-9B555DDEE753}" type="presParOf" srcId="{336424E2-403F-42CC-970C-9E6F25EC423F}" destId="{FD31F22C-78BF-40A5-ACCE-1E73B7EF6FC3}" srcOrd="3" destOrd="0" presId="urn:microsoft.com/office/officeart/2005/8/layout/pyramid1"/>
    <dgm:cxn modelId="{05B900AE-B500-4412-BD86-8DAB672123A3}" type="presParOf" srcId="{FD31F22C-78BF-40A5-ACCE-1E73B7EF6FC3}" destId="{8F4ECC89-5515-4296-B1D6-853A24B87310}" srcOrd="0" destOrd="0" presId="urn:microsoft.com/office/officeart/2005/8/layout/pyramid1"/>
    <dgm:cxn modelId="{EF23B804-4FFF-4306-ADE8-E65EEE4D001D}" type="presParOf" srcId="{FD31F22C-78BF-40A5-ACCE-1E73B7EF6FC3}" destId="{2353902A-42DF-40CC-98D1-D9A01F9D28D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07FA7C-A789-4210-B557-00C6B6A8140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479493-6DC0-4F30-9668-512D56DCB71F}">
      <dgm:prSet phldrT="[Текст]" phldr="1"/>
      <dgm:spPr/>
      <dgm:t>
        <a:bodyPr/>
        <a:lstStyle/>
        <a:p>
          <a:endParaRPr lang="ru-RU"/>
        </a:p>
      </dgm:t>
    </dgm:pt>
    <dgm:pt modelId="{E89B1AB4-E501-4E44-8F1F-9E574D633D87}" type="parTrans" cxnId="{CFF08D81-F024-44AA-AD29-9A81F6A3E149}">
      <dgm:prSet/>
      <dgm:spPr/>
      <dgm:t>
        <a:bodyPr/>
        <a:lstStyle/>
        <a:p>
          <a:endParaRPr lang="ru-RU"/>
        </a:p>
      </dgm:t>
    </dgm:pt>
    <dgm:pt modelId="{905ADAAD-F57B-46C0-BE36-D49F8CBEF529}" type="sibTrans" cxnId="{CFF08D81-F024-44AA-AD29-9A81F6A3E149}">
      <dgm:prSet/>
      <dgm:spPr/>
      <dgm:t>
        <a:bodyPr/>
        <a:lstStyle/>
        <a:p>
          <a:endParaRPr lang="ru-RU"/>
        </a:p>
      </dgm:t>
    </dgm:pt>
    <dgm:pt modelId="{6A7F201E-78F1-4618-95CD-6DCE31C1F1BA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Походы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25577E1-81BE-4314-BC15-4439B81057A0}" type="parTrans" cxnId="{79FA06EE-E868-49A7-AFC1-D5DB256CE23E}">
      <dgm:prSet/>
      <dgm:spPr/>
      <dgm:t>
        <a:bodyPr/>
        <a:lstStyle/>
        <a:p>
          <a:endParaRPr lang="ru-RU"/>
        </a:p>
      </dgm:t>
    </dgm:pt>
    <dgm:pt modelId="{079842BB-E27F-414D-A613-AE1D6CB364BB}" type="sibTrans" cxnId="{79FA06EE-E868-49A7-AFC1-D5DB256CE23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Подготовка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олимпиадам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7A1DF3F-00A9-4A3E-9E08-F3FEE9284EDF}">
      <dgm:prSet phldrT="[Текст]" custT="1"/>
      <dgm:spPr/>
      <dgm:t>
        <a:bodyPr/>
        <a:lstStyle/>
        <a:p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9BA6282A-FC8F-4185-A6BA-DDAA735C8C87}" type="parTrans" cxnId="{E5FCDC9C-3E76-4424-9339-2F0162C477F2}">
      <dgm:prSet/>
      <dgm:spPr/>
      <dgm:t>
        <a:bodyPr/>
        <a:lstStyle/>
        <a:p>
          <a:endParaRPr lang="ru-RU"/>
        </a:p>
      </dgm:t>
    </dgm:pt>
    <dgm:pt modelId="{B9B2762B-0734-44D6-87ED-BF104B3A0D9A}" type="sibTrans" cxnId="{E5FCDC9C-3E76-4424-9339-2F0162C477F2}">
      <dgm:prSet/>
      <dgm:spPr/>
      <dgm:t>
        <a:bodyPr/>
        <a:lstStyle/>
        <a:p>
          <a:endParaRPr lang="ru-RU"/>
        </a:p>
      </dgm:t>
    </dgm:pt>
    <dgm:pt modelId="{FC673F31-2C11-4B9A-A786-38A4368F951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Экскурсии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2442CC1-FCE2-4FA9-872F-869D58BA08FC}" type="sibTrans" cxnId="{2DBA9E13-83BF-4295-A99A-E467BBA06278}">
      <dgm:prSet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Исторические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вечера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C8D2370-CBE4-4963-BB30-1EBB4F11692A}" type="parTrans" cxnId="{2DBA9E13-83BF-4295-A99A-E467BBA06278}">
      <dgm:prSet/>
      <dgm:spPr/>
      <dgm:t>
        <a:bodyPr/>
        <a:lstStyle/>
        <a:p>
          <a:endParaRPr lang="ru-RU"/>
        </a:p>
      </dgm:t>
    </dgm:pt>
    <dgm:pt modelId="{866A5DE2-6415-439A-89A7-961101E81B1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ВЫБОР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39C4CC-E6A0-42B0-9D9E-EAA4078B7C6F}" type="sibTrans" cxnId="{06147595-2E46-4BE6-A218-27D46F9ADA08}">
      <dgm:prSet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Тематические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вечера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3341863-4C68-4E27-B580-33C22F67954E}" type="parTrans" cxnId="{06147595-2E46-4BE6-A218-27D46F9ADA08}">
      <dgm:prSet/>
      <dgm:spPr/>
      <dgm:t>
        <a:bodyPr/>
        <a:lstStyle/>
        <a:p>
          <a:endParaRPr lang="ru-RU"/>
        </a:p>
      </dgm:t>
    </dgm:pt>
    <dgm:pt modelId="{EC081360-340B-489B-ADF9-31FA65F22237}" type="pres">
      <dgm:prSet presAssocID="{8207FA7C-A789-4210-B557-00C6B6A8140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65C2436-EA82-4B2E-8C3D-460FE8D2A152}" type="pres">
      <dgm:prSet presAssocID="{FC673F31-2C11-4B9A-A786-38A4368F9514}" presName="composite" presStyleCnt="0"/>
      <dgm:spPr/>
    </dgm:pt>
    <dgm:pt modelId="{0006E107-BFC7-4755-82BB-57F71A927346}" type="pres">
      <dgm:prSet presAssocID="{FC673F31-2C11-4B9A-A786-38A4368F9514}" presName="Parent1" presStyleLbl="node1" presStyleIdx="0" presStyleCnt="6" custLinFactNeighborX="37507" custLinFactNeighborY="-123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A201D-58EF-4FED-B117-DF0AD952AB7C}" type="pres">
      <dgm:prSet presAssocID="{FC673F31-2C11-4B9A-A786-38A4368F951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FD767-C128-4EC6-89E7-D87539831411}" type="pres">
      <dgm:prSet presAssocID="{FC673F31-2C11-4B9A-A786-38A4368F9514}" presName="BalanceSpacing" presStyleCnt="0"/>
      <dgm:spPr/>
    </dgm:pt>
    <dgm:pt modelId="{D70E185B-1896-497B-900C-C7833DDC4F97}" type="pres">
      <dgm:prSet presAssocID="{FC673F31-2C11-4B9A-A786-38A4368F9514}" presName="BalanceSpacing1" presStyleCnt="0"/>
      <dgm:spPr/>
    </dgm:pt>
    <dgm:pt modelId="{0A60CDB4-12FA-4F58-ACD5-B21DB91B515D}" type="pres">
      <dgm:prSet presAssocID="{F2442CC1-FCE2-4FA9-872F-869D58BA08FC}" presName="Accent1Text" presStyleLbl="node1" presStyleIdx="1" presStyleCnt="6" custLinFactNeighborX="6938" custLinFactNeighborY="-7355"/>
      <dgm:spPr/>
      <dgm:t>
        <a:bodyPr/>
        <a:lstStyle/>
        <a:p>
          <a:endParaRPr lang="ru-RU"/>
        </a:p>
      </dgm:t>
    </dgm:pt>
    <dgm:pt modelId="{7E0AA7A6-9A1F-4539-8AB3-86F263D3C73F}" type="pres">
      <dgm:prSet presAssocID="{F2442CC1-FCE2-4FA9-872F-869D58BA08FC}" presName="spaceBetweenRectangles" presStyleCnt="0"/>
      <dgm:spPr/>
    </dgm:pt>
    <dgm:pt modelId="{376ECDB3-D64A-4451-9AD7-1A5D877E358D}" type="pres">
      <dgm:prSet presAssocID="{866A5DE2-6415-439A-89A7-961101E81B12}" presName="composite" presStyleCnt="0"/>
      <dgm:spPr/>
    </dgm:pt>
    <dgm:pt modelId="{E6AA5BDF-B8D0-412E-A984-D9467E20DBDC}" type="pres">
      <dgm:prSet presAssocID="{866A5DE2-6415-439A-89A7-961101E81B12}" presName="Parent1" presStyleLbl="node1" presStyleIdx="2" presStyleCnt="6" custLinFactNeighborX="37035" custLinFactNeighborY="-13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B192F-D055-4F28-8D32-94A797401944}" type="pres">
      <dgm:prSet presAssocID="{866A5DE2-6415-439A-89A7-961101E81B1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7840-2CDD-42D1-96CE-C6513487C1C8}" type="pres">
      <dgm:prSet presAssocID="{866A5DE2-6415-439A-89A7-961101E81B12}" presName="BalanceSpacing" presStyleCnt="0"/>
      <dgm:spPr/>
    </dgm:pt>
    <dgm:pt modelId="{B691E8A6-B715-42C7-BE6C-A4DCC7FC95CD}" type="pres">
      <dgm:prSet presAssocID="{866A5DE2-6415-439A-89A7-961101E81B12}" presName="BalanceSpacing1" presStyleCnt="0"/>
      <dgm:spPr/>
    </dgm:pt>
    <dgm:pt modelId="{AB898E45-AB19-4C1E-8B0C-5CA2966DB9DF}" type="pres">
      <dgm:prSet presAssocID="{CC39C4CC-E6A0-42B0-9D9E-EAA4078B7C6F}" presName="Accent1Text" presStyleLbl="node1" presStyleIdx="3" presStyleCnt="6" custLinFactNeighborX="42635" custLinFactNeighborY="2005"/>
      <dgm:spPr/>
      <dgm:t>
        <a:bodyPr/>
        <a:lstStyle/>
        <a:p>
          <a:endParaRPr lang="ru-RU"/>
        </a:p>
      </dgm:t>
    </dgm:pt>
    <dgm:pt modelId="{7ADFD413-0247-4A05-82C8-8CC6A0F892DF}" type="pres">
      <dgm:prSet presAssocID="{CC39C4CC-E6A0-42B0-9D9E-EAA4078B7C6F}" presName="spaceBetweenRectangles" presStyleCnt="0"/>
      <dgm:spPr/>
    </dgm:pt>
    <dgm:pt modelId="{2E8AD322-0AF0-4088-B804-87EDC75AEDAA}" type="pres">
      <dgm:prSet presAssocID="{6A7F201E-78F1-4618-95CD-6DCE31C1F1BA}" presName="composite" presStyleCnt="0"/>
      <dgm:spPr/>
    </dgm:pt>
    <dgm:pt modelId="{F5110A29-B42B-4D96-B040-C770EE61FFF6}" type="pres">
      <dgm:prSet presAssocID="{6A7F201E-78F1-4618-95CD-6DCE31C1F1BA}" presName="Parent1" presStyleLbl="node1" presStyleIdx="4" presStyleCnt="6" custLinFactNeighborX="-13362" custLinFactNeighborY="223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79B18-2626-4CD2-9813-9D67CE70E000}" type="pres">
      <dgm:prSet presAssocID="{6A7F201E-78F1-4618-95CD-6DCE31C1F1BA}" presName="Childtext1" presStyleLbl="revTx" presStyleIdx="2" presStyleCnt="3" custScaleX="83143" custScaleY="134394" custLinFactNeighborX="54869" custLinFactNeighborY="35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891A4-161E-49E4-8FC8-9A47C9245685}" type="pres">
      <dgm:prSet presAssocID="{6A7F201E-78F1-4618-95CD-6DCE31C1F1BA}" presName="BalanceSpacing" presStyleCnt="0"/>
      <dgm:spPr/>
    </dgm:pt>
    <dgm:pt modelId="{1A28A8FE-27A9-4B85-A341-FCC2A39D2F14}" type="pres">
      <dgm:prSet presAssocID="{6A7F201E-78F1-4618-95CD-6DCE31C1F1BA}" presName="BalanceSpacing1" presStyleCnt="0"/>
      <dgm:spPr/>
    </dgm:pt>
    <dgm:pt modelId="{480812B3-8AFF-44FE-A62B-339A56B8CDAD}" type="pres">
      <dgm:prSet presAssocID="{079842BB-E27F-414D-A613-AE1D6CB364BB}" presName="Accent1Text" presStyleLbl="node1" presStyleIdx="5" presStyleCnt="6" custLinFactNeighborX="-17893" custLinFactNeighborY="-75567"/>
      <dgm:spPr/>
      <dgm:t>
        <a:bodyPr/>
        <a:lstStyle/>
        <a:p>
          <a:endParaRPr lang="ru-RU"/>
        </a:p>
      </dgm:t>
    </dgm:pt>
  </dgm:ptLst>
  <dgm:cxnLst>
    <dgm:cxn modelId="{CFF08D81-F024-44AA-AD29-9A81F6A3E149}" srcId="{866A5DE2-6415-439A-89A7-961101E81B12}" destId="{6B479493-6DC0-4F30-9668-512D56DCB71F}" srcOrd="0" destOrd="0" parTransId="{E89B1AB4-E501-4E44-8F1F-9E574D633D87}" sibTransId="{905ADAAD-F57B-46C0-BE36-D49F8CBEF529}"/>
    <dgm:cxn modelId="{BA41F488-0CD0-44BD-BE5D-6792BC29603C}" type="presOf" srcId="{F2442CC1-FCE2-4FA9-872F-869D58BA08FC}" destId="{0A60CDB4-12FA-4F58-ACD5-B21DB91B515D}" srcOrd="0" destOrd="0" presId="urn:microsoft.com/office/officeart/2008/layout/AlternatingHexagons"/>
    <dgm:cxn modelId="{4CE5BC17-230D-4B1E-9708-135F45699467}" type="presOf" srcId="{FC673F31-2C11-4B9A-A786-38A4368F9514}" destId="{0006E107-BFC7-4755-82BB-57F71A927346}" srcOrd="0" destOrd="0" presId="urn:microsoft.com/office/officeart/2008/layout/AlternatingHexagons"/>
    <dgm:cxn modelId="{79FA06EE-E868-49A7-AFC1-D5DB256CE23E}" srcId="{8207FA7C-A789-4210-B557-00C6B6A81405}" destId="{6A7F201E-78F1-4618-95CD-6DCE31C1F1BA}" srcOrd="2" destOrd="0" parTransId="{925577E1-81BE-4314-BC15-4439B81057A0}" sibTransId="{079842BB-E27F-414D-A613-AE1D6CB364BB}"/>
    <dgm:cxn modelId="{4C14D25C-4D3A-4642-BADE-847E9DE58A0C}" type="presOf" srcId="{CC39C4CC-E6A0-42B0-9D9E-EAA4078B7C6F}" destId="{AB898E45-AB19-4C1E-8B0C-5CA2966DB9DF}" srcOrd="0" destOrd="0" presId="urn:microsoft.com/office/officeart/2008/layout/AlternatingHexagons"/>
    <dgm:cxn modelId="{86CF240E-7CC1-41D0-BEC7-486C393FC1C6}" type="presOf" srcId="{6A7F201E-78F1-4618-95CD-6DCE31C1F1BA}" destId="{F5110A29-B42B-4D96-B040-C770EE61FFF6}" srcOrd="0" destOrd="0" presId="urn:microsoft.com/office/officeart/2008/layout/AlternatingHexagons"/>
    <dgm:cxn modelId="{0C2034B5-5898-4B87-928F-7DFDB0360C0C}" type="presOf" srcId="{8207FA7C-A789-4210-B557-00C6B6A81405}" destId="{EC081360-340B-489B-ADF9-31FA65F22237}" srcOrd="0" destOrd="0" presId="urn:microsoft.com/office/officeart/2008/layout/AlternatingHexagons"/>
    <dgm:cxn modelId="{DF78411E-0B0D-4C56-B89C-EA1FDE17CA8C}" type="presOf" srcId="{6B479493-6DC0-4F30-9668-512D56DCB71F}" destId="{58DB192F-D055-4F28-8D32-94A797401944}" srcOrd="0" destOrd="0" presId="urn:microsoft.com/office/officeart/2008/layout/AlternatingHexagons"/>
    <dgm:cxn modelId="{C46422F8-7A91-4995-B181-2ADAD801D1CB}" type="presOf" srcId="{17A1DF3F-00A9-4A3E-9E08-F3FEE9284EDF}" destId="{B6D79B18-2626-4CD2-9813-9D67CE70E000}" srcOrd="0" destOrd="0" presId="urn:microsoft.com/office/officeart/2008/layout/AlternatingHexagons"/>
    <dgm:cxn modelId="{2DBA9E13-83BF-4295-A99A-E467BBA06278}" srcId="{8207FA7C-A789-4210-B557-00C6B6A81405}" destId="{FC673F31-2C11-4B9A-A786-38A4368F9514}" srcOrd="0" destOrd="0" parTransId="{7C8D2370-CBE4-4963-BB30-1EBB4F11692A}" sibTransId="{F2442CC1-FCE2-4FA9-872F-869D58BA08FC}"/>
    <dgm:cxn modelId="{E5FCDC9C-3E76-4424-9339-2F0162C477F2}" srcId="{6A7F201E-78F1-4618-95CD-6DCE31C1F1BA}" destId="{17A1DF3F-00A9-4A3E-9E08-F3FEE9284EDF}" srcOrd="0" destOrd="0" parTransId="{9BA6282A-FC8F-4185-A6BA-DDAA735C8C87}" sibTransId="{B9B2762B-0734-44D6-87ED-BF104B3A0D9A}"/>
    <dgm:cxn modelId="{199810DE-AEE3-4402-934B-BBEC2D681417}" type="presOf" srcId="{079842BB-E27F-414D-A613-AE1D6CB364BB}" destId="{480812B3-8AFF-44FE-A62B-339A56B8CDAD}" srcOrd="0" destOrd="0" presId="urn:microsoft.com/office/officeart/2008/layout/AlternatingHexagons"/>
    <dgm:cxn modelId="{AAA93884-5277-4D32-B518-373779A7E760}" type="presOf" srcId="{866A5DE2-6415-439A-89A7-961101E81B12}" destId="{E6AA5BDF-B8D0-412E-A984-D9467E20DBDC}" srcOrd="0" destOrd="0" presId="urn:microsoft.com/office/officeart/2008/layout/AlternatingHexagons"/>
    <dgm:cxn modelId="{06147595-2E46-4BE6-A218-27D46F9ADA08}" srcId="{8207FA7C-A789-4210-B557-00C6B6A81405}" destId="{866A5DE2-6415-439A-89A7-961101E81B12}" srcOrd="1" destOrd="0" parTransId="{A3341863-4C68-4E27-B580-33C22F67954E}" sibTransId="{CC39C4CC-E6A0-42B0-9D9E-EAA4078B7C6F}"/>
    <dgm:cxn modelId="{A5044777-65DD-4F06-8C2D-DF4E31D2A5A7}" type="presParOf" srcId="{EC081360-340B-489B-ADF9-31FA65F22237}" destId="{D65C2436-EA82-4B2E-8C3D-460FE8D2A152}" srcOrd="0" destOrd="0" presId="urn:microsoft.com/office/officeart/2008/layout/AlternatingHexagons"/>
    <dgm:cxn modelId="{D0F3A74F-C6ED-4691-AB4E-A46BEAD1D6B4}" type="presParOf" srcId="{D65C2436-EA82-4B2E-8C3D-460FE8D2A152}" destId="{0006E107-BFC7-4755-82BB-57F71A927346}" srcOrd="0" destOrd="0" presId="urn:microsoft.com/office/officeart/2008/layout/AlternatingHexagons"/>
    <dgm:cxn modelId="{77663068-3FAA-46DD-AF42-A4A6280C8A7E}" type="presParOf" srcId="{D65C2436-EA82-4B2E-8C3D-460FE8D2A152}" destId="{52BA201D-58EF-4FED-B117-DF0AD952AB7C}" srcOrd="1" destOrd="0" presId="urn:microsoft.com/office/officeart/2008/layout/AlternatingHexagons"/>
    <dgm:cxn modelId="{FF75AB82-0699-4DFA-A058-6877818E73E2}" type="presParOf" srcId="{D65C2436-EA82-4B2E-8C3D-460FE8D2A152}" destId="{CE7FD767-C128-4EC6-89E7-D87539831411}" srcOrd="2" destOrd="0" presId="urn:microsoft.com/office/officeart/2008/layout/AlternatingHexagons"/>
    <dgm:cxn modelId="{40C3FF0D-84D3-462D-A460-765025AD5E26}" type="presParOf" srcId="{D65C2436-EA82-4B2E-8C3D-460FE8D2A152}" destId="{D70E185B-1896-497B-900C-C7833DDC4F97}" srcOrd="3" destOrd="0" presId="urn:microsoft.com/office/officeart/2008/layout/AlternatingHexagons"/>
    <dgm:cxn modelId="{97B3959D-4809-42E7-A88B-BD7826B38352}" type="presParOf" srcId="{D65C2436-EA82-4B2E-8C3D-460FE8D2A152}" destId="{0A60CDB4-12FA-4F58-ACD5-B21DB91B515D}" srcOrd="4" destOrd="0" presId="urn:microsoft.com/office/officeart/2008/layout/AlternatingHexagons"/>
    <dgm:cxn modelId="{8936B291-300B-4CD7-8764-081C585DD311}" type="presParOf" srcId="{EC081360-340B-489B-ADF9-31FA65F22237}" destId="{7E0AA7A6-9A1F-4539-8AB3-86F263D3C73F}" srcOrd="1" destOrd="0" presId="urn:microsoft.com/office/officeart/2008/layout/AlternatingHexagons"/>
    <dgm:cxn modelId="{43A118FE-E597-472B-86C4-A82F3D0708D0}" type="presParOf" srcId="{EC081360-340B-489B-ADF9-31FA65F22237}" destId="{376ECDB3-D64A-4451-9AD7-1A5D877E358D}" srcOrd="2" destOrd="0" presId="urn:microsoft.com/office/officeart/2008/layout/AlternatingHexagons"/>
    <dgm:cxn modelId="{F4FAAC39-BB36-469F-B6B7-7E3FDC8A679E}" type="presParOf" srcId="{376ECDB3-D64A-4451-9AD7-1A5D877E358D}" destId="{E6AA5BDF-B8D0-412E-A984-D9467E20DBDC}" srcOrd="0" destOrd="0" presId="urn:microsoft.com/office/officeart/2008/layout/AlternatingHexagons"/>
    <dgm:cxn modelId="{B217E244-B756-4258-8C61-C256F364458F}" type="presParOf" srcId="{376ECDB3-D64A-4451-9AD7-1A5D877E358D}" destId="{58DB192F-D055-4F28-8D32-94A797401944}" srcOrd="1" destOrd="0" presId="urn:microsoft.com/office/officeart/2008/layout/AlternatingHexagons"/>
    <dgm:cxn modelId="{06AC87A9-55ED-4402-82D2-BFF5C466932D}" type="presParOf" srcId="{376ECDB3-D64A-4451-9AD7-1A5D877E358D}" destId="{C9F87840-2CDD-42D1-96CE-C6513487C1C8}" srcOrd="2" destOrd="0" presId="urn:microsoft.com/office/officeart/2008/layout/AlternatingHexagons"/>
    <dgm:cxn modelId="{1A4566FA-4D4D-4F45-8F87-9A67A2CF553E}" type="presParOf" srcId="{376ECDB3-D64A-4451-9AD7-1A5D877E358D}" destId="{B691E8A6-B715-42C7-BE6C-A4DCC7FC95CD}" srcOrd="3" destOrd="0" presId="urn:microsoft.com/office/officeart/2008/layout/AlternatingHexagons"/>
    <dgm:cxn modelId="{C2236046-7402-40BC-AC1C-63612B8B0873}" type="presParOf" srcId="{376ECDB3-D64A-4451-9AD7-1A5D877E358D}" destId="{AB898E45-AB19-4C1E-8B0C-5CA2966DB9DF}" srcOrd="4" destOrd="0" presId="urn:microsoft.com/office/officeart/2008/layout/AlternatingHexagons"/>
    <dgm:cxn modelId="{864C2F1D-B324-47E5-B83C-4103FE6BE721}" type="presParOf" srcId="{EC081360-340B-489B-ADF9-31FA65F22237}" destId="{7ADFD413-0247-4A05-82C8-8CC6A0F892DF}" srcOrd="3" destOrd="0" presId="urn:microsoft.com/office/officeart/2008/layout/AlternatingHexagons"/>
    <dgm:cxn modelId="{995825B9-ADC9-4534-B25C-BEA73A3152A5}" type="presParOf" srcId="{EC081360-340B-489B-ADF9-31FA65F22237}" destId="{2E8AD322-0AF0-4088-B804-87EDC75AEDAA}" srcOrd="4" destOrd="0" presId="urn:microsoft.com/office/officeart/2008/layout/AlternatingHexagons"/>
    <dgm:cxn modelId="{8F610250-7CDF-4099-B3F1-12C88735CE0F}" type="presParOf" srcId="{2E8AD322-0AF0-4088-B804-87EDC75AEDAA}" destId="{F5110A29-B42B-4D96-B040-C770EE61FFF6}" srcOrd="0" destOrd="0" presId="urn:microsoft.com/office/officeart/2008/layout/AlternatingHexagons"/>
    <dgm:cxn modelId="{97462D37-FB12-4FC8-84D0-D6C1E8F028D5}" type="presParOf" srcId="{2E8AD322-0AF0-4088-B804-87EDC75AEDAA}" destId="{B6D79B18-2626-4CD2-9813-9D67CE70E000}" srcOrd="1" destOrd="0" presId="urn:microsoft.com/office/officeart/2008/layout/AlternatingHexagons"/>
    <dgm:cxn modelId="{2A62C40D-7769-4CD8-B6D1-2167EFB31C61}" type="presParOf" srcId="{2E8AD322-0AF0-4088-B804-87EDC75AEDAA}" destId="{886891A4-161E-49E4-8FC8-9A47C9245685}" srcOrd="2" destOrd="0" presId="urn:microsoft.com/office/officeart/2008/layout/AlternatingHexagons"/>
    <dgm:cxn modelId="{0E09E898-EEB3-47A7-9CE8-F4A8DF986C31}" type="presParOf" srcId="{2E8AD322-0AF0-4088-B804-87EDC75AEDAA}" destId="{1A28A8FE-27A9-4B85-A341-FCC2A39D2F14}" srcOrd="3" destOrd="0" presId="urn:microsoft.com/office/officeart/2008/layout/AlternatingHexagons"/>
    <dgm:cxn modelId="{02A717F1-F792-4DC7-8D1D-0629A455DE34}" type="presParOf" srcId="{2E8AD322-0AF0-4088-B804-87EDC75AEDAA}" destId="{480812B3-8AFF-44FE-A62B-339A56B8CDA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CCC41-F704-4F70-A33A-B42327E505B1}" type="doc">
      <dgm:prSet loTypeId="urn:microsoft.com/office/officeart/2005/8/layout/cycle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AEA36A8-3002-4C37-A970-498F488E0A6F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Способность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Новая способность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728AEF4-910A-400D-A285-53051140AA58}" type="parTrans" cxnId="{38BD8C88-5697-4CFF-8438-D3903A1C2323}">
      <dgm:prSet/>
      <dgm:spPr/>
      <dgm:t>
        <a:bodyPr/>
        <a:lstStyle/>
        <a:p>
          <a:endParaRPr lang="ru-RU"/>
        </a:p>
      </dgm:t>
    </dgm:pt>
    <dgm:pt modelId="{A8306014-ADDD-4B85-8053-E3421B43F1C9}" type="sibTrans" cxnId="{38BD8C88-5697-4CFF-8438-D3903A1C2323}">
      <dgm:prSet/>
      <dgm:spPr/>
      <dgm:t>
        <a:bodyPr/>
        <a:lstStyle/>
        <a:p>
          <a:endParaRPr lang="ru-RU"/>
        </a:p>
      </dgm:t>
    </dgm:pt>
    <dgm:pt modelId="{BD89FFB4-9090-455E-9D26-807FE601C7DF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Проблема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70AC40B-CA10-4AB3-A78D-C972DAF94908}" type="parTrans" cxnId="{FE8A8039-B233-4DC9-8A95-35372CB834A7}">
      <dgm:prSet/>
      <dgm:spPr/>
      <dgm:t>
        <a:bodyPr/>
        <a:lstStyle/>
        <a:p>
          <a:endParaRPr lang="ru-RU"/>
        </a:p>
      </dgm:t>
    </dgm:pt>
    <dgm:pt modelId="{47087B4B-74C4-4D6C-A9C6-B971BFE68D33}" type="sibTrans" cxnId="{FE8A8039-B233-4DC9-8A95-35372CB834A7}">
      <dgm:prSet/>
      <dgm:spPr/>
      <dgm:t>
        <a:bodyPr/>
        <a:lstStyle/>
        <a:p>
          <a:endParaRPr lang="ru-RU"/>
        </a:p>
      </dgm:t>
    </dgm:pt>
    <dgm:pt modelId="{C7198723-2303-44A6-B3C0-BBF66B6B0C5B}">
      <dgm:prSet phldrT="[Текст]"/>
      <dgm:spPr>
        <a:solidFill>
          <a:srgbClr val="00206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Познавательно- творческая  деятельность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6E26C27-E319-44E1-86A4-ED18E71C1281}" type="parTrans" cxnId="{909B3CE8-79D2-40DD-8EAD-6C3444E8BB34}">
      <dgm:prSet/>
      <dgm:spPr/>
      <dgm:t>
        <a:bodyPr/>
        <a:lstStyle/>
        <a:p>
          <a:endParaRPr lang="ru-RU"/>
        </a:p>
      </dgm:t>
    </dgm:pt>
    <dgm:pt modelId="{FD0086CF-73E5-4742-92EB-797D432F757A}" type="sibTrans" cxnId="{909B3CE8-79D2-40DD-8EAD-6C3444E8BB34}">
      <dgm:prSet/>
      <dgm:spPr/>
      <dgm:t>
        <a:bodyPr/>
        <a:lstStyle/>
        <a:p>
          <a:endParaRPr lang="ru-RU"/>
        </a:p>
      </dgm:t>
    </dgm:pt>
    <dgm:pt modelId="{E88D8597-021F-4037-BC73-A69CDDA7266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Новый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подход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4716E90-4266-405D-BB99-A88511878A80}" type="parTrans" cxnId="{880C095E-4A75-4512-B442-993194C0445E}">
      <dgm:prSet/>
      <dgm:spPr/>
      <dgm:t>
        <a:bodyPr/>
        <a:lstStyle/>
        <a:p>
          <a:endParaRPr lang="ru-RU"/>
        </a:p>
      </dgm:t>
    </dgm:pt>
    <dgm:pt modelId="{ECFC27C5-49A0-4364-B603-A8B737101E84}" type="sibTrans" cxnId="{880C095E-4A75-4512-B442-993194C0445E}">
      <dgm:prSet/>
      <dgm:spPr/>
      <dgm:t>
        <a:bodyPr/>
        <a:lstStyle/>
        <a:p>
          <a:endParaRPr lang="ru-RU"/>
        </a:p>
      </dgm:t>
    </dgm:pt>
    <dgm:pt modelId="{60867C0E-A9CB-4490-96C0-B374814F1DE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Решение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961F7FA-82C7-4CF2-959E-617D7362FA63}" type="parTrans" cxnId="{6CEB8695-66AF-4480-B41E-FBCE967E07FD}">
      <dgm:prSet/>
      <dgm:spPr/>
      <dgm:t>
        <a:bodyPr/>
        <a:lstStyle/>
        <a:p>
          <a:endParaRPr lang="ru-RU"/>
        </a:p>
      </dgm:t>
    </dgm:pt>
    <dgm:pt modelId="{44EA5C48-B07A-410C-BC68-DD6966038F6E}" type="sibTrans" cxnId="{6CEB8695-66AF-4480-B41E-FBCE967E07FD}">
      <dgm:prSet/>
      <dgm:spPr/>
      <dgm:t>
        <a:bodyPr/>
        <a:lstStyle/>
        <a:p>
          <a:endParaRPr lang="ru-RU"/>
        </a:p>
      </dgm:t>
    </dgm:pt>
    <dgm:pt modelId="{AA854D7F-0F36-4425-9A27-D9856E6D3586}" type="pres">
      <dgm:prSet presAssocID="{71BCCC41-F704-4F70-A33A-B42327E505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C2A954-BBC0-434E-8005-5AECDC1D0483}" type="pres">
      <dgm:prSet presAssocID="{8AEA36A8-3002-4C37-A970-498F488E0A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DA3BD-0289-446C-B88F-00475E8AA009}" type="pres">
      <dgm:prSet presAssocID="{8AEA36A8-3002-4C37-A970-498F488E0A6F}" presName="spNode" presStyleCnt="0"/>
      <dgm:spPr/>
    </dgm:pt>
    <dgm:pt modelId="{1BD27A0A-5424-45DF-8263-243F2D497E59}" type="pres">
      <dgm:prSet presAssocID="{A8306014-ADDD-4B85-8053-E3421B43F1C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C19F2E4-700F-4A17-9495-AFE3D3653B0E}" type="pres">
      <dgm:prSet presAssocID="{BD89FFB4-9090-455E-9D26-807FE601C7D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7AF22-C93E-441F-9CFE-A6BB548EAE26}" type="pres">
      <dgm:prSet presAssocID="{BD89FFB4-9090-455E-9D26-807FE601C7DF}" presName="spNode" presStyleCnt="0"/>
      <dgm:spPr/>
    </dgm:pt>
    <dgm:pt modelId="{2C66D974-E91A-470B-A55F-B8BB42E688E5}" type="pres">
      <dgm:prSet presAssocID="{47087B4B-74C4-4D6C-A9C6-B971BFE68D3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3E2684A-EFE3-4CC4-B3C1-F2EE526101C8}" type="pres">
      <dgm:prSet presAssocID="{C7198723-2303-44A6-B3C0-BBF66B6B0C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8CC56-AA0E-4E05-8B44-25ECE2751767}" type="pres">
      <dgm:prSet presAssocID="{C7198723-2303-44A6-B3C0-BBF66B6B0C5B}" presName="spNode" presStyleCnt="0"/>
      <dgm:spPr/>
    </dgm:pt>
    <dgm:pt modelId="{EE373532-576E-4FF2-94F3-0FCDD660C9C0}" type="pres">
      <dgm:prSet presAssocID="{FD0086CF-73E5-4742-92EB-797D432F757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AA5C5DF-8ABA-41C6-9671-DE712427B10F}" type="pres">
      <dgm:prSet presAssocID="{E88D8597-021F-4037-BC73-A69CDDA726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A183C-E750-44BB-85A5-9D6E6AE6C3E8}" type="pres">
      <dgm:prSet presAssocID="{E88D8597-021F-4037-BC73-A69CDDA7266E}" presName="spNode" presStyleCnt="0"/>
      <dgm:spPr/>
    </dgm:pt>
    <dgm:pt modelId="{7B67D28B-8454-41A5-8EB4-E3407F1CE599}" type="pres">
      <dgm:prSet presAssocID="{ECFC27C5-49A0-4364-B603-A8B737101E8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21AC4CB-9CDD-4B27-8590-09FA07C4F0EC}" type="pres">
      <dgm:prSet presAssocID="{60867C0E-A9CB-4490-96C0-B374814F1D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AA6CC-EDE9-424C-BE02-D38203278C0E}" type="pres">
      <dgm:prSet presAssocID="{60867C0E-A9CB-4490-96C0-B374814F1DEB}" presName="spNode" presStyleCnt="0"/>
      <dgm:spPr/>
    </dgm:pt>
    <dgm:pt modelId="{4AE89DF7-B23E-4D33-9A85-CE90D79E3971}" type="pres">
      <dgm:prSet presAssocID="{44EA5C48-B07A-410C-BC68-DD6966038F6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CEB8695-66AF-4480-B41E-FBCE967E07FD}" srcId="{71BCCC41-F704-4F70-A33A-B42327E505B1}" destId="{60867C0E-A9CB-4490-96C0-B374814F1DEB}" srcOrd="4" destOrd="0" parTransId="{D961F7FA-82C7-4CF2-959E-617D7362FA63}" sibTransId="{44EA5C48-B07A-410C-BC68-DD6966038F6E}"/>
    <dgm:cxn modelId="{F703E463-AC81-4633-AA5E-5BDD3BD4C3F6}" type="presOf" srcId="{FD0086CF-73E5-4742-92EB-797D432F757A}" destId="{EE373532-576E-4FF2-94F3-0FCDD660C9C0}" srcOrd="0" destOrd="0" presId="urn:microsoft.com/office/officeart/2005/8/layout/cycle5"/>
    <dgm:cxn modelId="{08266A82-894D-45C1-A7CA-3246CF8035AE}" type="presOf" srcId="{ECFC27C5-49A0-4364-B603-A8B737101E84}" destId="{7B67D28B-8454-41A5-8EB4-E3407F1CE599}" srcOrd="0" destOrd="0" presId="urn:microsoft.com/office/officeart/2005/8/layout/cycle5"/>
    <dgm:cxn modelId="{86F96D00-487C-4D18-A58C-8E6912C88C4F}" type="presOf" srcId="{71BCCC41-F704-4F70-A33A-B42327E505B1}" destId="{AA854D7F-0F36-4425-9A27-D9856E6D3586}" srcOrd="0" destOrd="0" presId="urn:microsoft.com/office/officeart/2005/8/layout/cycle5"/>
    <dgm:cxn modelId="{79339985-7E42-407B-BAB5-9A687002B7C2}" type="presOf" srcId="{E88D8597-021F-4037-BC73-A69CDDA7266E}" destId="{2AA5C5DF-8ABA-41C6-9671-DE712427B10F}" srcOrd="0" destOrd="0" presId="urn:microsoft.com/office/officeart/2005/8/layout/cycle5"/>
    <dgm:cxn modelId="{909B3CE8-79D2-40DD-8EAD-6C3444E8BB34}" srcId="{71BCCC41-F704-4F70-A33A-B42327E505B1}" destId="{C7198723-2303-44A6-B3C0-BBF66B6B0C5B}" srcOrd="2" destOrd="0" parTransId="{26E26C27-E319-44E1-86A4-ED18E71C1281}" sibTransId="{FD0086CF-73E5-4742-92EB-797D432F757A}"/>
    <dgm:cxn modelId="{4AD37F8D-933E-483F-B4F1-A806D9F5DD36}" type="presOf" srcId="{8AEA36A8-3002-4C37-A970-498F488E0A6F}" destId="{37C2A954-BBC0-434E-8005-5AECDC1D0483}" srcOrd="0" destOrd="0" presId="urn:microsoft.com/office/officeart/2005/8/layout/cycle5"/>
    <dgm:cxn modelId="{D8B83F3A-7859-433F-AFE8-62F47B2E5A98}" type="presOf" srcId="{A8306014-ADDD-4B85-8053-E3421B43F1C9}" destId="{1BD27A0A-5424-45DF-8263-243F2D497E59}" srcOrd="0" destOrd="0" presId="urn:microsoft.com/office/officeart/2005/8/layout/cycle5"/>
    <dgm:cxn modelId="{138838FC-2BE2-4E1C-8C09-8B2F4898F9B0}" type="presOf" srcId="{47087B4B-74C4-4D6C-A9C6-B971BFE68D33}" destId="{2C66D974-E91A-470B-A55F-B8BB42E688E5}" srcOrd="0" destOrd="0" presId="urn:microsoft.com/office/officeart/2005/8/layout/cycle5"/>
    <dgm:cxn modelId="{00877409-9E61-4DF2-AB58-069A7FD35BCF}" type="presOf" srcId="{60867C0E-A9CB-4490-96C0-B374814F1DEB}" destId="{F21AC4CB-9CDD-4B27-8590-09FA07C4F0EC}" srcOrd="0" destOrd="0" presId="urn:microsoft.com/office/officeart/2005/8/layout/cycle5"/>
    <dgm:cxn modelId="{E6B5C79C-48FB-4EFE-9B0D-CE19F577DC24}" type="presOf" srcId="{C7198723-2303-44A6-B3C0-BBF66B6B0C5B}" destId="{23E2684A-EFE3-4CC4-B3C1-F2EE526101C8}" srcOrd="0" destOrd="0" presId="urn:microsoft.com/office/officeart/2005/8/layout/cycle5"/>
    <dgm:cxn modelId="{880C095E-4A75-4512-B442-993194C0445E}" srcId="{71BCCC41-F704-4F70-A33A-B42327E505B1}" destId="{E88D8597-021F-4037-BC73-A69CDDA7266E}" srcOrd="3" destOrd="0" parTransId="{B4716E90-4266-405D-BB99-A88511878A80}" sibTransId="{ECFC27C5-49A0-4364-B603-A8B737101E84}"/>
    <dgm:cxn modelId="{FDF33395-D65D-4AE7-9483-2D0BB4068A47}" type="presOf" srcId="{44EA5C48-B07A-410C-BC68-DD6966038F6E}" destId="{4AE89DF7-B23E-4D33-9A85-CE90D79E3971}" srcOrd="0" destOrd="0" presId="urn:microsoft.com/office/officeart/2005/8/layout/cycle5"/>
    <dgm:cxn modelId="{E4263E3E-4126-44FE-A881-56873EA4031C}" type="presOf" srcId="{BD89FFB4-9090-455E-9D26-807FE601C7DF}" destId="{2C19F2E4-700F-4A17-9495-AFE3D3653B0E}" srcOrd="0" destOrd="0" presId="urn:microsoft.com/office/officeart/2005/8/layout/cycle5"/>
    <dgm:cxn modelId="{38BD8C88-5697-4CFF-8438-D3903A1C2323}" srcId="{71BCCC41-F704-4F70-A33A-B42327E505B1}" destId="{8AEA36A8-3002-4C37-A970-498F488E0A6F}" srcOrd="0" destOrd="0" parTransId="{1728AEF4-910A-400D-A285-53051140AA58}" sibTransId="{A8306014-ADDD-4B85-8053-E3421B43F1C9}"/>
    <dgm:cxn modelId="{FE8A8039-B233-4DC9-8A95-35372CB834A7}" srcId="{71BCCC41-F704-4F70-A33A-B42327E505B1}" destId="{BD89FFB4-9090-455E-9D26-807FE601C7DF}" srcOrd="1" destOrd="0" parTransId="{270AC40B-CA10-4AB3-A78D-C972DAF94908}" sibTransId="{47087B4B-74C4-4D6C-A9C6-B971BFE68D33}"/>
    <dgm:cxn modelId="{BCDAF57B-6836-48F8-897C-39E15FBA341D}" type="presParOf" srcId="{AA854D7F-0F36-4425-9A27-D9856E6D3586}" destId="{37C2A954-BBC0-434E-8005-5AECDC1D0483}" srcOrd="0" destOrd="0" presId="urn:microsoft.com/office/officeart/2005/8/layout/cycle5"/>
    <dgm:cxn modelId="{AAE71241-EE41-4197-BAAF-D0BA1314F19F}" type="presParOf" srcId="{AA854D7F-0F36-4425-9A27-D9856E6D3586}" destId="{ABEDA3BD-0289-446C-B88F-00475E8AA009}" srcOrd="1" destOrd="0" presId="urn:microsoft.com/office/officeart/2005/8/layout/cycle5"/>
    <dgm:cxn modelId="{01320DE0-CC30-4BE3-98BD-D60C4568F59F}" type="presParOf" srcId="{AA854D7F-0F36-4425-9A27-D9856E6D3586}" destId="{1BD27A0A-5424-45DF-8263-243F2D497E59}" srcOrd="2" destOrd="0" presId="urn:microsoft.com/office/officeart/2005/8/layout/cycle5"/>
    <dgm:cxn modelId="{AB59E2E2-5569-4473-8AF9-16C66152092A}" type="presParOf" srcId="{AA854D7F-0F36-4425-9A27-D9856E6D3586}" destId="{2C19F2E4-700F-4A17-9495-AFE3D3653B0E}" srcOrd="3" destOrd="0" presId="urn:microsoft.com/office/officeart/2005/8/layout/cycle5"/>
    <dgm:cxn modelId="{DE553CE8-601E-4D4F-B556-67B121AC2D4A}" type="presParOf" srcId="{AA854D7F-0F36-4425-9A27-D9856E6D3586}" destId="{EAA7AF22-C93E-441F-9CFE-A6BB548EAE26}" srcOrd="4" destOrd="0" presId="urn:microsoft.com/office/officeart/2005/8/layout/cycle5"/>
    <dgm:cxn modelId="{E10A3ED7-2FAA-4476-8E8F-A9E1CA9960DC}" type="presParOf" srcId="{AA854D7F-0F36-4425-9A27-D9856E6D3586}" destId="{2C66D974-E91A-470B-A55F-B8BB42E688E5}" srcOrd="5" destOrd="0" presId="urn:microsoft.com/office/officeart/2005/8/layout/cycle5"/>
    <dgm:cxn modelId="{52CC3E9B-61DB-47CF-BE19-46480B155FAA}" type="presParOf" srcId="{AA854D7F-0F36-4425-9A27-D9856E6D3586}" destId="{23E2684A-EFE3-4CC4-B3C1-F2EE526101C8}" srcOrd="6" destOrd="0" presId="urn:microsoft.com/office/officeart/2005/8/layout/cycle5"/>
    <dgm:cxn modelId="{7A10A4BF-8169-40DF-9945-0C6F92853422}" type="presParOf" srcId="{AA854D7F-0F36-4425-9A27-D9856E6D3586}" destId="{0DF8CC56-AA0E-4E05-8B44-25ECE2751767}" srcOrd="7" destOrd="0" presId="urn:microsoft.com/office/officeart/2005/8/layout/cycle5"/>
    <dgm:cxn modelId="{A7FF1E75-4A45-46C1-A36B-B68B765CD923}" type="presParOf" srcId="{AA854D7F-0F36-4425-9A27-D9856E6D3586}" destId="{EE373532-576E-4FF2-94F3-0FCDD660C9C0}" srcOrd="8" destOrd="0" presId="urn:microsoft.com/office/officeart/2005/8/layout/cycle5"/>
    <dgm:cxn modelId="{DAC1435F-09A7-45C7-959F-B8B0B48AFF36}" type="presParOf" srcId="{AA854D7F-0F36-4425-9A27-D9856E6D3586}" destId="{2AA5C5DF-8ABA-41C6-9671-DE712427B10F}" srcOrd="9" destOrd="0" presId="urn:microsoft.com/office/officeart/2005/8/layout/cycle5"/>
    <dgm:cxn modelId="{02CAC5D9-EC86-4343-92CE-2C23DECA009F}" type="presParOf" srcId="{AA854D7F-0F36-4425-9A27-D9856E6D3586}" destId="{4D0A183C-E750-44BB-85A5-9D6E6AE6C3E8}" srcOrd="10" destOrd="0" presId="urn:microsoft.com/office/officeart/2005/8/layout/cycle5"/>
    <dgm:cxn modelId="{A5CF35F0-FDF2-4180-B4D0-530FD0681C52}" type="presParOf" srcId="{AA854D7F-0F36-4425-9A27-D9856E6D3586}" destId="{7B67D28B-8454-41A5-8EB4-E3407F1CE599}" srcOrd="11" destOrd="0" presId="urn:microsoft.com/office/officeart/2005/8/layout/cycle5"/>
    <dgm:cxn modelId="{7ABBBE53-ACFF-43EC-8EDC-3E81C227F825}" type="presParOf" srcId="{AA854D7F-0F36-4425-9A27-D9856E6D3586}" destId="{F21AC4CB-9CDD-4B27-8590-09FA07C4F0EC}" srcOrd="12" destOrd="0" presId="urn:microsoft.com/office/officeart/2005/8/layout/cycle5"/>
    <dgm:cxn modelId="{21BB54E3-8E50-4CAB-B25D-CEF41660950B}" type="presParOf" srcId="{AA854D7F-0F36-4425-9A27-D9856E6D3586}" destId="{8FCAA6CC-EDE9-424C-BE02-D38203278C0E}" srcOrd="13" destOrd="0" presId="urn:microsoft.com/office/officeart/2005/8/layout/cycle5"/>
    <dgm:cxn modelId="{3A0A47F2-C8DE-4AD2-928F-7EF14C46CF6C}" type="presParOf" srcId="{AA854D7F-0F36-4425-9A27-D9856E6D3586}" destId="{4AE89DF7-B23E-4D33-9A85-CE90D79E397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AB4FD-368F-4F9E-B89D-A4183C73BE65}">
      <dsp:nvSpPr>
        <dsp:cNvPr id="0" name=""/>
        <dsp:cNvSpPr/>
      </dsp:nvSpPr>
      <dsp:spPr>
        <a:xfrm>
          <a:off x="0" y="729"/>
          <a:ext cx="2736304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318B2C-AD5B-424A-B809-FB34297D75CA}">
      <dsp:nvSpPr>
        <dsp:cNvPr id="0" name=""/>
        <dsp:cNvSpPr/>
      </dsp:nvSpPr>
      <dsp:spPr>
        <a:xfrm>
          <a:off x="0" y="729"/>
          <a:ext cx="2736304" cy="64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роли традиционных природных ресурсов в пользу устойчивых  технологий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29"/>
        <a:ext cx="2736304" cy="640212"/>
      </dsp:txXfrm>
    </dsp:sp>
    <dsp:sp modelId="{B666A6E6-24FD-4F3D-A770-4D219280B530}">
      <dsp:nvSpPr>
        <dsp:cNvPr id="0" name=""/>
        <dsp:cNvSpPr/>
      </dsp:nvSpPr>
      <dsp:spPr>
        <a:xfrm>
          <a:off x="0" y="640942"/>
          <a:ext cx="2736304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20742"/>
              <a:satOff val="-4204"/>
              <a:lumOff val="231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7E173E-EE2D-4CF9-AE8E-35036E40C779}">
      <dsp:nvSpPr>
        <dsp:cNvPr id="0" name=""/>
        <dsp:cNvSpPr/>
      </dsp:nvSpPr>
      <dsp:spPr>
        <a:xfrm>
          <a:off x="0" y="640942"/>
          <a:ext cx="2736304" cy="64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Глобальная конкуренция рабочей силы и производителей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40942"/>
        <a:ext cx="2736304" cy="640212"/>
      </dsp:txXfrm>
    </dsp:sp>
    <dsp:sp modelId="{79B68801-318F-4E19-918D-D336D3AC3EDA}">
      <dsp:nvSpPr>
        <dsp:cNvPr id="0" name=""/>
        <dsp:cNvSpPr/>
      </dsp:nvSpPr>
      <dsp:spPr>
        <a:xfrm>
          <a:off x="0" y="1281155"/>
          <a:ext cx="2736304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41484"/>
              <a:satOff val="-8409"/>
              <a:lumOff val="462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884CE-E35E-437F-9FF5-DA27F3EF77FF}">
      <dsp:nvSpPr>
        <dsp:cNvPr id="0" name=""/>
        <dsp:cNvSpPr/>
      </dsp:nvSpPr>
      <dsp:spPr>
        <a:xfrm>
          <a:off x="0" y="1304580"/>
          <a:ext cx="2733631" cy="849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Дальнейший рост значимости интеллектуального и творческого труда, гибкости и способности переобучаться</a:t>
          </a:r>
          <a:endParaRPr lang="en-US" sz="14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04580"/>
        <a:ext cx="2733631" cy="849901"/>
      </dsp:txXfrm>
    </dsp:sp>
    <dsp:sp modelId="{A38128E5-E81B-48F5-B7F6-AC113862849B}">
      <dsp:nvSpPr>
        <dsp:cNvPr id="0" name=""/>
        <dsp:cNvSpPr/>
      </dsp:nvSpPr>
      <dsp:spPr>
        <a:xfrm>
          <a:off x="0" y="2131057"/>
          <a:ext cx="2736304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20742"/>
              <a:satOff val="-4204"/>
              <a:lumOff val="231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7C6F8D-2EC4-4F5B-93B5-93B47C396A6C}">
      <dsp:nvSpPr>
        <dsp:cNvPr id="0" name=""/>
        <dsp:cNvSpPr/>
      </dsp:nvSpPr>
      <dsp:spPr>
        <a:xfrm>
          <a:off x="0" y="2131787"/>
          <a:ext cx="2736304" cy="64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Новая социально-экономическая модель современной России -информационное общество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31787"/>
        <a:ext cx="2736304" cy="640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E2C93-0041-4261-B264-DFE51C9B0828}">
      <dsp:nvSpPr>
        <dsp:cNvPr id="0" name=""/>
        <dsp:cNvSpPr/>
      </dsp:nvSpPr>
      <dsp:spPr>
        <a:xfrm>
          <a:off x="0" y="0"/>
          <a:ext cx="27360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5887F5-62D5-448D-9E85-F193FD95FB7E}">
      <dsp:nvSpPr>
        <dsp:cNvPr id="0" name=""/>
        <dsp:cNvSpPr/>
      </dsp:nvSpPr>
      <dsp:spPr>
        <a:xfrm>
          <a:off x="0" y="13804"/>
          <a:ext cx="2736000" cy="69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Умение работать с большими объёмами информации.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(«Человек - пул знаний»)</a:t>
          </a:r>
          <a:endParaRPr lang="ru-RU" sz="18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0" y="13804"/>
        <a:ext cx="2736000" cy="693000"/>
      </dsp:txXfrm>
    </dsp:sp>
    <dsp:sp modelId="{3CE0722B-8311-4421-95C8-B15645B3AF7F}">
      <dsp:nvSpPr>
        <dsp:cNvPr id="0" name=""/>
        <dsp:cNvSpPr/>
      </dsp:nvSpPr>
      <dsp:spPr>
        <a:xfrm>
          <a:off x="0" y="693000"/>
          <a:ext cx="27360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C0DBFA-D217-4A4E-AA39-7349C09C6BAF}">
      <dsp:nvSpPr>
        <dsp:cNvPr id="0" name=""/>
        <dsp:cNvSpPr/>
      </dsp:nvSpPr>
      <dsp:spPr>
        <a:xfrm>
          <a:off x="0" y="693000"/>
          <a:ext cx="2736000" cy="69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 навыки </a:t>
          </a:r>
          <a:r>
            <a:rPr lang="en-US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</a:t>
          </a: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(95% работников будут связаны</a:t>
          </a:r>
          <a:r>
            <a:rPr lang="en-US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с другими людьми)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Cambria" pitchFamily="18" charset="0"/>
          </a:endParaRPr>
        </a:p>
      </dsp:txBody>
      <dsp:txXfrm>
        <a:off x="0" y="693000"/>
        <a:ext cx="2736000" cy="693000"/>
      </dsp:txXfrm>
    </dsp:sp>
    <dsp:sp modelId="{35EBE2BC-943F-4333-B8D0-CAE623B7C0D5}">
      <dsp:nvSpPr>
        <dsp:cNvPr id="0" name=""/>
        <dsp:cNvSpPr/>
      </dsp:nvSpPr>
      <dsp:spPr>
        <a:xfrm>
          <a:off x="0" y="1386000"/>
          <a:ext cx="27360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516F27-87EC-4809-A3BD-B63F6F299C70}">
      <dsp:nvSpPr>
        <dsp:cNvPr id="0" name=""/>
        <dsp:cNvSpPr/>
      </dsp:nvSpPr>
      <dsp:spPr>
        <a:xfrm>
          <a:off x="0" y="1386000"/>
          <a:ext cx="2736000" cy="69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Креативность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Cambria" pitchFamily="18" charset="0"/>
          </a:endParaRPr>
        </a:p>
      </dsp:txBody>
      <dsp:txXfrm>
        <a:off x="0" y="1386000"/>
        <a:ext cx="2736000" cy="693000"/>
      </dsp:txXfrm>
    </dsp:sp>
    <dsp:sp modelId="{B9EAA369-CF1A-41AB-9A9B-56B4A4C10E06}">
      <dsp:nvSpPr>
        <dsp:cNvPr id="0" name=""/>
        <dsp:cNvSpPr/>
      </dsp:nvSpPr>
      <dsp:spPr>
        <a:xfrm>
          <a:off x="0" y="2079000"/>
          <a:ext cx="27360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052B9-EBAB-487A-8966-6086EF26D11B}">
      <dsp:nvSpPr>
        <dsp:cNvPr id="0" name=""/>
        <dsp:cNvSpPr/>
      </dsp:nvSpPr>
      <dsp:spPr>
        <a:xfrm>
          <a:off x="0" y="2079000"/>
          <a:ext cx="2736000" cy="69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к переобучению</a:t>
          </a:r>
          <a:endParaRPr lang="ru-RU" sz="18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Cambria" pitchFamily="18" charset="0"/>
          </a:endParaRPr>
        </a:p>
      </dsp:txBody>
      <dsp:txXfrm>
        <a:off x="0" y="2079000"/>
        <a:ext cx="2736000" cy="69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D35E8-8594-429A-8A3E-4435CFF87345}">
      <dsp:nvSpPr>
        <dsp:cNvPr id="0" name=""/>
        <dsp:cNvSpPr/>
      </dsp:nvSpPr>
      <dsp:spPr>
        <a:xfrm>
          <a:off x="1602050" y="0"/>
          <a:ext cx="1068033" cy="1116123"/>
        </a:xfrm>
        <a:prstGeom prst="trapezoid">
          <a:avLst>
            <a:gd name="adj" fmla="val 50000"/>
          </a:avLst>
        </a:prstGeom>
        <a:solidFill>
          <a:srgbClr val="C00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2050" y="0"/>
        <a:ext cx="1068033" cy="1116123"/>
      </dsp:txXfrm>
    </dsp:sp>
    <dsp:sp modelId="{0CFF3913-90D5-479A-8260-A7FD0248D748}">
      <dsp:nvSpPr>
        <dsp:cNvPr id="0" name=""/>
        <dsp:cNvSpPr/>
      </dsp:nvSpPr>
      <dsp:spPr>
        <a:xfrm>
          <a:off x="1068033" y="1116124"/>
          <a:ext cx="2136067" cy="1116123"/>
        </a:xfrm>
        <a:prstGeom prst="trapezoid">
          <a:avLst>
            <a:gd name="adj" fmla="val 47846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мета-познания 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1845" y="1116124"/>
        <a:ext cx="1388444" cy="1116123"/>
      </dsp:txXfrm>
    </dsp:sp>
    <dsp:sp modelId="{63B90F4F-5C5E-48F2-B64F-EE0EEF5B97AE}">
      <dsp:nvSpPr>
        <dsp:cNvPr id="0" name=""/>
        <dsp:cNvSpPr/>
      </dsp:nvSpPr>
      <dsp:spPr>
        <a:xfrm>
          <a:off x="534016" y="2232247"/>
          <a:ext cx="3204102" cy="1116123"/>
        </a:xfrm>
        <a:prstGeom prst="trapezoid">
          <a:avLst>
            <a:gd name="adj" fmla="val 47846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Когнитивная система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4734" y="2232247"/>
        <a:ext cx="2082666" cy="1116123"/>
      </dsp:txXfrm>
    </dsp:sp>
    <dsp:sp modelId="{8F4ECC89-5515-4296-B1D6-853A24B87310}">
      <dsp:nvSpPr>
        <dsp:cNvPr id="0" name=""/>
        <dsp:cNvSpPr/>
      </dsp:nvSpPr>
      <dsp:spPr>
        <a:xfrm>
          <a:off x="0" y="3348371"/>
          <a:ext cx="4272135" cy="1116123"/>
        </a:xfrm>
        <a:prstGeom prst="trapezoid">
          <a:avLst>
            <a:gd name="adj" fmla="val 47846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Область знания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623" y="3348371"/>
        <a:ext cx="2776888" cy="1116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6E107-BFC7-4755-82BB-57F71A927346}">
      <dsp:nvSpPr>
        <dsp:cNvPr id="0" name=""/>
        <dsp:cNvSpPr/>
      </dsp:nvSpPr>
      <dsp:spPr>
        <a:xfrm rot="5400000">
          <a:off x="3130822" y="856030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Экскурсии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470462" y="1009842"/>
        <a:ext cx="1014052" cy="1165577"/>
      </dsp:txXfrm>
    </dsp:sp>
    <dsp:sp modelId="{52BA201D-58EF-4FED-B117-DF0AD952AB7C}">
      <dsp:nvSpPr>
        <dsp:cNvPr id="0" name=""/>
        <dsp:cNvSpPr/>
      </dsp:nvSpPr>
      <dsp:spPr>
        <a:xfrm>
          <a:off x="4206240" y="1294553"/>
          <a:ext cx="188976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0CDB4-12FA-4F58-ACD5-B21DB91B515D}">
      <dsp:nvSpPr>
        <dsp:cNvPr id="0" name=""/>
        <dsp:cNvSpPr/>
      </dsp:nvSpPr>
      <dsp:spPr>
        <a:xfrm rot="5400000">
          <a:off x="1089423" y="941408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Исторические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вечера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429063" y="1095220"/>
        <a:ext cx="1014052" cy="1165577"/>
      </dsp:txXfrm>
    </dsp:sp>
    <dsp:sp modelId="{E6AA5BDF-B8D0-412E-A984-D9467E20DBDC}">
      <dsp:nvSpPr>
        <dsp:cNvPr id="0" name=""/>
        <dsp:cNvSpPr/>
      </dsp:nvSpPr>
      <dsp:spPr>
        <a:xfrm rot="5400000">
          <a:off x="2325292" y="2480462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ВЫБОР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664932" y="2634274"/>
        <a:ext cx="1014052" cy="1165577"/>
      </dsp:txXfrm>
    </dsp:sp>
    <dsp:sp modelId="{58DB192F-D055-4F28-8D32-94A797401944}">
      <dsp:nvSpPr>
        <dsp:cNvPr id="0" name=""/>
        <dsp:cNvSpPr/>
      </dsp:nvSpPr>
      <dsp:spPr>
        <a:xfrm>
          <a:off x="0" y="2731854"/>
          <a:ext cx="18288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0" y="2731854"/>
        <a:ext cx="1828800" cy="1016000"/>
      </dsp:txXfrm>
    </dsp:sp>
    <dsp:sp modelId="{AB898E45-AB19-4C1E-8B0C-5CA2966DB9DF}">
      <dsp:nvSpPr>
        <dsp:cNvPr id="0" name=""/>
        <dsp:cNvSpPr/>
      </dsp:nvSpPr>
      <dsp:spPr>
        <a:xfrm rot="5400000">
          <a:off x="3998848" y="2537205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Тематические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вечера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338488" y="2691017"/>
        <a:ext cx="1014052" cy="1165577"/>
      </dsp:txXfrm>
    </dsp:sp>
    <dsp:sp modelId="{F5110A29-B42B-4D96-B040-C770EE61FFF6}">
      <dsp:nvSpPr>
        <dsp:cNvPr id="0" name=""/>
        <dsp:cNvSpPr/>
      </dsp:nvSpPr>
      <dsp:spPr>
        <a:xfrm rot="5400000">
          <a:off x="2381420" y="4318761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Походы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21060" y="4472573"/>
        <a:ext cx="1014052" cy="1165577"/>
      </dsp:txXfrm>
    </dsp:sp>
    <dsp:sp modelId="{B6D79B18-2626-4CD2-9813-9D67CE70E000}">
      <dsp:nvSpPr>
        <dsp:cNvPr id="0" name=""/>
        <dsp:cNvSpPr/>
      </dsp:nvSpPr>
      <dsp:spPr>
        <a:xfrm>
          <a:off x="4524796" y="4352858"/>
          <a:ext cx="1571203" cy="136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4796" y="4352858"/>
        <a:ext cx="1571203" cy="1365443"/>
      </dsp:txXfrm>
    </dsp:sp>
    <dsp:sp modelId="{480812B3-8AFF-44FE-A62B-339A56B8CDAD}">
      <dsp:nvSpPr>
        <dsp:cNvPr id="0" name=""/>
        <dsp:cNvSpPr/>
      </dsp:nvSpPr>
      <dsp:spPr>
        <a:xfrm rot="5400000">
          <a:off x="723613" y="2660954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Подготовка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олимпиадам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63253" y="2814766"/>
        <a:ext cx="1014052" cy="1165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2A954-BBC0-434E-8005-5AECDC1D0483}">
      <dsp:nvSpPr>
        <dsp:cNvPr id="0" name=""/>
        <dsp:cNvSpPr/>
      </dsp:nvSpPr>
      <dsp:spPr>
        <a:xfrm>
          <a:off x="2994225" y="1704"/>
          <a:ext cx="1399709" cy="909811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Способность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Новая способность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8638" y="46117"/>
        <a:ext cx="1310883" cy="820985"/>
      </dsp:txXfrm>
    </dsp:sp>
    <dsp:sp modelId="{1BD27A0A-5424-45DF-8263-243F2D497E59}">
      <dsp:nvSpPr>
        <dsp:cNvPr id="0" name=""/>
        <dsp:cNvSpPr/>
      </dsp:nvSpPr>
      <dsp:spPr>
        <a:xfrm>
          <a:off x="1875095" y="456609"/>
          <a:ext cx="3637968" cy="3637968"/>
        </a:xfrm>
        <a:custGeom>
          <a:avLst/>
          <a:gdLst/>
          <a:ahLst/>
          <a:cxnLst/>
          <a:rect l="0" t="0" r="0" b="0"/>
          <a:pathLst>
            <a:path>
              <a:moveTo>
                <a:pt x="2706665" y="231304"/>
              </a:moveTo>
              <a:arcTo wR="1818984" hR="1818984" stAng="17952589" swAng="121288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9F2E4-700F-4A17-9495-AFE3D3653B0E}">
      <dsp:nvSpPr>
        <dsp:cNvPr id="0" name=""/>
        <dsp:cNvSpPr/>
      </dsp:nvSpPr>
      <dsp:spPr>
        <a:xfrm>
          <a:off x="4724182" y="1258591"/>
          <a:ext cx="1399709" cy="909811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Проблема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68595" y="1303004"/>
        <a:ext cx="1310883" cy="820985"/>
      </dsp:txXfrm>
    </dsp:sp>
    <dsp:sp modelId="{2C66D974-E91A-470B-A55F-B8BB42E688E5}">
      <dsp:nvSpPr>
        <dsp:cNvPr id="0" name=""/>
        <dsp:cNvSpPr/>
      </dsp:nvSpPr>
      <dsp:spPr>
        <a:xfrm>
          <a:off x="1875095" y="456609"/>
          <a:ext cx="3637968" cy="3637968"/>
        </a:xfrm>
        <a:custGeom>
          <a:avLst/>
          <a:gdLst/>
          <a:ahLst/>
          <a:cxnLst/>
          <a:rect l="0" t="0" r="0" b="0"/>
          <a:pathLst>
            <a:path>
              <a:moveTo>
                <a:pt x="3633621" y="1944666"/>
              </a:moveTo>
              <a:arcTo wR="1818984" hR="1818984" stAng="21837720" swAng="1360765"/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2684A-EFE3-4CC4-B3C1-F2EE526101C8}">
      <dsp:nvSpPr>
        <dsp:cNvPr id="0" name=""/>
        <dsp:cNvSpPr/>
      </dsp:nvSpPr>
      <dsp:spPr>
        <a:xfrm>
          <a:off x="4063397" y="3292277"/>
          <a:ext cx="1399709" cy="909811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Познавательно- творческая  деятельность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7810" y="3336690"/>
        <a:ext cx="1310883" cy="820985"/>
      </dsp:txXfrm>
    </dsp:sp>
    <dsp:sp modelId="{EE373532-576E-4FF2-94F3-0FCDD660C9C0}">
      <dsp:nvSpPr>
        <dsp:cNvPr id="0" name=""/>
        <dsp:cNvSpPr/>
      </dsp:nvSpPr>
      <dsp:spPr>
        <a:xfrm>
          <a:off x="1875095" y="456609"/>
          <a:ext cx="3637968" cy="3637968"/>
        </a:xfrm>
        <a:custGeom>
          <a:avLst/>
          <a:gdLst/>
          <a:ahLst/>
          <a:cxnLst/>
          <a:rect l="0" t="0" r="0" b="0"/>
          <a:pathLst>
            <a:path>
              <a:moveTo>
                <a:pt x="2042593" y="3624172"/>
              </a:moveTo>
              <a:arcTo wR="1818984" hR="1818984" stAng="4976324" swAng="847352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5C5DF-8ABA-41C6-9671-DE712427B10F}">
      <dsp:nvSpPr>
        <dsp:cNvPr id="0" name=""/>
        <dsp:cNvSpPr/>
      </dsp:nvSpPr>
      <dsp:spPr>
        <a:xfrm>
          <a:off x="1925052" y="3292277"/>
          <a:ext cx="1399709" cy="90981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Новый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подход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9465" y="3336690"/>
        <a:ext cx="1310883" cy="820985"/>
      </dsp:txXfrm>
    </dsp:sp>
    <dsp:sp modelId="{7B67D28B-8454-41A5-8EB4-E3407F1CE599}">
      <dsp:nvSpPr>
        <dsp:cNvPr id="0" name=""/>
        <dsp:cNvSpPr/>
      </dsp:nvSpPr>
      <dsp:spPr>
        <a:xfrm>
          <a:off x="1875095" y="456609"/>
          <a:ext cx="3637968" cy="3637968"/>
        </a:xfrm>
        <a:custGeom>
          <a:avLst/>
          <a:gdLst/>
          <a:ahLst/>
          <a:cxnLst/>
          <a:rect l="0" t="0" r="0" b="0"/>
          <a:pathLst>
            <a:path>
              <a:moveTo>
                <a:pt x="193121" y="2634627"/>
              </a:moveTo>
              <a:arcTo wR="1818984" hR="1818984" stAng="9201515" swAng="1360765"/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AC4CB-9CDD-4B27-8590-09FA07C4F0EC}">
      <dsp:nvSpPr>
        <dsp:cNvPr id="0" name=""/>
        <dsp:cNvSpPr/>
      </dsp:nvSpPr>
      <dsp:spPr>
        <a:xfrm>
          <a:off x="1264267" y="1258591"/>
          <a:ext cx="1399709" cy="90981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Решение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8680" y="1303004"/>
        <a:ext cx="1310883" cy="820985"/>
      </dsp:txXfrm>
    </dsp:sp>
    <dsp:sp modelId="{4AE89DF7-B23E-4D33-9A85-CE90D79E3971}">
      <dsp:nvSpPr>
        <dsp:cNvPr id="0" name=""/>
        <dsp:cNvSpPr/>
      </dsp:nvSpPr>
      <dsp:spPr>
        <a:xfrm>
          <a:off x="1875095" y="456609"/>
          <a:ext cx="3637968" cy="3637968"/>
        </a:xfrm>
        <a:custGeom>
          <a:avLst/>
          <a:gdLst/>
          <a:ahLst/>
          <a:cxnLst/>
          <a:rect l="0" t="0" r="0" b="0"/>
          <a:pathLst>
            <a:path>
              <a:moveTo>
                <a:pt x="437375" y="635827"/>
              </a:moveTo>
              <a:arcTo wR="1818984" hR="1818984" stAng="13234529" swAng="1212882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429A-4996-4E8A-9907-26EBCB65C05D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55AF-C603-43CA-9AB9-46F21F484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6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8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4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9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ubanova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ubanova.ru/metodicheskaya-kopilka/metodicheskie-razrabotki/57-dva-tsveta-odnoj-epokhi" TargetMode="External"/><Relationship Id="rId2" Type="http://schemas.openxmlformats.org/officeDocument/2006/relationships/hyperlink" Target="http://www.plato.spbu.ru/RESEARCH/ksocrat/04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ubanova.ru/metodicheskaya-kopilka/metodicheskie-razrabotki/51-sotsialno-ekonomicheskoe-razvitie-rossii-v-i-polovine-xix-v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ubanova.ru/metodicheskaya-kopilka/metodicheskie-razrabotki/61-stoletnyaya-vojn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-centr.ru/wp-content/uploads/2012/01/&#1055;&#1086;&#1073;&#1077;&#1076;&#1080;&#1090;&#1077;&#1083;&#1080;-&#1082;&#1086;&#1085;&#1082;&#1091;&#1088;&#1089;&#1086;&#1074;-5-11&#1082;&#1083;&#1089;&#1089;&#1099;.pd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1.xml"/><Relationship Id="rId7" Type="http://schemas.openxmlformats.org/officeDocument/2006/relationships/slide" Target="slide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kubanova.ru/metodicheskaya-kopilka/metodicheskie-razrabotki/62-nashestvie-s-vostoka" TargetMode="External"/><Relationship Id="rId5" Type="http://schemas.openxmlformats.org/officeDocument/2006/relationships/hyperlink" Target="http://kubanova.ru/metodicheskaya-kopilka/metodicheskie-razrabotki/50-obshchestvennye-dvizheniya-pri-nikolae-i" TargetMode="Externa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kubanova.ru/metodicheskaya-kopilka/metodicheskie-razrabotki/87-latinskaya-amerika-v-xixv-vremya-peremen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kubanova.ru/metodicheskaya-kopilka/metodicheskie-razrabotki/51-sotsialno-ekonomicheskoe-razvitie-rossii-v-i-polovine-xix-v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3888432" cy="23762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 истории</a:t>
            </a:r>
            <a:br>
              <a:rPr lang="ru-RU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развития творческого мышления обучающегося</a:t>
            </a:r>
            <a:endParaRPr lang="ru-RU" sz="36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3964286" cy="13357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0152" y="1525190"/>
            <a:ext cx="3103265" cy="685800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defTabSz="685800">
              <a:defRPr/>
            </a:pPr>
            <a:r>
              <a:rPr lang="ru-RU" sz="2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задание </a:t>
            </a:r>
            <a:endParaRPr lang="ru-RU" sz="2000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685800">
              <a:defRPr/>
            </a:pPr>
            <a:r>
              <a:rPr lang="ru-RU" sz="20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семинар»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940152" y="4653136"/>
            <a:ext cx="2436514" cy="720080"/>
          </a:xfrm>
        </p:spPr>
        <p:txBody>
          <a:bodyPr/>
          <a:lstStyle/>
          <a:p>
            <a:r>
              <a:rPr lang="ru-RU" sz="24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Кубанова</a:t>
            </a:r>
            <a:r>
              <a:rPr lang="ru-RU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В. Е.,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читель истории    и обществознания</a:t>
            </a:r>
            <a:endParaRPr lang="ru-RU" sz="2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ru-RU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Республика Крым</a:t>
            </a:r>
            <a:endParaRPr lang="ru-RU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24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0188"/>
            <a:ext cx="8964488" cy="664797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–  МОСТ В НЕИЗВЕСТНОЕ (к продуктивному мышлению)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635896" y="908720"/>
            <a:ext cx="5256584" cy="115212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«Хороший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вопрос» — это тот, который допускает достаточно большое пространство возможных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альтернатив.</a:t>
            </a:r>
          </a:p>
          <a:p>
            <a:pPr algn="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М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Снетков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635896" y="2204864"/>
            <a:ext cx="5256584" cy="439248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ru-RU" sz="16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условия для развития</a:t>
            </a:r>
            <a: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выбор и его создают сами обучающиеся, составляют «банк» вопросов для изучения материала;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 следует использовать больше открытых, творческих вопросов (толстых), которые побуждают к дальнейшему диалогу.</a:t>
            </a:r>
            <a:endPara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приёмов на уроке истории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Вопросный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метод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Сократа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способ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глубину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мысли;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применяться во всех возрастных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группах;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независимого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мышления;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 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причастности к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(эпоха, личность, событие)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Эффективен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ходе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размышлений, дебатов, дискуссий, оценки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содержания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собственными усилиями и усилиями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окружающих (формируются личностные, регулятивные УУД)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51520" y="836712"/>
            <a:ext cx="3240360" cy="576064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ПОБУЖДАЕТ  К МЫСЛИ! </a:t>
            </a:r>
            <a: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часто: </a:t>
            </a: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«Откуда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взялось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«Где это было?», «Кто первый открыл?»-  простые вопросы не позволяют сформировать о проблеме полное представление. (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системы!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Умение задавать «правильные» вопросы, которые стимулируют познание, ведёт к  созданию целостной  картины изучаемого. 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НА УРОКЕ: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Диспут о личности                            Н. С. Хрущёва «Два цвета одной эпохи»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692696"/>
            <a:ext cx="1368152" cy="1263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ашивка 3"/>
          <p:cNvSpPr/>
          <p:nvPr/>
        </p:nvSpPr>
        <p:spPr bwMode="auto">
          <a:xfrm rot="5400000">
            <a:off x="1750542" y="4018575"/>
            <a:ext cx="242316" cy="24231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 bwMode="auto">
          <a:xfrm>
            <a:off x="44887" y="6245406"/>
            <a:ext cx="576064" cy="36004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32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-10006"/>
            <a:ext cx="6624736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987985"/>
              </p:ext>
            </p:extLst>
          </p:nvPr>
        </p:nvGraphicFramePr>
        <p:xfrm>
          <a:off x="4067945" y="2924944"/>
          <a:ext cx="4808112" cy="365392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602704"/>
                <a:gridCol w="1602704"/>
                <a:gridCol w="1602704"/>
              </a:tblGrid>
              <a:tr h="482380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</a:p>
                  </a:txBody>
                  <a:tcPr marL="24455" marR="24455" marT="32607" marB="3260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(правополушарные)</a:t>
                      </a:r>
                    </a:p>
                  </a:txBody>
                  <a:tcPr marL="24455" marR="24455" marT="32607" marB="3260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(левополушарные)</a:t>
                      </a:r>
                    </a:p>
                  </a:txBody>
                  <a:tcPr marL="24455" marR="24455" marT="32607" marB="3260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41598">
                <a:tc>
                  <a:txBody>
                    <a:bodyPr/>
                    <a:lstStyle/>
                    <a:p>
                      <a:pPr rtl="0"/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Повысить осознанность учебной работы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55" marR="24455" marT="32607" marB="32607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Обосновать выбор времени и места сражения</a:t>
                      </a:r>
                    </a:p>
                  </a:txBody>
                  <a:tcPr marL="24455" marR="24455" marT="32607" marB="32607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Сравнить состояние противников в Куликовской битве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55" marR="24455" marT="32607" marB="32607"/>
                </a:tc>
              </a:tr>
              <a:tr h="1282307">
                <a:tc>
                  <a:txBody>
                    <a:bodyPr/>
                    <a:lstStyle/>
                    <a:p>
                      <a:pPr rtl="0"/>
                      <a:r>
                        <a:rPr lang="ru-RU" sz="105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Способствовать прочному запоминанию через универсальные действия</a:t>
                      </a:r>
                    </a:p>
                  </a:txBody>
                  <a:tcPr marL="24455" marR="24455" marT="32607" marB="32607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Нарисовать схему расположения и действия войск на контурной карте (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визуалы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55" marR="24455" marT="32607" marB="32607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Написать письмо домой от имени участника сражения с характеристикой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Дмитрия Донского 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аудиалы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4455" marR="24455" marT="32607" marB="32607"/>
                </a:tc>
              </a:tr>
              <a:tr h="1147636">
                <a:tc>
                  <a:txBody>
                    <a:bodyPr/>
                    <a:lstStyle/>
                    <a:p>
                      <a:pPr rtl="0"/>
                      <a:r>
                        <a:rPr lang="ru-RU" sz="105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Формировать качество устной речи и содержательность ответа</a:t>
                      </a:r>
                    </a:p>
                  </a:txBody>
                  <a:tcPr marL="24455" marR="24455" marT="32607" marB="32607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Найти строчки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в «</a:t>
                      </a: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Задонщине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 которые 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могут передать дух и настроение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сражения. Выбор обоснуйте.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55" marR="24455" marT="32607" marB="32607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Смоделировать: </a:t>
                      </a:r>
                      <a:endParaRPr lang="ru-RU" sz="105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/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было бы, если бы русская армия проиграла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Куликовской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битве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?"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455" marR="24455" marT="32607" marB="32607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2001" y="2204864"/>
            <a:ext cx="4320480" cy="565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ПРИМЕР: Задания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учётом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индивидуальных особенностей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 (выбирают сами)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rot="21280342">
            <a:off x="4606401" y="674360"/>
            <a:ext cx="4320480" cy="115212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61950" defTabSz="36195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Мозг — изумительная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машина. Надо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снабдить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вдоволь горючим…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Альтов Г.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 bwMode="auto">
          <a:xfrm>
            <a:off x="107504" y="6245406"/>
            <a:ext cx="576064" cy="36004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89455" y="34944"/>
            <a:ext cx="8382000" cy="55399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ТРИЗ - ступень к успеху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51520" y="993893"/>
            <a:ext cx="3528392" cy="4536504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ТРИЗ-педагогики использую разнообразные формы и методы обучения. </a:t>
            </a: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Приёмы: </a:t>
            </a: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Пресс-конференция»,</a:t>
            </a: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«Выполни роль», «Опрос по цепочке», «Экономный опрос», «Улей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Точка зрения», «Да — нет», «Узнай, кто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я?»</a:t>
            </a: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ОБУЧАЮЩИЙСЯ:</a:t>
            </a:r>
          </a:p>
          <a:p>
            <a:pPr marL="285750" indent="-285750" algn="just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глубляет знания;</a:t>
            </a:r>
          </a:p>
          <a:p>
            <a:pPr marL="285750" indent="-285750" algn="just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чится думать; </a:t>
            </a:r>
          </a:p>
          <a:p>
            <a:pPr marL="285750" indent="-285750" algn="just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формирует 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умение в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новой ситуации 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самостоятельно определить проблему, рассмотреть её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системно;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ыдвигает собственные 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гипотезы,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обосновывает 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и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предлагает эффективное решение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14223"/>
            <a:ext cx="1575218" cy="1391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066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617350" y="4725144"/>
            <a:ext cx="3963927" cy="144016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  <a:tabLst>
                <a:tab pos="3678238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СИСТЕМЫ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(изучение её частей и связей между ними (внутренних связей), а также связей между системой и внешним миром (внешних связей)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НЕОБХОДИМ.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79512" y="0"/>
            <a:ext cx="8496944" cy="6926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ПОДХОД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УРОК ИСТОРИИ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86734" y="2420888"/>
            <a:ext cx="4014192" cy="223224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отличие систем, объединяющих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людей (изучаются на уроке истории)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набор фактов,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обуславливающих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совместную деятельность в конкретных общностях в конкретное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время;</a:t>
            </a:r>
          </a:p>
          <a:p>
            <a:pPr marL="342900" indent="-342900" algn="just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содержание и характер действий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людей.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75663" y="836712"/>
            <a:ext cx="3956264" cy="14184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составляющая ТРИЗ-педагогики — системно-функциональный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(СФА), с помощью которого учебный материал не просто изучают,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изучают как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систему. 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644008" y="836712"/>
            <a:ext cx="4377969" cy="2156404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Отбираю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строю учебный материал, связанный межпредметно, научно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системе. 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Связываю учебный процесс с 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теорией познания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логикой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Подвожу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формированию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категорий мышления –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суждения,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умозаключения.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644008" y="3140968"/>
            <a:ext cx="4392488" cy="2304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НА УРОКЕ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Революция – это переворот, приводящий к смене власти.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Суждение: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Февральская революция в России свергла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монархию.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Умозаключение: 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в 1917 году произошла революция, в результате была установлена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.(Возможна  работа  с любым понятием)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78" y="5189815"/>
            <a:ext cx="1440160" cy="144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 bwMode="auto">
          <a:xfrm>
            <a:off x="107504" y="6245406"/>
            <a:ext cx="576064" cy="36004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5637875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Конспект урока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7252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828800" y="765175"/>
            <a:ext cx="6559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КНЯЗЬ ВЛАДИМИР И КРЕЩЕНИЕ РУСИ (6 класс)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87475"/>
            <a:ext cx="4752975" cy="142808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 1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980 г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захватив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власть, он в первую очередь воздал благодарность языческим богам и тем самым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укрепил язычество.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Неподалёку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великокняжеского дворца Владимир приказал поставить новые статуи языческим богам во главе с Перуном.</a:t>
            </a: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5219700" y="1362075"/>
            <a:ext cx="3527425" cy="14908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 2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988 г.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Владимир приказал сжечь идолы и всей Руси принять крещение по православному обряду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333116" y="3141216"/>
            <a:ext cx="85693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Побуждающий диалог: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поступка князя Владимира - 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чём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противоречие? 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179387" y="3019092"/>
            <a:ext cx="8785226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dirty="0"/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387476" y="3897120"/>
            <a:ext cx="48958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Подводящий диалог: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Владимир относился к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языческим богам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начале своего правления? </a:t>
            </a: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5219700" y="4184457"/>
            <a:ext cx="38877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изменилось отношение Владимира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к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богам? </a:t>
            </a: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745608" y="5003046"/>
            <a:ext cx="302356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Сохранял язычество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5463918" y="4933196"/>
            <a:ext cx="36004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«Принял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крещение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163853" name="Rectangle 13"/>
          <p:cNvSpPr>
            <a:spLocks noChangeArrowheads="1"/>
          </p:cNvSpPr>
          <p:nvPr/>
        </p:nvSpPr>
        <p:spPr bwMode="auto">
          <a:xfrm>
            <a:off x="333116" y="5509459"/>
            <a:ext cx="8414008" cy="72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2000" dirty="0"/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ВОЗНИКАЕТ ВОПРОС?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 bwMode="auto">
          <a:xfrm>
            <a:off x="3927410" y="4846176"/>
            <a:ext cx="1216152" cy="4846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49" y="5996399"/>
            <a:ext cx="835260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ВЛАДИМИР ОТКАЗАЛСЯ ОТ ЯЗЫЧЕСТВА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ПРИНЯЛ ПРАВОСЛАВИЕ?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70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uiExpand="1" build="p" animBg="1"/>
      <p:bldP spid="163845" grpId="0" animBg="1"/>
      <p:bldP spid="163846" grpId="0"/>
      <p:bldP spid="163847" grpId="0"/>
      <p:bldP spid="163848" grpId="0"/>
      <p:bldP spid="163849" grpId="0"/>
      <p:bldP spid="163850" grpId="0"/>
      <p:bldP spid="163851" grpId="0"/>
      <p:bldP spid="1638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2324880" cy="1745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ПРОДУКТИВНЫЕ ЗАДАНИЯ –  ОСНОВА  МЫШЛЕНИЯ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3212976"/>
            <a:ext cx="6494736" cy="333937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bIns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УРОК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«СТОЛЕТНЯЯ ВОЙНА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(конспект урока)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пишем биографию Жанны </a:t>
            </a:r>
            <a:r>
              <a:rPr lang="ru-RU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д’Арк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1-я группа: Кто такая Жанна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д’Арк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стала символом освободительной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войны?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2-я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Жанну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д’Арк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назвали Орлеанской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девой?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мы можем у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неё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поучиться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3-я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роль сыграл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Жанны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д’Арк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Франции? Почему она была сожжена?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поставленную задачу ребята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анализируют 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формируют своё представление о личности, дополняют знания об эпохе.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23528" y="980728"/>
            <a:ext cx="3096344" cy="158417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ЗАДАНИЯ, ХОД ВЫПОЛНЕНИЯ  КОТОРЫХ  НЕ ОПИСАН В УЧЕБНИКЕ, ИМЕЮТСЯ ЛИШЬ ПОДСКАЗКИ.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707904" y="980728"/>
            <a:ext cx="5112568" cy="223224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обучающемуся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преобразовывать информацию, связывать реальную жизненную ситуацию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изученными правилами и закономерностями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может применяться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пределами урока,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превращаясь из предметного умения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УУД.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 bwMode="auto">
          <a:xfrm>
            <a:off x="107504" y="6245406"/>
            <a:ext cx="576064" cy="36004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23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2520675"/>
              </p:ext>
            </p:extLst>
          </p:nvPr>
        </p:nvGraphicFramePr>
        <p:xfrm>
          <a:off x="1560576" y="85345"/>
          <a:ext cx="6096000" cy="647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Desktop\Новая папка\DSC069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9" y="908720"/>
            <a:ext cx="1976400" cy="19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05064"/>
            <a:ext cx="339421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БЕЗ ГРАНИЦ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08" y="802294"/>
            <a:ext cx="1646237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5796136" y="4365104"/>
            <a:ext cx="3038009" cy="16561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Доводы, до которых человек додумывается сам, обычно убеждают его больше, нежели те, которые пришли в голову другим. 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Б. Паскаль</a:t>
            </a:r>
            <a:endParaRPr lang="ru-RU" sz="2300" dirty="0">
              <a:solidFill>
                <a:srgbClr val="C00000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251520" y="260648"/>
            <a:ext cx="4824536" cy="36004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53458098"/>
              </p:ext>
            </p:extLst>
          </p:nvPr>
        </p:nvGraphicFramePr>
        <p:xfrm>
          <a:off x="2652353" y="764704"/>
          <a:ext cx="738816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Двойная стрелка вверх/вниз 6"/>
          <p:cNvSpPr/>
          <p:nvPr/>
        </p:nvSpPr>
        <p:spPr bwMode="auto">
          <a:xfrm>
            <a:off x="6300192" y="1089515"/>
            <a:ext cx="60579" cy="98013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21146" y="908720"/>
            <a:ext cx="3672408" cy="371625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just" defTabSz="91409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algn="just" defTabSz="91409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Целенаправленное создание ситуации для обучающегося на уроке истории, в которой он встречается с проблемой, анализ и успешное решение которой даст ему основы новой способности -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цикличный процесс (можно формировать бесконечное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ножество новых способностей) - происходит РАЗВИТИЕ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МЫШЛЕНИЯ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algn="just" defTabSz="91409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 bwMode="auto">
          <a:xfrm>
            <a:off x="107504" y="6245406"/>
            <a:ext cx="576064" cy="36004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763688" y="5235495"/>
            <a:ext cx="5760640" cy="1224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ПОВЫШАЕТСЯ ЭФФЕКТИВНОСТЬ ОБРАЗОВАТЕЛЬНОГО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14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836712"/>
            <a:ext cx="43204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Я, УЧИТЕЛЬ, ПРИОБРЕТАЮ: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сформулировать                                 учебно-познавательные проблемы;</a:t>
            </a:r>
          </a:p>
          <a:p>
            <a:pPr marL="285750" indent="-285750">
              <a:buFont typeface="Courier New" pitchFamily="49" charset="0"/>
              <a:buChar char="o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 к поиску новых знаний и нестандартных способов решения заданий и проблем;</a:t>
            </a:r>
          </a:p>
          <a:p>
            <a:pPr marL="285750" indent="-285750">
              <a:buFont typeface="Courier New" pitchFamily="49" charset="0"/>
              <a:buChar char="o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пути поддержки обучающегося на пути к самостоятельным выводам и обобщениям;</a:t>
            </a:r>
          </a:p>
          <a:p>
            <a:pPr marL="285750" indent="-285750">
              <a:buFont typeface="Courier New" pitchFamily="49" charset="0"/>
              <a:buChar char="o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Различные приёмы для создания атмосферы творчества посредством моделирования ситуации успеха;</a:t>
            </a:r>
          </a:p>
          <a:p>
            <a:pPr marL="285750" indent="-285750">
              <a:buFont typeface="Courier New" pitchFamily="49" charset="0"/>
              <a:buChar char="o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 к выполнению принципов гуманности и саморазвития.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572000" y="908720"/>
            <a:ext cx="4572000" cy="583264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ОБУЧАЮЩИЙСЯ СУМЕЕТ: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Различными способами быстро достигать результата;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Детально оценивать своё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и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совершенствовать его;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Реализовать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 потенциал и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амбиции;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Легче и полнее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адаптироваться к новым условиям;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Быть эффективным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решении возникающих задач;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Развивать воображение;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непривычные подходы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разрушить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стереотипы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мышления.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82000" cy="664797"/>
          </a:xfrm>
        </p:spPr>
        <p:txBody>
          <a:bodyPr/>
          <a:lstStyle/>
          <a:p>
            <a:pPr algn="ctr"/>
            <a:r>
              <a:rPr lang="ru-RU" b="1" dirty="0"/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dirty="0" smtClean="0"/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ВЕРШИНЕ ПИРАМИДЫ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596" y="692696"/>
            <a:ext cx="1604235" cy="1069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32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49952" cy="38779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РАСПРОСТРАНЕНИЕ  ОПЫТА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627784" y="1019477"/>
            <a:ext cx="6192688" cy="51845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Мастер-классы по теме «Развитие мышления на уроке истории, 2010 г.;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конкурса «Мастер года -2011»;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мастерская «Современный урок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(2011, 2012 г.);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городском МО учителей истории на тему: «Деятельностный подход на уроках истории 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5-м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                          Работа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новому Госстандарту», апрель,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августовской городской конференции «Актуальные вопросы состояния и перспективы развития школьного исторического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образования», август 2014 г.;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муниципальной конференции «Формирование гражданской идентичности средствами гражданско-патриотического воспитания»,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январь 2015 г.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2" y="362567"/>
            <a:ext cx="2198923" cy="293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G:\Новая папка (2)\Печать\Диплом Мастер года-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306864" y="3312900"/>
            <a:ext cx="2071570" cy="2913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 bwMode="auto">
          <a:xfrm>
            <a:off x="107504" y="6263062"/>
            <a:ext cx="576064" cy="36004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07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7667" y="116632"/>
            <a:ext cx="8382000" cy="44319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694" y="1707338"/>
            <a:ext cx="4359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2011-2012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Всего сдавали экзамен 25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обучающихся. Процент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 знаний составил – 92%, средний балл -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4,3. Результаты представлены на гистограмме 1: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85181"/>
              </p:ext>
            </p:extLst>
          </p:nvPr>
        </p:nvGraphicFramePr>
        <p:xfrm>
          <a:off x="942159" y="2562653"/>
          <a:ext cx="2621729" cy="1933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378954"/>
              </p:ext>
            </p:extLst>
          </p:nvPr>
        </p:nvGraphicFramePr>
        <p:xfrm>
          <a:off x="4762139" y="2526388"/>
          <a:ext cx="2682044" cy="212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427984" y="17834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2013-2014 учебный год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сдавали экзамен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 человек.  Процент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 знаний составил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96,4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%, средний балл -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4,7.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представлены на гистограмме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17644"/>
              </p:ext>
            </p:extLst>
          </p:nvPr>
        </p:nvGraphicFramePr>
        <p:xfrm>
          <a:off x="968264" y="5649139"/>
          <a:ext cx="7447210" cy="80608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87967"/>
                <a:gridCol w="1872208"/>
                <a:gridCol w="2016224"/>
                <a:gridCol w="2070811"/>
              </a:tblGrid>
              <a:tr h="3076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 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2014-2015     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</a:tr>
              <a:tr h="4403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89%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942159" y="4509120"/>
            <a:ext cx="1512168" cy="28803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Гистограмма 1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955844" y="4781079"/>
            <a:ext cx="1512168" cy="28803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Гистограмма 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42159" y="5240596"/>
            <a:ext cx="3736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ЗНАНИЙ ПО ИСТОРИИ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 bwMode="auto">
          <a:xfrm>
            <a:off x="107504" y="6245406"/>
            <a:ext cx="576064" cy="36004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51520" y="870628"/>
            <a:ext cx="8496944" cy="87062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ГИА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знаний демонстрируют выпускники одиннадцатых классов в ходе ГИА. История сдавалась как предмет по выбору.  Выбирали - 100%.</a:t>
            </a:r>
          </a:p>
        </p:txBody>
      </p:sp>
    </p:spTree>
    <p:extLst>
      <p:ext uri="{BB962C8B-B14F-4D97-AF65-F5344CB8AC3E}">
        <p14:creationId xmlns:p14="http://schemas.microsoft.com/office/powerpoint/2010/main" val="641264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9710" y="3746765"/>
            <a:ext cx="6919430" cy="42313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ИДЕЯ «НОВОГО ОБРАЗА ЧЕЛОВЕКА»</a:t>
            </a:r>
            <a:endParaRPr lang="ru-RU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5893790"/>
              </p:ext>
            </p:extLst>
          </p:nvPr>
        </p:nvGraphicFramePr>
        <p:xfrm>
          <a:off x="935596" y="836712"/>
          <a:ext cx="2736304" cy="27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4177197"/>
              </p:ext>
            </p:extLst>
          </p:nvPr>
        </p:nvGraphicFramePr>
        <p:xfrm>
          <a:off x="5436096" y="764704"/>
          <a:ext cx="2736000" cy="27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467544" y="116632"/>
            <a:ext cx="6408712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И ОБРАЗОВАНИЕ СЕГОДНЯ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6336" y="2831905"/>
            <a:ext cx="1444877" cy="2121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Двойная стрелка влево/вверх 1"/>
          <p:cNvSpPr/>
          <p:nvPr/>
        </p:nvSpPr>
        <p:spPr bwMode="auto">
          <a:xfrm rot="10800000">
            <a:off x="4089426" y="1736873"/>
            <a:ext cx="1080000" cy="1692000"/>
          </a:xfrm>
          <a:prstGeom prst="left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959212" y="4557497"/>
            <a:ext cx="6773249" cy="792000"/>
          </a:xfrm>
          <a:prstGeom prst="rect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ЦЕЛЬ ОБРАЗОВАНИЯ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3050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целостный образ мира, целостное мышление, обобщённые способы деятельности, способность к саморазвитию</a:t>
            </a:r>
            <a:r>
              <a:rPr lang="ru-RU" sz="1400" dirty="0" smtClean="0">
                <a:solidFill>
                  <a:srgbClr val="002060"/>
                </a:solidFill>
                <a:latin typeface="Segoe" pitchFamily="34" charset="0"/>
              </a:rPr>
              <a:t>.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  <a:latin typeface="Segoe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4144793" y="4077072"/>
            <a:ext cx="484632" cy="612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59212" y="5589240"/>
            <a:ext cx="7359562" cy="792088"/>
          </a:xfrm>
          <a:prstGeom prst="rect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ФГОС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73050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первое место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и метапредметные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учебные действия</a:t>
            </a:r>
            <a:r>
              <a:rPr lang="ru-RU" sz="1400" dirty="0">
                <a:solidFill>
                  <a:srgbClr val="002060"/>
                </a:solidFill>
                <a:latin typeface="Segoe" pitchFamily="34" charset="0"/>
              </a:rPr>
              <a:t>. 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 bwMode="auto">
          <a:xfrm>
            <a:off x="180315" y="6267956"/>
            <a:ext cx="576064" cy="36004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00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2495" y="548680"/>
            <a:ext cx="8201936" cy="93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2763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Обучающиеся 11–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класса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принимали участие в конкурсе «Интеллектуальное многоборье Евразия 2014 — 2015».  Из 6 участников 2 человека стали победителями по стране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http://www.ni-centr.ru/wp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сontent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uploads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/2012/01/Победители-конкурсов-5-11клссы.pdf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 набрав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99 баллов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100 возможных.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45483" y="1591882"/>
            <a:ext cx="8201936" cy="1733537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С ОБУЧАЮЩИМИСЯ,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МОТИВИРОВАННЫМИ НА ИЗУЧЕНИЕ ИСТОРИИ И ОБЩЕСТВОЗНАНИЯ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2012-2013 уч. год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Иванникова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Анастасия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I этап Республиканского конкурса-защиты научно-исследовательских работ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 - членов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 «Искатель» (II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место. Тема -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«Безработица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молодёжи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Кругова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Елизавета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I место в Седьмом городском конкурсе исследовательских  работ и творческих проектов учащихся 5-7 классов «Юный исследователь» (тема - «Судьба крымчаков на примере моей семьи»).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36871"/>
            <a:ext cx="8382000" cy="38779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83568" y="3332649"/>
            <a:ext cx="8201934" cy="316835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ПРИЗЁРОВ И ПОБЕДИТЕЛЕЙ ОЛИМПИАДЫ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2012/2013 уч. год </a:t>
            </a:r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ИСТОРИИ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Иванникова Анастасия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ІI место на ІІІ этапе;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Безручко Роман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ІІІ место на ІІІ этапе.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2013/2014 уч. год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Безручко Роман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ІІІ место на ІІІ этапе;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Тарасенко Николай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ІІ место на ІІІ этапе;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Петровец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Никита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ІІІ место на ІІІ этапе;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Береславский Владислав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ІІ место на ІІІ этапе;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Чумаченко Дмитрий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ІІІ место на ІІІ этапе.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2014/2015 уч. год  </a:t>
            </a:r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ОБЩЕСТВОЗНАНИЮ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Котолуп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Артём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место на муниципальном этапе Всероссийской олимпиады школьников;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Иззетдинова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Авашерфе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ІІІ место на муниципальном этапе Всероссийской олимпиады школьников;</a:t>
            </a:r>
            <a:endParaRPr lang="ru-RU" sz="2300" dirty="0">
              <a:solidFill>
                <a:srgbClr val="002060"/>
              </a:solidFill>
              <a:latin typeface="Segoe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 bwMode="auto">
          <a:xfrm>
            <a:off x="107504" y="6263062"/>
            <a:ext cx="576064" cy="36004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124203" y="4167082"/>
            <a:ext cx="2088232" cy="32403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= региональный</a:t>
            </a:r>
          </a:p>
        </p:txBody>
      </p:sp>
    </p:spTree>
    <p:extLst>
      <p:ext uri="{BB962C8B-B14F-4D97-AF65-F5344CB8AC3E}">
        <p14:creationId xmlns:p14="http://schemas.microsoft.com/office/powerpoint/2010/main" val="405341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ВЕРШИНЫ НАУЧНОГО  ОЛИМПА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7971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331640" y="980728"/>
            <a:ext cx="7056784" cy="55446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7" t="209" r="7019" b="-209"/>
          <a:stretch/>
        </p:blipFill>
        <p:spPr bwMode="auto">
          <a:xfrm>
            <a:off x="755575" y="1552359"/>
            <a:ext cx="3800953" cy="440135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32040" y="1196752"/>
            <a:ext cx="367240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Формула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Константина Эдуардовича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Циолковского: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«Сначала  я открывал истины, известные многим, затем стал открывать истины,  известные некоторым,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наконец, стал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открывать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истины,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никому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ещё не известные».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21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323528" y="116632"/>
            <a:ext cx="8352928" cy="50405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– УЧИТЕЛЬ ИСТОРИИ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692696"/>
            <a:ext cx="4320480" cy="121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63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Мысль – начало всего. И потому главное дело совершенствования – работать над мыслями.</a:t>
            </a:r>
          </a:p>
          <a:p>
            <a:pPr marL="0" marR="0" lvl="0" indent="0" algn="r" defTabSz="914363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Дхаммапад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Выноска со стрелкой вправо 9"/>
          <p:cNvSpPr/>
          <p:nvPr/>
        </p:nvSpPr>
        <p:spPr bwMode="auto">
          <a:xfrm>
            <a:off x="251520" y="1988840"/>
            <a:ext cx="4572000" cy="3744000"/>
          </a:xfrm>
          <a:prstGeom prst="rightArrowCallout">
            <a:avLst/>
          </a:prstGeom>
          <a:solidFill>
            <a:schemeClr val="bg2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уроке, когда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понадобится решить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задачу (проблему) - бесполезны.                           (работает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репродуктивное мышление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</a:p>
        </p:txBody>
      </p:sp>
      <p:sp>
        <p:nvSpPr>
          <p:cNvPr id="13" name="Выноска со стрелкой влево 12"/>
          <p:cNvSpPr/>
          <p:nvPr/>
        </p:nvSpPr>
        <p:spPr bwMode="auto">
          <a:xfrm>
            <a:off x="4355976" y="1988840"/>
            <a:ext cx="4572000" cy="3744000"/>
          </a:xfrm>
          <a:prstGeom prst="leftArrowCallout">
            <a:avLst/>
          </a:prstGeom>
          <a:solidFill>
            <a:schemeClr val="bg1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мышление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-взгляд на ситуацию, результатом которого является открытие принципиально нового или усовершенствованного решения той или иной задачи, создание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идей.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е. новые способности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73" y="4966651"/>
            <a:ext cx="2220838" cy="153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 bwMode="auto">
          <a:xfrm>
            <a:off x="251520" y="6237312"/>
            <a:ext cx="576064" cy="36004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92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442617" y="884634"/>
            <a:ext cx="4032000" cy="4776614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Я. ЛЕРНЕР (советский педагог)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выделил черты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самостоятельный перенос знаний и умений в новую ситуацию; 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видение новых проблем в знакомых, стандартных условиях; видение новой функции знакомого объекта; 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видение структуры объекта, подлежащего изучению; 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видеть альтернативу решения, альтернативу подхода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поиску;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комбинировать способы решения проблемы в новый способ и умение создавать оригинальный способ решения при известности других.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Н. ДРУЖИНИН (российский психолог)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мышление, связанное с преобразованием знаний (сюда он относит воображение, фантазию, порождение гипотез).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-145995" y="596602"/>
            <a:ext cx="9036496" cy="57606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 bwMode="auto">
          <a:xfrm>
            <a:off x="4788024" y="884634"/>
            <a:ext cx="4032000" cy="355247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 М. МИТИНА (российский психолог)                       о необходимой атмосфере на уроке: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 демонстрирует доверие и уважение         к обучающемуся;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обучающихся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внутренняя мотивация к учению 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потенциальные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возможности;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проявление личного энтузиазма и положительных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эмоций;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овлечение школьников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общий процесс творчества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азличные виды взаимодействия: «учитель- класс», «учитель-ученик», «ученик-ученик», «учитель-ученики»;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остановка и решение проблемы.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 bwMode="auto">
          <a:xfrm>
            <a:off x="251520" y="6237312"/>
            <a:ext cx="576064" cy="36004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" name="Выноска со стрелкой вниз 2"/>
          <p:cNvSpPr/>
          <p:nvPr/>
        </p:nvSpPr>
        <p:spPr bwMode="auto">
          <a:xfrm>
            <a:off x="2303748" y="5805264"/>
            <a:ext cx="4968552" cy="792088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Я РЕАЛИЗУЮ НА ПРАКТИКЕ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62508"/>
          </a:xfrm>
        </p:spPr>
        <p:txBody>
          <a:bodyPr/>
          <a:lstStyle/>
          <a:p>
            <a:pPr lvl="0" defTabSz="914099" fontAlgn="base">
              <a:lnSpc>
                <a:spcPct val="100000"/>
              </a:lnSpc>
              <a:spcAft>
                <a:spcPct val="0"/>
              </a:spcAft>
            </a:pPr>
            <a:r>
              <a:rPr lang="ru-RU" sz="2000" b="1" spc="0" dirty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>О ТВОРЧЕСКОМ  МЫШЛЕНИИ  И УСЛОВИЯХ ЕГО РАЗВИТИЯ  </a:t>
            </a:r>
            <a:br>
              <a:rPr lang="ru-RU" sz="2000" b="1" spc="0" dirty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344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35696749"/>
              </p:ext>
            </p:extLst>
          </p:nvPr>
        </p:nvGraphicFramePr>
        <p:xfrm>
          <a:off x="2267744" y="908720"/>
          <a:ext cx="42721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79512" y="2924944"/>
            <a:ext cx="297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               высокого уровня</a:t>
            </a:r>
            <a:endParaRPr lang="ru-RU" altLang="ru-RU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436096" y="2924944"/>
            <a:ext cx="3312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                мышление</a:t>
            </a:r>
            <a:endParaRPr lang="ru-RU" altLang="ru-RU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83568" y="4293096"/>
            <a:ext cx="78488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67544" y="5301208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normalizeH="0" baseline="0" noProof="0" dirty="0" smtClean="0">
                <a:ln w="0"/>
                <a:solidFill>
                  <a:srgbClr val="C0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Таксономия Марцано (2000</a:t>
            </a:r>
            <a:r>
              <a:rPr kumimoji="0" lang="ru-RU" sz="2000" b="1" i="0" u="none" strike="noStrike" kern="0" normalizeH="0" noProof="0" dirty="0" smtClean="0">
                <a:ln w="0"/>
                <a:solidFill>
                  <a:srgbClr val="C0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г.</a:t>
            </a:r>
            <a:r>
              <a:rPr kumimoji="0" lang="ru-RU" sz="2000" b="1" i="0" u="none" strike="noStrike" kern="0" normalizeH="0" baseline="0" noProof="0" dirty="0" smtClean="0">
                <a:ln w="0"/>
                <a:solidFill>
                  <a:srgbClr val="C0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kumimoji="0" lang="ru-RU" sz="1050" b="1" i="0" u="none" strike="noStrike" kern="0" normalizeH="0" baseline="0" noProof="0" dirty="0" smtClean="0">
              <a:ln w="0"/>
              <a:solidFill>
                <a:srgbClr val="C0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5661248"/>
            <a:ext cx="8460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ОБУЧАЮЩЕГОСЯ: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Я-система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текущую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линию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метапознания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цели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отслеживает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они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достигаются.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Когнитивная система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обрабатывает всю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 информацию.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накапливает необходимое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Нашивка 25"/>
          <p:cNvSpPr/>
          <p:nvPr/>
        </p:nvSpPr>
        <p:spPr bwMode="auto">
          <a:xfrm rot="16200000">
            <a:off x="1583668" y="2456892"/>
            <a:ext cx="288032" cy="216024"/>
          </a:xfrm>
          <a:prstGeom prst="chevron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39552" y="836712"/>
            <a:ext cx="7992888" cy="108012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              УЧЕБНЫЕ ДЕЙСТВИЯ</a:t>
            </a:r>
          </a:p>
        </p:txBody>
      </p:sp>
      <p:sp>
        <p:nvSpPr>
          <p:cNvPr id="12" name="Нашивка 11"/>
          <p:cNvSpPr/>
          <p:nvPr/>
        </p:nvSpPr>
        <p:spPr bwMode="auto">
          <a:xfrm rot="16200000">
            <a:off x="6961125" y="2585643"/>
            <a:ext cx="288032" cy="216024"/>
          </a:xfrm>
          <a:prstGeom prst="chevron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 bwMode="auto">
          <a:xfrm>
            <a:off x="107504" y="6245406"/>
            <a:ext cx="576064" cy="36004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93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51520" y="260648"/>
            <a:ext cx="8640960" cy="36004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МОЯ СИСТЕМА РАЗВИТИЯ ТВОРЧЕСКОГО МЫШЛЕНИЯ</a:t>
            </a:r>
          </a:p>
        </p:txBody>
      </p:sp>
      <p:sp>
        <p:nvSpPr>
          <p:cNvPr id="4" name="Блок-схема: процесс 3"/>
          <p:cNvSpPr/>
          <p:nvPr/>
        </p:nvSpPr>
        <p:spPr bwMode="auto">
          <a:xfrm>
            <a:off x="251520" y="1000276"/>
            <a:ext cx="2160240" cy="144016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Проблемное               и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эвристическое   обучение</a:t>
            </a: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 bwMode="auto">
          <a:xfrm>
            <a:off x="3491880" y="1000276"/>
            <a:ext cx="2160240" cy="144016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Элементы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ТРИЗ</a:t>
            </a: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 bwMode="auto">
          <a:xfrm>
            <a:off x="6516216" y="1002144"/>
            <a:ext cx="2160240" cy="144016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Диалог</a:t>
            </a: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596336" y="2501230"/>
            <a:ext cx="0" cy="424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процесс 8"/>
          <p:cNvSpPr/>
          <p:nvPr/>
        </p:nvSpPr>
        <p:spPr bwMode="auto">
          <a:xfrm>
            <a:off x="6581918" y="3068960"/>
            <a:ext cx="2094538" cy="1062052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Сотрудничество, сотворчество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(Задания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на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уроке «Общественные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движения при Николае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I»)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 bwMode="auto">
          <a:xfrm>
            <a:off x="2411760" y="4079166"/>
            <a:ext cx="1656000" cy="936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Эвристические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</a:p>
        </p:txBody>
      </p:sp>
      <p:sp>
        <p:nvSpPr>
          <p:cNvPr id="11" name="Блок-схема: процесс 10"/>
          <p:cNvSpPr/>
          <p:nvPr/>
        </p:nvSpPr>
        <p:spPr bwMode="auto">
          <a:xfrm>
            <a:off x="251520" y="3155236"/>
            <a:ext cx="1733697" cy="93610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Цепочка проблем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(Конспект урока)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079612" y="2442304"/>
            <a:ext cx="4990" cy="626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866887" y="2494990"/>
            <a:ext cx="144016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923928" y="2435575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 bwMode="auto">
          <a:xfrm>
            <a:off x="3260260" y="3183252"/>
            <a:ext cx="1327335" cy="656447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«Удивляй»</a:t>
            </a:r>
          </a:p>
        </p:txBody>
      </p:sp>
      <p:sp>
        <p:nvSpPr>
          <p:cNvPr id="18" name="Блок-схема: процесс 17"/>
          <p:cNvSpPr/>
          <p:nvPr/>
        </p:nvSpPr>
        <p:spPr bwMode="auto">
          <a:xfrm>
            <a:off x="4239098" y="4219566"/>
            <a:ext cx="1328400" cy="6552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«Лови ошибку»</a:t>
            </a:r>
          </a:p>
        </p:txBody>
      </p:sp>
      <p:sp>
        <p:nvSpPr>
          <p:cNvPr id="19" name="Блок-схема: процесс 18"/>
          <p:cNvSpPr/>
          <p:nvPr/>
        </p:nvSpPr>
        <p:spPr bwMode="auto">
          <a:xfrm>
            <a:off x="5004048" y="3216184"/>
            <a:ext cx="1328400" cy="6552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«Своя опора»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292080" y="2564904"/>
            <a:ext cx="216024" cy="59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72000" y="2564904"/>
            <a:ext cx="366039" cy="1566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907705" y="3511475"/>
            <a:ext cx="1332056" cy="32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3707904" y="3871385"/>
            <a:ext cx="359856" cy="259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567498" y="4131012"/>
            <a:ext cx="2028838" cy="666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917595" y="4126168"/>
            <a:ext cx="1980220" cy="1619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307047" y="5090132"/>
            <a:ext cx="142447" cy="582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144399" y="3871385"/>
            <a:ext cx="0" cy="1789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4644007" y="4926745"/>
            <a:ext cx="269216" cy="734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5508104" y="3871385"/>
            <a:ext cx="432048" cy="1873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6332448" y="4219566"/>
            <a:ext cx="1263888" cy="1441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 bwMode="auto">
          <a:xfrm>
            <a:off x="1403649" y="5745327"/>
            <a:ext cx="6192687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Развитие творческого мышления</a:t>
            </a:r>
            <a:endParaRPr lang="ru-RU" sz="2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48691"/>
            <a:ext cx="2153783" cy="168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Управляющая кнопка: далее 74">
            <a:hlinkClick r:id="" action="ppaction://hlinkshowjump?jump=nextslide" highlightClick="1"/>
          </p:cNvPr>
          <p:cNvSpPr/>
          <p:nvPr/>
        </p:nvSpPr>
        <p:spPr bwMode="auto">
          <a:xfrm>
            <a:off x="107504" y="6245406"/>
            <a:ext cx="576064" cy="36004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52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07504" y="116632"/>
            <a:ext cx="8784976" cy="6926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ПУТЬ К ВЕРШИНЕ – НОВЫЕ СПОСОБНОСТИ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06112" y="1052736"/>
            <a:ext cx="8424936" cy="122413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Мышление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развивается в результате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получения информации или показа действия,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 е. необходимо включение обучающегося в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посильную деятельность, требующую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 и развития способностей.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(СПОСОБНОСТЬ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это психологическая особенность человека применять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определённый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 действий, приводящий к успешному решению стоящей перед ним конкретной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задачи).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71800" y="2742777"/>
            <a:ext cx="3384376" cy="830997"/>
          </a:xfrm>
          <a:prstGeom prst="leftRightArrowCallou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ПУТИ ФОРМИРОВАНИЯ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НОВЫХ СПОСОБНОСТЕЙ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2421092"/>
            <a:ext cx="2160240" cy="1896958"/>
          </a:xfrm>
          <a:prstGeom prst="downArrowCallou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путь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усвоение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известных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             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умений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49058" y="2421092"/>
            <a:ext cx="2160240" cy="1896754"/>
          </a:xfrm>
          <a:prstGeom prst="downArrowCallou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путь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самостоятельное создание ранее неизвестных знаний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и умений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539551" y="4437112"/>
            <a:ext cx="2304257" cy="1512168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ситуация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которая включает в себя и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которых она должна быть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достигнута. (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Леонтьев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70"/>
          <p:cNvSpPr>
            <a:spLocks noChangeArrowheads="1"/>
          </p:cNvSpPr>
          <p:nvPr/>
        </p:nvSpPr>
        <p:spPr bwMode="auto">
          <a:xfrm>
            <a:off x="6149058" y="4317846"/>
            <a:ext cx="2304000" cy="1775450"/>
          </a:xfrm>
          <a:prstGeom prst="downArrowCallout">
            <a:avLst/>
          </a:prstGeom>
          <a:solidFill>
            <a:schemeClr val="bg1">
              <a:alpha val="2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неопределённая ситуация,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 решения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которой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неизвестен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решателю,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особый род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познавательной деятельности, своеобразная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рефлексия.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(Б. Д. Грязнов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coaching.su/wp-content/uploads/2014/01/images_5_2_jpg_800x600_autocrop_upscale_q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54" y="4149080"/>
            <a:ext cx="2587847" cy="180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5004048" y="6093296"/>
            <a:ext cx="4032448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НОВАЯ СПОСОБНОСТЬ -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 формирования мышления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 bwMode="auto">
          <a:xfrm>
            <a:off x="107504" y="6245406"/>
            <a:ext cx="576064" cy="36004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44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312"/>
            <a:ext cx="8382000" cy="66479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СОТРУДНИЧЕСТВО - ОСНОВА УРОКА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764704"/>
            <a:ext cx="4114800" cy="2215991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Традиционный урок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Проверка д/з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941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учителем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Объявление темы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учителем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Объяснение темы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учителем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Закрепление знаний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обучающимися по плану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sz="half" idx="2"/>
          </p:nvPr>
        </p:nvSpPr>
        <p:spPr bwMode="auto">
          <a:xfrm>
            <a:off x="4753117" y="764704"/>
            <a:ext cx="4211371" cy="22652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200" dirty="0"/>
              <a:t>   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Личностный урок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Создание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проблемной ситуации </a:t>
            </a:r>
            <a:r>
              <a:rPr lang="ru-RU" sz="1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учителем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  формулирование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обучающимися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(Конспект урока «Латинская Америка»)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Актуализация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обучающимися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своих знаний</a:t>
            </a:r>
          </a:p>
          <a:p>
            <a:pPr marL="180975" inden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Поиск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решения проблемы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обучающимися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Выражение решения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обучающимися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Применение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обучающимися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79512" y="3140968"/>
            <a:ext cx="4608512" cy="30240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Школьник - субъект, выполняя учебную задачу, обязательно открывает новое для себя, т. е. развивается творческое 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мышление.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 выделяю образные методы,  которые   пробуждают, поддерживают детскую духовность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самостоятельном творческом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действии. Методы подчёркивают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открытие нового символического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пространства  в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истории.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Главное –творческий пафос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эпохальности. Образный метод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условие, раскрывающее глубинное «Я» детского сознания.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помощью содержательных исторических структур это впечатление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переводится самостоятельному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творческому самовыражению.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580112" y="3422241"/>
            <a:ext cx="2880320" cy="323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 bwMode="auto">
          <a:xfrm>
            <a:off x="85950" y="6309320"/>
            <a:ext cx="576064" cy="36004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53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 autoUpdateAnimBg="0" advAuto="0"/>
      <p:bldP spid="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ОПЫТ ТВОРЧЕСКОЙ ДЕЯТЕЛЬНОСТИ НА УРОКЕ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499992" y="764704"/>
            <a:ext cx="4464496" cy="58772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деятельность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истории -основа развития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обучающегося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он одновременно: 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анимается исследованием;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документалист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Складывается система.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НА УРОКЕ: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(Конспект урока)</a:t>
            </a: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Обучающиеся делятся на группы, каждая работает над вопросами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Представляют свой результат. 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Вывод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экономика - это система.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Микрогруппа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это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система (можно оговорить на рефлексии  успешность взаимодействия)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                 в которой происходило взаимодействие.               ( </a:t>
            </a:r>
            <a: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Развиваются метапредметные универсальные учебные действия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).  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6"/>
          <a:stretch/>
        </p:blipFill>
        <p:spPr bwMode="auto">
          <a:xfrm>
            <a:off x="575612" y="3817966"/>
            <a:ext cx="2676369" cy="1987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 bwMode="auto">
          <a:xfrm>
            <a:off x="1331640" y="5805264"/>
            <a:ext cx="2952328" cy="8640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Урок «Социально-экономическое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развитие России в I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XIX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в.)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36712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Поэлементное усвоение опыта творческой деятельности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уроке истории обеспечивается эвристическими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обучения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В. Хуторского: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гипотез;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символического и образного видения;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взаимообучения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самооценки;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конструирования понятий;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прогнозирования;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«мозгового штурма.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97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Template with blue-green Segoe_TP10286786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83F853-FA01-4B06-983B-0DEE9474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Образцы слайдов презентации (белая панель с сине-зеленым оформлением)</Template>
  <TotalTime>8606</TotalTime>
  <Words>2477</Words>
  <Application>Microsoft Office PowerPoint</Application>
  <PresentationFormat>Экран (4:3)</PresentationFormat>
  <Paragraphs>352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1_White Template with blue-green Segoe_TP10286786</vt:lpstr>
      <vt:lpstr>Белый текст и шрифт Courier для слайдов с кодом</vt:lpstr>
      <vt:lpstr>Урок истории как средство развития творческого мышления обучающегося</vt:lpstr>
      <vt:lpstr> ИДЕЯ «НОВОГО ОБРАЗА ЧЕЛОВЕКА»</vt:lpstr>
      <vt:lpstr>Презентация PowerPoint</vt:lpstr>
      <vt:lpstr>О ТВОРЧЕСКОМ  МЫШЛЕНИИ  И УСЛОВИЯХ ЕГО РАЗВИТИЯ   </vt:lpstr>
      <vt:lpstr>СТРАТЕГИЯ  </vt:lpstr>
      <vt:lpstr>Презентация PowerPoint</vt:lpstr>
      <vt:lpstr>Презентация PowerPoint</vt:lpstr>
      <vt:lpstr> СОТРУДНИЧЕСТВО - ОСНОВА УРОКА</vt:lpstr>
      <vt:lpstr> ОПЫТ ТВОРЧЕСКОЙ ДЕЯТЕЛЬНОСТИ НА УРОКЕ</vt:lpstr>
      <vt:lpstr>ВОПРОС –  МОСТ В НЕИЗВЕСТНОЕ (к продуктивному мышлению)</vt:lpstr>
      <vt:lpstr>ТРИЗ - ступень к успеху</vt:lpstr>
      <vt:lpstr>Презентация PowerPoint</vt:lpstr>
      <vt:lpstr>ПОСТАНОВКА ПРОБЛЕМЫ</vt:lpstr>
      <vt:lpstr>ПРОДУКТИВНЫЕ ЗАДАНИЯ –  ОСНОВА  МЫШЛЕНИЯ </vt:lpstr>
      <vt:lpstr>УРОК БЕЗ ГРАНИЦ</vt:lpstr>
      <vt:lpstr>Презентация PowerPoint</vt:lpstr>
      <vt:lpstr> НА ВЕРШИНЕ ПИРАМИДЫ</vt:lpstr>
      <vt:lpstr>РАСПРОСТРАНЕНИЕ  ОПЫТА</vt:lpstr>
      <vt:lpstr>РЕЗУЛЬТАТИВНОСТЬ</vt:lpstr>
      <vt:lpstr>РЕЗУЛЬТАТИВНОСТЬ</vt:lpstr>
      <vt:lpstr>С ВЕРШИНЫ НАУЧНОГО  ОЛИМПА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Teacher002</dc:creator>
  <cp:lastModifiedBy>user</cp:lastModifiedBy>
  <cp:revision>460</cp:revision>
  <dcterms:created xsi:type="dcterms:W3CDTF">2015-07-31T19:42:45Z</dcterms:created>
  <dcterms:modified xsi:type="dcterms:W3CDTF">2015-08-15T17:50:35Z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TC102867869990</vt:lpwstr>
  </property>
</Properties>
</file>