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83" r:id="rId5"/>
    <p:sldId id="285" r:id="rId6"/>
    <p:sldId id="282" r:id="rId7"/>
    <p:sldId id="288" r:id="rId8"/>
    <p:sldId id="286" r:id="rId9"/>
    <p:sldId id="270" r:id="rId10"/>
    <p:sldId id="271" r:id="rId11"/>
    <p:sldId id="279" r:id="rId12"/>
    <p:sldId id="278" r:id="rId13"/>
    <p:sldId id="290" r:id="rId14"/>
    <p:sldId id="289" r:id="rId15"/>
    <p:sldId id="294" r:id="rId16"/>
    <p:sldId id="258" r:id="rId17"/>
    <p:sldId id="262" r:id="rId18"/>
    <p:sldId id="29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Низкий 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Низкий 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Низкий 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380776"/>
        <c:axId val="383373328"/>
      </c:barChart>
      <c:catAx>
        <c:axId val="38338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3373328"/>
        <c:crosses val="autoZero"/>
        <c:auto val="1"/>
        <c:lblAlgn val="ctr"/>
        <c:lblOffset val="100"/>
        <c:noMultiLvlLbl val="0"/>
      </c:catAx>
      <c:valAx>
        <c:axId val="38337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338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31845-3C85-4F92-A739-E5991C12482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4B40E6-AE84-40AF-9E37-D7C9700069B3}">
      <dgm:prSet phldrT="[Текст]" custT="1"/>
      <dgm:spPr>
        <a:solidFill>
          <a:schemeClr val="bg1"/>
        </a:solidFill>
        <a:ln w="571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Итоги ЕГЭ 2014 года позволяют выделить следующие ключевые проблемы </a:t>
          </a:r>
          <a:br>
            <a: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неуспешности</a:t>
          </a:r>
          <a:r>
            <a: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сдачи экзамена по математике ( по данным ФИПИ): 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84E493-23B7-4D89-B201-886B4F83A7F4}" type="parTrans" cxnId="{A3132464-1761-4834-B763-1FEF62CAC06A}">
      <dgm:prSet/>
      <dgm:spPr/>
      <dgm:t>
        <a:bodyPr/>
        <a:lstStyle/>
        <a:p>
          <a:endParaRPr lang="ru-RU"/>
        </a:p>
      </dgm:t>
    </dgm:pt>
    <dgm:pt modelId="{E6F90B73-7AEE-4D2B-8063-DA4B230E3799}" type="sibTrans" cxnId="{A3132464-1761-4834-B763-1FEF62CAC06A}">
      <dgm:prSet/>
      <dgm:spPr/>
      <dgm:t>
        <a:bodyPr/>
        <a:lstStyle/>
        <a:p>
          <a:endParaRPr lang="ru-RU"/>
        </a:p>
      </dgm:t>
    </dgm:pt>
    <dgm:pt modelId="{AAE8DDB1-174E-4B42-9A9D-C955F6DCDA29}">
      <dgm:prSet phldrT="[Текст]" custT="1"/>
      <dgm:spPr>
        <a:solidFill>
          <a:schemeClr val="bg1"/>
        </a:solidFill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Неумение читать и понимать текст условия задачи</a:t>
          </a:r>
          <a:r>
            <a: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0F0570EC-1114-4D3F-9141-C00A415E3CB7}" type="parTrans" cxnId="{9729B8DD-7CEC-48F9-B7B6-FB5FD8AC5B87}">
      <dgm:prSet/>
      <dgm:spPr/>
      <dgm:t>
        <a:bodyPr/>
        <a:lstStyle/>
        <a:p>
          <a:endParaRPr lang="ru-RU"/>
        </a:p>
      </dgm:t>
    </dgm:pt>
    <dgm:pt modelId="{E70A88DA-0BB3-4976-85CE-DF706ACAF3D5}" type="sibTrans" cxnId="{9729B8DD-7CEC-48F9-B7B6-FB5FD8AC5B87}">
      <dgm:prSet/>
      <dgm:spPr/>
      <dgm:t>
        <a:bodyPr/>
        <a:lstStyle/>
        <a:p>
          <a:endParaRPr lang="ru-RU"/>
        </a:p>
      </dgm:t>
    </dgm:pt>
    <dgm:pt modelId="{87B33B5A-160E-4CA4-8CC5-CED151C83786}">
      <dgm:prSet phldrT="[Текст]" custT="1"/>
      <dgm:spPr>
        <a:solidFill>
          <a:schemeClr val="bg1"/>
        </a:solidFill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Неумение решать базовые задачи, требующие применения математики в </a:t>
          </a:r>
          <a:br>
            <a: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жизненных ситуациях.</a:t>
          </a:r>
        </a:p>
      </dgm:t>
    </dgm:pt>
    <dgm:pt modelId="{53362ED3-C84F-4B50-AE07-7F7B6A5FC600}" type="parTrans" cxnId="{2CFE151C-11D2-4C49-A5BD-87CFF709C90F}">
      <dgm:prSet/>
      <dgm:spPr/>
      <dgm:t>
        <a:bodyPr/>
        <a:lstStyle/>
        <a:p>
          <a:endParaRPr lang="ru-RU"/>
        </a:p>
      </dgm:t>
    </dgm:pt>
    <dgm:pt modelId="{9CEECB82-7E0D-4BE4-B6D2-14A85C673C4B}" type="sibTrans" cxnId="{2CFE151C-11D2-4C49-A5BD-87CFF709C90F}">
      <dgm:prSet/>
      <dgm:spPr/>
      <dgm:t>
        <a:bodyPr/>
        <a:lstStyle/>
        <a:p>
          <a:endParaRPr lang="ru-RU"/>
        </a:p>
      </dgm:t>
    </dgm:pt>
    <dgm:pt modelId="{3D273633-365C-4F91-9B50-96AC01AF79CC}">
      <dgm:prSet phldrT="[Текст]" custT="1"/>
      <dgm:spPr>
        <a:solidFill>
          <a:schemeClr val="bg1"/>
        </a:solidFill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Несформированность</a:t>
          </a:r>
          <a:r>
            <a: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наглядных геометрических представлений.</a:t>
          </a:r>
        </a:p>
      </dgm:t>
    </dgm:pt>
    <dgm:pt modelId="{FD46A2D8-93F3-4EE8-B3C4-ACBEA77FDBEF}" type="parTrans" cxnId="{BFEE1FF6-CAB0-4869-AC9D-29878FEEF04D}">
      <dgm:prSet/>
      <dgm:spPr/>
      <dgm:t>
        <a:bodyPr/>
        <a:lstStyle/>
        <a:p>
          <a:endParaRPr lang="ru-RU"/>
        </a:p>
      </dgm:t>
    </dgm:pt>
    <dgm:pt modelId="{841ECCEF-7AA9-42BC-881E-7B9FDACB3630}" type="sibTrans" cxnId="{BFEE1FF6-CAB0-4869-AC9D-29878FEEF04D}">
      <dgm:prSet/>
      <dgm:spPr/>
      <dgm:t>
        <a:bodyPr/>
        <a:lstStyle/>
        <a:p>
          <a:endParaRPr lang="ru-RU"/>
        </a:p>
      </dgm:t>
    </dgm:pt>
    <dgm:pt modelId="{64D49326-A0AF-4B3D-B21D-56DD54C07A79}" type="pres">
      <dgm:prSet presAssocID="{C7431845-3C85-4F92-A739-E5991C12482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7E9194-D0A0-493D-86B8-510D9A9176D4}" type="pres">
      <dgm:prSet presAssocID="{164B40E6-AE84-40AF-9E37-D7C9700069B3}" presName="root" presStyleCnt="0">
        <dgm:presLayoutVars>
          <dgm:chMax/>
          <dgm:chPref val="4"/>
        </dgm:presLayoutVars>
      </dgm:prSet>
      <dgm:spPr/>
    </dgm:pt>
    <dgm:pt modelId="{B823D27D-00DA-48CE-A420-CE5104CF3246}" type="pres">
      <dgm:prSet presAssocID="{164B40E6-AE84-40AF-9E37-D7C9700069B3}" presName="rootComposite" presStyleCnt="0">
        <dgm:presLayoutVars/>
      </dgm:prSet>
      <dgm:spPr/>
    </dgm:pt>
    <dgm:pt modelId="{8F01DE65-DC85-45FA-AFCF-2895E44CC64E}" type="pres">
      <dgm:prSet presAssocID="{164B40E6-AE84-40AF-9E37-D7C9700069B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C518905-2420-4123-B739-3918B43DAC5D}" type="pres">
      <dgm:prSet presAssocID="{164B40E6-AE84-40AF-9E37-D7C9700069B3}" presName="childShape" presStyleCnt="0">
        <dgm:presLayoutVars>
          <dgm:chMax val="0"/>
          <dgm:chPref val="0"/>
        </dgm:presLayoutVars>
      </dgm:prSet>
      <dgm:spPr/>
    </dgm:pt>
    <dgm:pt modelId="{7C5B5CB0-6169-499D-83D4-E89B97F1E794}" type="pres">
      <dgm:prSet presAssocID="{AAE8DDB1-174E-4B42-9A9D-C955F6DCDA29}" presName="childComposite" presStyleCnt="0">
        <dgm:presLayoutVars>
          <dgm:chMax val="0"/>
          <dgm:chPref val="0"/>
        </dgm:presLayoutVars>
      </dgm:prSet>
      <dgm:spPr/>
    </dgm:pt>
    <dgm:pt modelId="{2DFCADCD-9B55-473B-8488-E071BA3EB0E7}" type="pres">
      <dgm:prSet presAssocID="{AAE8DDB1-174E-4B42-9A9D-C955F6DCDA29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8173F5-A6E7-4D92-A816-AA04A4ABE7A1}" type="pres">
      <dgm:prSet presAssocID="{AAE8DDB1-174E-4B42-9A9D-C955F6DCDA29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50F68-93AA-449E-B44A-3A6784C6F41D}" type="pres">
      <dgm:prSet presAssocID="{87B33B5A-160E-4CA4-8CC5-CED151C83786}" presName="childComposite" presStyleCnt="0">
        <dgm:presLayoutVars>
          <dgm:chMax val="0"/>
          <dgm:chPref val="0"/>
        </dgm:presLayoutVars>
      </dgm:prSet>
      <dgm:spPr/>
    </dgm:pt>
    <dgm:pt modelId="{2439EC82-0FCE-46F7-B602-499F1C08EF41}" type="pres">
      <dgm:prSet presAssocID="{87B33B5A-160E-4CA4-8CC5-CED151C83786}" presName="Image" presStyleLbl="nod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8FEA7F-9F97-4040-9745-0823EB253F07}" type="pres">
      <dgm:prSet presAssocID="{87B33B5A-160E-4CA4-8CC5-CED151C83786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763BE-B8AF-4E8A-841E-0EE431203F7A}" type="pres">
      <dgm:prSet presAssocID="{3D273633-365C-4F91-9B50-96AC01AF79CC}" presName="childComposite" presStyleCnt="0">
        <dgm:presLayoutVars>
          <dgm:chMax val="0"/>
          <dgm:chPref val="0"/>
        </dgm:presLayoutVars>
      </dgm:prSet>
      <dgm:spPr/>
    </dgm:pt>
    <dgm:pt modelId="{4B68F12B-50DD-4D2B-82D5-136905AF7F2C}" type="pres">
      <dgm:prSet presAssocID="{3D273633-365C-4F91-9B50-96AC01AF79CC}" presName="Image" presStyleLbl="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CCE364-2692-4795-BEF2-04E47F3D0376}" type="pres">
      <dgm:prSet presAssocID="{3D273633-365C-4F91-9B50-96AC01AF79CC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EB5F0-AAFC-4559-8F88-909D258528F8}" type="presOf" srcId="{C7431845-3C85-4F92-A739-E5991C124827}" destId="{64D49326-A0AF-4B3D-B21D-56DD54C07A79}" srcOrd="0" destOrd="0" presId="urn:microsoft.com/office/officeart/2008/layout/PictureAccentList"/>
    <dgm:cxn modelId="{BFEE1FF6-CAB0-4869-AC9D-29878FEEF04D}" srcId="{164B40E6-AE84-40AF-9E37-D7C9700069B3}" destId="{3D273633-365C-4F91-9B50-96AC01AF79CC}" srcOrd="2" destOrd="0" parTransId="{FD46A2D8-93F3-4EE8-B3C4-ACBEA77FDBEF}" sibTransId="{841ECCEF-7AA9-42BC-881E-7B9FDACB3630}"/>
    <dgm:cxn modelId="{A3132464-1761-4834-B763-1FEF62CAC06A}" srcId="{C7431845-3C85-4F92-A739-E5991C124827}" destId="{164B40E6-AE84-40AF-9E37-D7C9700069B3}" srcOrd="0" destOrd="0" parTransId="{8584E493-23B7-4D89-B201-886B4F83A7F4}" sibTransId="{E6F90B73-7AEE-4D2B-8063-DA4B230E3799}"/>
    <dgm:cxn modelId="{A9F1D8CA-C945-4EB1-A7D9-EFB504AA012E}" type="presOf" srcId="{3D273633-365C-4F91-9B50-96AC01AF79CC}" destId="{5BCCE364-2692-4795-BEF2-04E47F3D0376}" srcOrd="0" destOrd="0" presId="urn:microsoft.com/office/officeart/2008/layout/PictureAccentList"/>
    <dgm:cxn modelId="{51CB9742-64DC-40F3-B034-87341672E038}" type="presOf" srcId="{164B40E6-AE84-40AF-9E37-D7C9700069B3}" destId="{8F01DE65-DC85-45FA-AFCF-2895E44CC64E}" srcOrd="0" destOrd="0" presId="urn:microsoft.com/office/officeart/2008/layout/PictureAccentList"/>
    <dgm:cxn modelId="{9729B8DD-7CEC-48F9-B7B6-FB5FD8AC5B87}" srcId="{164B40E6-AE84-40AF-9E37-D7C9700069B3}" destId="{AAE8DDB1-174E-4B42-9A9D-C955F6DCDA29}" srcOrd="0" destOrd="0" parTransId="{0F0570EC-1114-4D3F-9141-C00A415E3CB7}" sibTransId="{E70A88DA-0BB3-4976-85CE-DF706ACAF3D5}"/>
    <dgm:cxn modelId="{4105D72C-C76D-4C47-98C9-7030FF524841}" type="presOf" srcId="{87B33B5A-160E-4CA4-8CC5-CED151C83786}" destId="{708FEA7F-9F97-4040-9745-0823EB253F07}" srcOrd="0" destOrd="0" presId="urn:microsoft.com/office/officeart/2008/layout/PictureAccentList"/>
    <dgm:cxn modelId="{2CFE151C-11D2-4C49-A5BD-87CFF709C90F}" srcId="{164B40E6-AE84-40AF-9E37-D7C9700069B3}" destId="{87B33B5A-160E-4CA4-8CC5-CED151C83786}" srcOrd="1" destOrd="0" parTransId="{53362ED3-C84F-4B50-AE07-7F7B6A5FC600}" sibTransId="{9CEECB82-7E0D-4BE4-B6D2-14A85C673C4B}"/>
    <dgm:cxn modelId="{71722BE9-C752-4C07-8FA9-DD87021D0719}" type="presOf" srcId="{AAE8DDB1-174E-4B42-9A9D-C955F6DCDA29}" destId="{BD8173F5-A6E7-4D92-A816-AA04A4ABE7A1}" srcOrd="0" destOrd="0" presId="urn:microsoft.com/office/officeart/2008/layout/PictureAccentList"/>
    <dgm:cxn modelId="{30792FE4-DA9C-4A8F-992B-3477E389E434}" type="presParOf" srcId="{64D49326-A0AF-4B3D-B21D-56DD54C07A79}" destId="{3B7E9194-D0A0-493D-86B8-510D9A9176D4}" srcOrd="0" destOrd="0" presId="urn:microsoft.com/office/officeart/2008/layout/PictureAccentList"/>
    <dgm:cxn modelId="{360244F2-FD08-4AF7-9F14-540CDA0F1159}" type="presParOf" srcId="{3B7E9194-D0A0-493D-86B8-510D9A9176D4}" destId="{B823D27D-00DA-48CE-A420-CE5104CF3246}" srcOrd="0" destOrd="0" presId="urn:microsoft.com/office/officeart/2008/layout/PictureAccentList"/>
    <dgm:cxn modelId="{26D32376-5E0A-4FE5-A691-EB202A34E77F}" type="presParOf" srcId="{B823D27D-00DA-48CE-A420-CE5104CF3246}" destId="{8F01DE65-DC85-45FA-AFCF-2895E44CC64E}" srcOrd="0" destOrd="0" presId="urn:microsoft.com/office/officeart/2008/layout/PictureAccentList"/>
    <dgm:cxn modelId="{09873C79-90E3-48A6-9675-E364E5387B0F}" type="presParOf" srcId="{3B7E9194-D0A0-493D-86B8-510D9A9176D4}" destId="{8C518905-2420-4123-B739-3918B43DAC5D}" srcOrd="1" destOrd="0" presId="urn:microsoft.com/office/officeart/2008/layout/PictureAccentList"/>
    <dgm:cxn modelId="{09E9B93A-DAD1-44BD-A97C-17CF4FF11694}" type="presParOf" srcId="{8C518905-2420-4123-B739-3918B43DAC5D}" destId="{7C5B5CB0-6169-499D-83D4-E89B97F1E794}" srcOrd="0" destOrd="0" presId="urn:microsoft.com/office/officeart/2008/layout/PictureAccentList"/>
    <dgm:cxn modelId="{FD497EF7-D1AD-44FE-A427-31BCF8A8A1F9}" type="presParOf" srcId="{7C5B5CB0-6169-499D-83D4-E89B97F1E794}" destId="{2DFCADCD-9B55-473B-8488-E071BA3EB0E7}" srcOrd="0" destOrd="0" presId="urn:microsoft.com/office/officeart/2008/layout/PictureAccentList"/>
    <dgm:cxn modelId="{95FD7FB3-C677-4CAE-9550-AEDA60245E9C}" type="presParOf" srcId="{7C5B5CB0-6169-499D-83D4-E89B97F1E794}" destId="{BD8173F5-A6E7-4D92-A816-AA04A4ABE7A1}" srcOrd="1" destOrd="0" presId="urn:microsoft.com/office/officeart/2008/layout/PictureAccentList"/>
    <dgm:cxn modelId="{418605EE-92B9-491D-8653-6907ADD6EA5B}" type="presParOf" srcId="{8C518905-2420-4123-B739-3918B43DAC5D}" destId="{75D50F68-93AA-449E-B44A-3A6784C6F41D}" srcOrd="1" destOrd="0" presId="urn:microsoft.com/office/officeart/2008/layout/PictureAccentList"/>
    <dgm:cxn modelId="{0195BE94-40FD-45BD-9AB7-A868FBD45087}" type="presParOf" srcId="{75D50F68-93AA-449E-B44A-3A6784C6F41D}" destId="{2439EC82-0FCE-46F7-B602-499F1C08EF41}" srcOrd="0" destOrd="0" presId="urn:microsoft.com/office/officeart/2008/layout/PictureAccentList"/>
    <dgm:cxn modelId="{8EB0EC59-2678-4594-9756-3C2DEB86C91B}" type="presParOf" srcId="{75D50F68-93AA-449E-B44A-3A6784C6F41D}" destId="{708FEA7F-9F97-4040-9745-0823EB253F07}" srcOrd="1" destOrd="0" presId="urn:microsoft.com/office/officeart/2008/layout/PictureAccentList"/>
    <dgm:cxn modelId="{0DE13B73-615F-4DEA-B0C5-1EE33AE751A7}" type="presParOf" srcId="{8C518905-2420-4123-B739-3918B43DAC5D}" destId="{F98763BE-B8AF-4E8A-841E-0EE431203F7A}" srcOrd="2" destOrd="0" presId="urn:microsoft.com/office/officeart/2008/layout/PictureAccentList"/>
    <dgm:cxn modelId="{4614884B-D25D-4E5E-8E6A-C062AF87886E}" type="presParOf" srcId="{F98763BE-B8AF-4E8A-841E-0EE431203F7A}" destId="{4B68F12B-50DD-4D2B-82D5-136905AF7F2C}" srcOrd="0" destOrd="0" presId="urn:microsoft.com/office/officeart/2008/layout/PictureAccentList"/>
    <dgm:cxn modelId="{FEC719FB-B8EC-47B1-A650-8FC852AC76EF}" type="presParOf" srcId="{F98763BE-B8AF-4E8A-841E-0EE431203F7A}" destId="{5BCCE364-2692-4795-BEF2-04E47F3D0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17C3EF-FC6A-4CC1-9774-9A0F5BD6CEB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AD148E-65FD-4863-9800-D5EC93C5C162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Системно-</a:t>
          </a:r>
          <a:r>
            <a:rPr lang="ru-RU" sz="24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</a:t>
          </a:r>
          <a:r>
            <a: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подход</a:t>
          </a:r>
        </a:p>
        <a:p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(А.Н. Леонтьев)</a:t>
          </a:r>
        </a:p>
      </dgm:t>
    </dgm:pt>
    <dgm:pt modelId="{4D87156E-E6F0-400C-A9CE-10FB2FAC295F}" type="parTrans" cxnId="{548FB71E-9477-42A6-B3D1-05EBA1475C78}">
      <dgm:prSet/>
      <dgm:spPr/>
      <dgm:t>
        <a:bodyPr/>
        <a:lstStyle/>
        <a:p>
          <a:endParaRPr lang="ru-RU"/>
        </a:p>
      </dgm:t>
    </dgm:pt>
    <dgm:pt modelId="{795E3B37-8245-4865-92FB-B25AD7B93CD3}" type="sibTrans" cxnId="{548FB71E-9477-42A6-B3D1-05EBA1475C78}">
      <dgm:prSet/>
      <dgm:spPr/>
      <dgm:t>
        <a:bodyPr/>
        <a:lstStyle/>
        <a:p>
          <a:endParaRPr lang="ru-RU"/>
        </a:p>
      </dgm:t>
    </dgm:pt>
    <dgm:pt modelId="{2343A206-117B-48B4-A99E-9691CE462C7D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Суть: 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усвоение содержания обучения и развитие ученика происходит не путем передачи некоторой информации, а в процессе его собственной активной деятельности. </a:t>
          </a:r>
          <a:r>
            <a:rPr lang="ru-RU" sz="1400" dirty="0">
              <a:solidFill>
                <a:schemeClr val="accent1">
                  <a:lumMod val="50000"/>
                </a:schemeClr>
              </a:solidFill>
            </a:rPr>
            <a:t> </a:t>
          </a:r>
        </a:p>
      </dgm:t>
    </dgm:pt>
    <dgm:pt modelId="{F39083B6-6215-4A79-A541-EC9D33400A24}" type="parTrans" cxnId="{C802C822-FC74-4663-AE63-370E08F1544B}">
      <dgm:prSet/>
      <dgm:spPr/>
      <dgm:t>
        <a:bodyPr/>
        <a:lstStyle/>
        <a:p>
          <a:endParaRPr lang="ru-RU"/>
        </a:p>
      </dgm:t>
    </dgm:pt>
    <dgm:pt modelId="{4C908FD2-0DF8-420F-A2CA-8C4F054BD773}" type="sibTrans" cxnId="{C802C822-FC74-4663-AE63-370E08F1544B}">
      <dgm:prSet/>
      <dgm:spPr/>
      <dgm:t>
        <a:bodyPr/>
        <a:lstStyle/>
        <a:p>
          <a:endParaRPr lang="ru-RU"/>
        </a:p>
      </dgm:t>
    </dgm:pt>
    <dgm:pt modelId="{28392D55-845D-47B8-809E-4B585999E4D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проблемного обучения</a:t>
          </a:r>
        </a:p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А.М.Матюшкин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И.И.Махмутов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FEA23-9608-45E9-9F67-3E36B5DD9110}" type="parTrans" cxnId="{7CCFC09F-BB6D-4D6E-B8F8-31BBB78D8C2A}">
      <dgm:prSet/>
      <dgm:spPr/>
      <dgm:t>
        <a:bodyPr/>
        <a:lstStyle/>
        <a:p>
          <a:endParaRPr lang="ru-RU"/>
        </a:p>
      </dgm:t>
    </dgm:pt>
    <dgm:pt modelId="{6E0378AE-A86B-4DF7-B365-E467AF7F6F25}" type="sibTrans" cxnId="{7CCFC09F-BB6D-4D6E-B8F8-31BBB78D8C2A}">
      <dgm:prSet/>
      <dgm:spPr/>
      <dgm:t>
        <a:bodyPr/>
        <a:lstStyle/>
        <a:p>
          <a:endParaRPr lang="ru-RU"/>
        </a:p>
      </dgm:t>
    </dgm:pt>
    <dgm:pt modelId="{5FA3A432-F326-48C1-8950-4F5C9F0C8F79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Суть: </a:t>
          </a:r>
          <a:r>
            <a: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учащихся в творческую деятельность посредством постановки </a:t>
          </a:r>
          <a:r>
            <a:rPr lang="ru-RU" sz="18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проблемносформулированных</a:t>
          </a:r>
          <a:r>
            <a: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вопросов и заданий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активизация  </a:t>
          </a:r>
          <a:r>
            <a: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познавательного интереса и, в конечном счете, всей познавательной 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учащихся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717E0-6370-4310-BF51-BDAA8D2A2DE0}" type="parTrans" cxnId="{18199572-BE9E-4154-8AA6-2A0C11F2F76A}">
      <dgm:prSet/>
      <dgm:spPr/>
      <dgm:t>
        <a:bodyPr/>
        <a:lstStyle/>
        <a:p>
          <a:endParaRPr lang="ru-RU"/>
        </a:p>
      </dgm:t>
    </dgm:pt>
    <dgm:pt modelId="{BCEEDB1D-44C4-462F-B065-10CEBD7F2D99}" type="sibTrans" cxnId="{18199572-BE9E-4154-8AA6-2A0C11F2F76A}">
      <dgm:prSet/>
      <dgm:spPr/>
      <dgm:t>
        <a:bodyPr/>
        <a:lstStyle/>
        <a:p>
          <a:endParaRPr lang="ru-RU"/>
        </a:p>
      </dgm:t>
    </dgm:pt>
    <dgm:pt modelId="{9FC29FE7-1DC9-4EFB-B79A-E0E1DAD24E6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проектного обучения 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(Джон </a:t>
          </a:r>
          <a:r>
            <a:rPr lang="ru-RU" sz="1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Дьюи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57956-C2A6-42F7-A64F-758B62D48297}" type="parTrans" cxnId="{CDA4900A-B175-42C4-AA69-A3197891FA31}">
      <dgm:prSet/>
      <dgm:spPr/>
      <dgm:t>
        <a:bodyPr/>
        <a:lstStyle/>
        <a:p>
          <a:endParaRPr lang="ru-RU"/>
        </a:p>
      </dgm:t>
    </dgm:pt>
    <dgm:pt modelId="{3F2C9937-2790-4BDC-9872-6530465DEF61}" type="sibTrans" cxnId="{CDA4900A-B175-42C4-AA69-A3197891FA31}">
      <dgm:prSet/>
      <dgm:spPr/>
      <dgm:t>
        <a:bodyPr/>
        <a:lstStyle/>
        <a:p>
          <a:endParaRPr lang="ru-RU"/>
        </a:p>
      </dgm:t>
    </dgm:pt>
    <dgm:pt modelId="{ECAE2B2C-06AC-4B77-8396-0FC0C704C86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Суть- создать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  условия, при которых учащиеся: самостоятельно и охотно приобретают недостающие знания из разных источников; учатся пользоваться приобретенными знаниями для решения познавательных и практических задач; приобретают коммуникативные умения, работая в различных группах; развивают у себя исследовательские умения ( умения выявления проблем, сбора информации, наблюдения, проведения эксперимента, анализа, построения гипотез, обобщения); развивают системное мышление.</a:t>
          </a:r>
        </a:p>
      </dgm:t>
    </dgm:pt>
    <dgm:pt modelId="{18335A6C-3F70-4641-9090-F542AC8153A0}" type="parTrans" cxnId="{7F296E52-0B17-4D33-985E-A94A1BCD1237}">
      <dgm:prSet/>
      <dgm:spPr/>
      <dgm:t>
        <a:bodyPr/>
        <a:lstStyle/>
        <a:p>
          <a:endParaRPr lang="ru-RU"/>
        </a:p>
      </dgm:t>
    </dgm:pt>
    <dgm:pt modelId="{1C0AE3C0-03EF-43AD-A2A9-38B5338BD0A8}" type="sibTrans" cxnId="{7F296E52-0B17-4D33-985E-A94A1BCD1237}">
      <dgm:prSet/>
      <dgm:spPr/>
      <dgm:t>
        <a:bodyPr/>
        <a:lstStyle/>
        <a:p>
          <a:endParaRPr lang="ru-RU"/>
        </a:p>
      </dgm:t>
    </dgm:pt>
    <dgm:pt modelId="{5B50C70A-728E-413D-A24A-43F1FC366B89}" type="pres">
      <dgm:prSet presAssocID="{4117C3EF-FC6A-4CC1-9774-9A0F5BD6CE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30B116-4816-463B-9C9A-74DB9E6AAB89}" type="pres">
      <dgm:prSet presAssocID="{86AD148E-65FD-4863-9800-D5EC93C5C162}" presName="composite" presStyleCnt="0"/>
      <dgm:spPr/>
    </dgm:pt>
    <dgm:pt modelId="{FF1A9211-BD00-45FF-BCA8-F795C0AEC2F2}" type="pres">
      <dgm:prSet presAssocID="{86AD148E-65FD-4863-9800-D5EC93C5C162}" presName="parTx" presStyleLbl="alignNode1" presStyleIdx="0" presStyleCnt="3" custLinFactNeighborX="-103" custLinFactNeighborY="-9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C83F5-D973-428C-A21A-68D53D4572C5}" type="pres">
      <dgm:prSet presAssocID="{86AD148E-65FD-4863-9800-D5EC93C5C16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5A909-7947-4B12-B0F3-20E3BAFA3FF9}" type="pres">
      <dgm:prSet presAssocID="{795E3B37-8245-4865-92FB-B25AD7B93CD3}" presName="space" presStyleCnt="0"/>
      <dgm:spPr/>
    </dgm:pt>
    <dgm:pt modelId="{33BB5EF6-A624-4492-93C8-B49303E5EBF3}" type="pres">
      <dgm:prSet presAssocID="{28392D55-845D-47B8-809E-4B585999E4D5}" presName="composite" presStyleCnt="0"/>
      <dgm:spPr/>
    </dgm:pt>
    <dgm:pt modelId="{4BF41071-AC06-46A9-8979-EF159C3C57BA}" type="pres">
      <dgm:prSet presAssocID="{28392D55-845D-47B8-809E-4B585999E4D5}" presName="parTx" presStyleLbl="alignNode1" presStyleIdx="1" presStyleCnt="3" custLinFactNeighborX="570" custLinFactNeighborY="-9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78C8E-9AC5-42FD-B7C3-7750A539D34C}" type="pres">
      <dgm:prSet presAssocID="{28392D55-845D-47B8-809E-4B585999E4D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52318-EAF2-47FF-96C5-AE6B0E0B563C}" type="pres">
      <dgm:prSet presAssocID="{6E0378AE-A86B-4DF7-B365-E467AF7F6F25}" presName="space" presStyleCnt="0"/>
      <dgm:spPr/>
    </dgm:pt>
    <dgm:pt modelId="{DAD9D2B8-340D-4BD4-A69D-7EA4EE1B2C41}" type="pres">
      <dgm:prSet presAssocID="{9FC29FE7-1DC9-4EFB-B79A-E0E1DAD24E68}" presName="composite" presStyleCnt="0"/>
      <dgm:spPr/>
    </dgm:pt>
    <dgm:pt modelId="{25515666-D812-417B-B1E4-09954066C5B6}" type="pres">
      <dgm:prSet presAssocID="{9FC29FE7-1DC9-4EFB-B79A-E0E1DAD24E68}" presName="parTx" presStyleLbl="alignNode1" presStyleIdx="2" presStyleCnt="3" custLinFactNeighborX="103" custLinFactNeighborY="-12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F08E8-05B1-45B1-9948-4269957DC037}" type="pres">
      <dgm:prSet presAssocID="{9FC29FE7-1DC9-4EFB-B79A-E0E1DAD24E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9ADEF-4716-47A9-B697-D78B3AF9E6E5}" type="presOf" srcId="{9FC29FE7-1DC9-4EFB-B79A-E0E1DAD24E68}" destId="{25515666-D812-417B-B1E4-09954066C5B6}" srcOrd="0" destOrd="0" presId="urn:microsoft.com/office/officeart/2005/8/layout/hList1"/>
    <dgm:cxn modelId="{B47EEAFE-8835-4C6D-9D48-7297534C8B07}" type="presOf" srcId="{2343A206-117B-48B4-A99E-9691CE462C7D}" destId="{44BC83F5-D973-428C-A21A-68D53D4572C5}" srcOrd="0" destOrd="0" presId="urn:microsoft.com/office/officeart/2005/8/layout/hList1"/>
    <dgm:cxn modelId="{CDA4900A-B175-42C4-AA69-A3197891FA31}" srcId="{4117C3EF-FC6A-4CC1-9774-9A0F5BD6CEBF}" destId="{9FC29FE7-1DC9-4EFB-B79A-E0E1DAD24E68}" srcOrd="2" destOrd="0" parTransId="{08F57956-C2A6-42F7-A64F-758B62D48297}" sibTransId="{3F2C9937-2790-4BDC-9872-6530465DEF61}"/>
    <dgm:cxn modelId="{18199572-BE9E-4154-8AA6-2A0C11F2F76A}" srcId="{28392D55-845D-47B8-809E-4B585999E4D5}" destId="{5FA3A432-F326-48C1-8950-4F5C9F0C8F79}" srcOrd="0" destOrd="0" parTransId="{203717E0-6370-4310-BF51-BDAA8D2A2DE0}" sibTransId="{BCEEDB1D-44C4-462F-B065-10CEBD7F2D99}"/>
    <dgm:cxn modelId="{C802C822-FC74-4663-AE63-370E08F1544B}" srcId="{86AD148E-65FD-4863-9800-D5EC93C5C162}" destId="{2343A206-117B-48B4-A99E-9691CE462C7D}" srcOrd="0" destOrd="0" parTransId="{F39083B6-6215-4A79-A541-EC9D33400A24}" sibTransId="{4C908FD2-0DF8-420F-A2CA-8C4F054BD773}"/>
    <dgm:cxn modelId="{7CCFC09F-BB6D-4D6E-B8F8-31BBB78D8C2A}" srcId="{4117C3EF-FC6A-4CC1-9774-9A0F5BD6CEBF}" destId="{28392D55-845D-47B8-809E-4B585999E4D5}" srcOrd="1" destOrd="0" parTransId="{144FEA23-9608-45E9-9F67-3E36B5DD9110}" sibTransId="{6E0378AE-A86B-4DF7-B365-E467AF7F6F25}"/>
    <dgm:cxn modelId="{3EA6FBFE-76C4-4DFA-9515-4D14337811BA}" type="presOf" srcId="{28392D55-845D-47B8-809E-4B585999E4D5}" destId="{4BF41071-AC06-46A9-8979-EF159C3C57BA}" srcOrd="0" destOrd="0" presId="urn:microsoft.com/office/officeart/2005/8/layout/hList1"/>
    <dgm:cxn modelId="{5E5792E2-38AA-4A54-AA33-CA3C7D0DE43F}" type="presOf" srcId="{4117C3EF-FC6A-4CC1-9774-9A0F5BD6CEBF}" destId="{5B50C70A-728E-413D-A24A-43F1FC366B89}" srcOrd="0" destOrd="0" presId="urn:microsoft.com/office/officeart/2005/8/layout/hList1"/>
    <dgm:cxn modelId="{2C15DD5C-0004-44BE-9040-E8B993EE8DB3}" type="presOf" srcId="{5FA3A432-F326-48C1-8950-4F5C9F0C8F79}" destId="{E6678C8E-9AC5-42FD-B7C3-7750A539D34C}" srcOrd="0" destOrd="0" presId="urn:microsoft.com/office/officeart/2005/8/layout/hList1"/>
    <dgm:cxn modelId="{7FC290A3-C795-4D54-8E26-EACE51E09729}" type="presOf" srcId="{86AD148E-65FD-4863-9800-D5EC93C5C162}" destId="{FF1A9211-BD00-45FF-BCA8-F795C0AEC2F2}" srcOrd="0" destOrd="0" presId="urn:microsoft.com/office/officeart/2005/8/layout/hList1"/>
    <dgm:cxn modelId="{548FB71E-9477-42A6-B3D1-05EBA1475C78}" srcId="{4117C3EF-FC6A-4CC1-9774-9A0F5BD6CEBF}" destId="{86AD148E-65FD-4863-9800-D5EC93C5C162}" srcOrd="0" destOrd="0" parTransId="{4D87156E-E6F0-400C-A9CE-10FB2FAC295F}" sibTransId="{795E3B37-8245-4865-92FB-B25AD7B93CD3}"/>
    <dgm:cxn modelId="{7F296E52-0B17-4D33-985E-A94A1BCD1237}" srcId="{9FC29FE7-1DC9-4EFB-B79A-E0E1DAD24E68}" destId="{ECAE2B2C-06AC-4B77-8396-0FC0C704C86F}" srcOrd="0" destOrd="0" parTransId="{18335A6C-3F70-4641-9090-F542AC8153A0}" sibTransId="{1C0AE3C0-03EF-43AD-A2A9-38B5338BD0A8}"/>
    <dgm:cxn modelId="{3D00DF41-0851-49BD-A61F-FB8BE5E035FD}" type="presOf" srcId="{ECAE2B2C-06AC-4B77-8396-0FC0C704C86F}" destId="{F83F08E8-05B1-45B1-9948-4269957DC037}" srcOrd="0" destOrd="0" presId="urn:microsoft.com/office/officeart/2005/8/layout/hList1"/>
    <dgm:cxn modelId="{A58D8655-AC85-483F-987B-342211C6EED5}" type="presParOf" srcId="{5B50C70A-728E-413D-A24A-43F1FC366B89}" destId="{BB30B116-4816-463B-9C9A-74DB9E6AAB89}" srcOrd="0" destOrd="0" presId="urn:microsoft.com/office/officeart/2005/8/layout/hList1"/>
    <dgm:cxn modelId="{F2002136-4E71-4466-BAAB-BAA72FE42DE1}" type="presParOf" srcId="{BB30B116-4816-463B-9C9A-74DB9E6AAB89}" destId="{FF1A9211-BD00-45FF-BCA8-F795C0AEC2F2}" srcOrd="0" destOrd="0" presId="urn:microsoft.com/office/officeart/2005/8/layout/hList1"/>
    <dgm:cxn modelId="{74828A47-3ECA-4EBB-9CCB-389877EEA6AA}" type="presParOf" srcId="{BB30B116-4816-463B-9C9A-74DB9E6AAB89}" destId="{44BC83F5-D973-428C-A21A-68D53D4572C5}" srcOrd="1" destOrd="0" presId="urn:microsoft.com/office/officeart/2005/8/layout/hList1"/>
    <dgm:cxn modelId="{C4341B41-269C-4CC1-9C6E-9335F1552D22}" type="presParOf" srcId="{5B50C70A-728E-413D-A24A-43F1FC366B89}" destId="{23F5A909-7947-4B12-B0F3-20E3BAFA3FF9}" srcOrd="1" destOrd="0" presId="urn:microsoft.com/office/officeart/2005/8/layout/hList1"/>
    <dgm:cxn modelId="{5165E105-4483-43DE-9D7F-12E17DCCA371}" type="presParOf" srcId="{5B50C70A-728E-413D-A24A-43F1FC366B89}" destId="{33BB5EF6-A624-4492-93C8-B49303E5EBF3}" srcOrd="2" destOrd="0" presId="urn:microsoft.com/office/officeart/2005/8/layout/hList1"/>
    <dgm:cxn modelId="{E6AFFC7D-AF5E-4E41-B954-88EAAB36E042}" type="presParOf" srcId="{33BB5EF6-A624-4492-93C8-B49303E5EBF3}" destId="{4BF41071-AC06-46A9-8979-EF159C3C57BA}" srcOrd="0" destOrd="0" presId="urn:microsoft.com/office/officeart/2005/8/layout/hList1"/>
    <dgm:cxn modelId="{D2CF7C76-1F75-48EA-83AA-6BC15F1F28F9}" type="presParOf" srcId="{33BB5EF6-A624-4492-93C8-B49303E5EBF3}" destId="{E6678C8E-9AC5-42FD-B7C3-7750A539D34C}" srcOrd="1" destOrd="0" presId="urn:microsoft.com/office/officeart/2005/8/layout/hList1"/>
    <dgm:cxn modelId="{AAC3303A-1450-4A6A-AA19-7739956CE0CC}" type="presParOf" srcId="{5B50C70A-728E-413D-A24A-43F1FC366B89}" destId="{39C52318-EAF2-47FF-96C5-AE6B0E0B563C}" srcOrd="3" destOrd="0" presId="urn:microsoft.com/office/officeart/2005/8/layout/hList1"/>
    <dgm:cxn modelId="{6EE0C3A2-A443-4FC8-8FDA-D6F35D12BE77}" type="presParOf" srcId="{5B50C70A-728E-413D-A24A-43F1FC366B89}" destId="{DAD9D2B8-340D-4BD4-A69D-7EA4EE1B2C41}" srcOrd="4" destOrd="0" presId="urn:microsoft.com/office/officeart/2005/8/layout/hList1"/>
    <dgm:cxn modelId="{0F33250C-E42D-4386-B94C-411E43A9DA96}" type="presParOf" srcId="{DAD9D2B8-340D-4BD4-A69D-7EA4EE1B2C41}" destId="{25515666-D812-417B-B1E4-09954066C5B6}" srcOrd="0" destOrd="0" presId="urn:microsoft.com/office/officeart/2005/8/layout/hList1"/>
    <dgm:cxn modelId="{991411A9-27BF-4BC8-8BFB-3372830E62DE}" type="presParOf" srcId="{DAD9D2B8-340D-4BD4-A69D-7EA4EE1B2C41}" destId="{F83F08E8-05B1-45B1-9948-4269957DC0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21364-3D16-44FE-9A2E-4032E50967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A24136-DDEF-4CC6-B868-843C2FFC7AB2}">
      <dgm:prSet phldrT="[Текст]"/>
      <dgm:spPr/>
      <dgm:t>
        <a:bodyPr/>
        <a:lstStyle/>
        <a:p>
          <a:r>
            <a:rPr lang="ru-RU" alt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B70FE-A913-4E69-9B6F-4738E3DEA410}" type="parTrans" cxnId="{FAE973FB-637A-45A7-907C-45DB9E544A6C}">
      <dgm:prSet/>
      <dgm:spPr/>
      <dgm:t>
        <a:bodyPr/>
        <a:lstStyle/>
        <a:p>
          <a:endParaRPr lang="ru-RU"/>
        </a:p>
      </dgm:t>
    </dgm:pt>
    <dgm:pt modelId="{EE95A445-7EE6-4B3D-A6B7-025B35925B20}" type="sibTrans" cxnId="{FAE973FB-637A-45A7-907C-45DB9E544A6C}">
      <dgm:prSet/>
      <dgm:spPr/>
      <dgm:t>
        <a:bodyPr/>
        <a:lstStyle/>
        <a:p>
          <a:endParaRPr lang="ru-RU"/>
        </a:p>
      </dgm:t>
    </dgm:pt>
    <dgm:pt modelId="{991DD742-4284-4F42-8594-6B1B4CE87D19}">
      <dgm:prSet phldrT="[Текст]" custT="1"/>
      <dgm:spPr/>
      <dgm:t>
        <a:bodyPr/>
        <a:lstStyle/>
        <a:p>
          <a:r>
            <a: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своей деятельностью;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D7EC1-2C50-4321-97CB-90223E5F3CC0}" type="parTrans" cxnId="{1E462163-804C-4B8E-AA09-F81E3BB41334}">
      <dgm:prSet/>
      <dgm:spPr/>
      <dgm:t>
        <a:bodyPr/>
        <a:lstStyle/>
        <a:p>
          <a:endParaRPr lang="ru-RU"/>
        </a:p>
      </dgm:t>
    </dgm:pt>
    <dgm:pt modelId="{D23BC716-E80F-49D0-8A45-42019EC84328}" type="sibTrans" cxnId="{1E462163-804C-4B8E-AA09-F81E3BB41334}">
      <dgm:prSet/>
      <dgm:spPr/>
      <dgm:t>
        <a:bodyPr/>
        <a:lstStyle/>
        <a:p>
          <a:endParaRPr lang="ru-RU"/>
        </a:p>
      </dgm:t>
    </dgm:pt>
    <dgm:pt modelId="{0258DCE2-AB38-4692-AF72-B1F2FFF383FC}">
      <dgm:prSet phldrT="[Текст]"/>
      <dgm:spPr/>
      <dgm:t>
        <a:bodyPr/>
        <a:lstStyle/>
        <a:p>
          <a:r>
            <a:rPr lang="ru-RU" alt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28B31-68B2-464F-BC58-F0AC8D3A211A}" type="parTrans" cxnId="{2497C467-64E1-4C1C-8E47-9A5F9730A838}">
      <dgm:prSet/>
      <dgm:spPr/>
      <dgm:t>
        <a:bodyPr/>
        <a:lstStyle/>
        <a:p>
          <a:endParaRPr lang="ru-RU"/>
        </a:p>
      </dgm:t>
    </dgm:pt>
    <dgm:pt modelId="{B022C0AB-713A-4948-8301-ADCFE725A3EF}" type="sibTrans" cxnId="{2497C467-64E1-4C1C-8E47-9A5F9730A838}">
      <dgm:prSet/>
      <dgm:spPr/>
      <dgm:t>
        <a:bodyPr/>
        <a:lstStyle/>
        <a:p>
          <a:endParaRPr lang="ru-RU"/>
        </a:p>
      </dgm:t>
    </dgm:pt>
    <dgm:pt modelId="{1AED5E68-6E66-4743-8AD2-1A475444CB1D}">
      <dgm:prSet phldrT="[Текст]" custT="1"/>
      <dgm:spPr/>
      <dgm:t>
        <a:bodyPr/>
        <a:lstStyle/>
        <a:p>
          <a:r>
            <a: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речевая деятельность;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DDEFE-6BA7-4EDA-8D36-7426231C5AE9}" type="parTrans" cxnId="{A26D86C1-714E-4086-B950-153166042BF8}">
      <dgm:prSet/>
      <dgm:spPr/>
      <dgm:t>
        <a:bodyPr/>
        <a:lstStyle/>
        <a:p>
          <a:endParaRPr lang="ru-RU"/>
        </a:p>
      </dgm:t>
    </dgm:pt>
    <dgm:pt modelId="{6EA74B70-C599-4CF7-BC2E-0B261C5E48B4}" type="sibTrans" cxnId="{A26D86C1-714E-4086-B950-153166042BF8}">
      <dgm:prSet/>
      <dgm:spPr/>
      <dgm:t>
        <a:bodyPr/>
        <a:lstStyle/>
        <a:p>
          <a:endParaRPr lang="ru-RU"/>
        </a:p>
      </dgm:t>
    </dgm:pt>
    <dgm:pt modelId="{704BE808-8429-4A9E-BF93-44249859BAA9}">
      <dgm:prSet phldrT="[Текст]"/>
      <dgm:spPr/>
      <dgm:t>
        <a:bodyPr/>
        <a:lstStyle/>
        <a:p>
          <a:r>
            <a:rPr lang="ru-RU" alt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</a:t>
          </a:r>
          <a:r>
            <a:rPr lang="ru-RU" alt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D2870-162B-455A-A131-3AFC12076DBA}" type="parTrans" cxnId="{6B247FE9-9349-47D1-83BA-0CC4E72D5156}">
      <dgm:prSet/>
      <dgm:spPr/>
      <dgm:t>
        <a:bodyPr/>
        <a:lstStyle/>
        <a:p>
          <a:endParaRPr lang="ru-RU"/>
        </a:p>
      </dgm:t>
    </dgm:pt>
    <dgm:pt modelId="{F82136A7-1CC9-4F38-9559-448A52C38E7C}" type="sibTrans" cxnId="{6B247FE9-9349-47D1-83BA-0CC4E72D5156}">
      <dgm:prSet/>
      <dgm:spPr/>
      <dgm:t>
        <a:bodyPr/>
        <a:lstStyle/>
        <a:p>
          <a:endParaRPr lang="ru-RU"/>
        </a:p>
      </dgm:t>
    </dgm:pt>
    <dgm:pt modelId="{E439B1C2-3192-4631-A294-FA2218F72BC2}">
      <dgm:prSet phldrT="[Текст]" custT="1"/>
      <dgm:spPr/>
      <dgm:t>
        <a:bodyPr/>
        <a:lstStyle/>
        <a:p>
          <a:r>
            <a:rPr lang="ru-RU" alt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информацией; работа с учебными моделями;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B6602CB2-B18A-44C9-B67F-27DCFCB7E4E8}" type="parTrans" cxnId="{D493F135-FE41-47B1-84C9-D5701C9B9727}">
      <dgm:prSet/>
      <dgm:spPr/>
      <dgm:t>
        <a:bodyPr/>
        <a:lstStyle/>
        <a:p>
          <a:endParaRPr lang="ru-RU"/>
        </a:p>
      </dgm:t>
    </dgm:pt>
    <dgm:pt modelId="{834EBFB9-31C5-4D27-859B-A06490E59FE5}" type="sibTrans" cxnId="{D493F135-FE41-47B1-84C9-D5701C9B9727}">
      <dgm:prSet/>
      <dgm:spPr/>
      <dgm:t>
        <a:bodyPr/>
        <a:lstStyle/>
        <a:p>
          <a:endParaRPr lang="ru-RU"/>
        </a:p>
      </dgm:t>
    </dgm:pt>
    <dgm:pt modelId="{45429190-317C-4628-8C46-9E1BBE540A3C}">
      <dgm:prSet custT="1"/>
      <dgm:spPr/>
      <dgm:t>
        <a:bodyPr/>
        <a:lstStyle/>
        <a:p>
          <a:r>
            <a: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коррекция;</a:t>
          </a:r>
          <a:endParaRPr lang="ru-RU" altLang="ru-RU" sz="2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B0922-CE2E-44B1-AE26-CE99578480D6}" type="parTrans" cxnId="{7249B7CE-0206-48D7-9C7D-433DC64980F2}">
      <dgm:prSet/>
      <dgm:spPr/>
      <dgm:t>
        <a:bodyPr/>
        <a:lstStyle/>
        <a:p>
          <a:endParaRPr lang="ru-RU"/>
        </a:p>
      </dgm:t>
    </dgm:pt>
    <dgm:pt modelId="{BD6F79AB-72B5-4A8B-BFB4-517CB8E76381}" type="sibTrans" cxnId="{7249B7CE-0206-48D7-9C7D-433DC64980F2}">
      <dgm:prSet/>
      <dgm:spPr/>
      <dgm:t>
        <a:bodyPr/>
        <a:lstStyle/>
        <a:p>
          <a:endParaRPr lang="ru-RU"/>
        </a:p>
      </dgm:t>
    </dgm:pt>
    <dgm:pt modelId="{DBB29E72-A49F-4D1E-BB11-097F7EE88B37}">
      <dgm:prSet custT="1"/>
      <dgm:spPr/>
      <dgm:t>
        <a:bodyPr/>
        <a:lstStyle/>
        <a:p>
          <a:r>
            <a: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инициативность и самостоятельность</a:t>
          </a:r>
          <a:endParaRPr lang="ru-RU" altLang="ru-RU" sz="2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80C9F-6FA6-4903-B9E3-8CE5F75E7A52}" type="parTrans" cxnId="{32A4E8D5-A006-474B-8855-38806D96CD6D}">
      <dgm:prSet/>
      <dgm:spPr/>
      <dgm:t>
        <a:bodyPr/>
        <a:lstStyle/>
        <a:p>
          <a:endParaRPr lang="ru-RU"/>
        </a:p>
      </dgm:t>
    </dgm:pt>
    <dgm:pt modelId="{AEC28B1E-AACB-41D4-B9F1-64647D7B9A52}" type="sibTrans" cxnId="{32A4E8D5-A006-474B-8855-38806D96CD6D}">
      <dgm:prSet/>
      <dgm:spPr/>
      <dgm:t>
        <a:bodyPr/>
        <a:lstStyle/>
        <a:p>
          <a:endParaRPr lang="ru-RU"/>
        </a:p>
      </dgm:t>
    </dgm:pt>
    <dgm:pt modelId="{5275AB9F-231D-410B-B2AE-E0A3D1109F26}">
      <dgm:prSet custT="1"/>
      <dgm:spPr/>
      <dgm:t>
        <a:bodyPr/>
        <a:lstStyle/>
        <a:p>
          <a:r>
            <a: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навыки сотрудничества</a:t>
          </a:r>
          <a:endParaRPr lang="ru-RU" altLang="ru-RU" sz="2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47EE5-4C6C-4AB1-AFA9-C73BB8C2CD86}" type="parTrans" cxnId="{4D934846-6B10-4300-A6E0-E7DB107EEA46}">
      <dgm:prSet/>
      <dgm:spPr/>
      <dgm:t>
        <a:bodyPr/>
        <a:lstStyle/>
        <a:p>
          <a:endParaRPr lang="ru-RU"/>
        </a:p>
      </dgm:t>
    </dgm:pt>
    <dgm:pt modelId="{9FBB8E26-A66F-46DC-A178-A2A01C89545E}" type="sibTrans" cxnId="{4D934846-6B10-4300-A6E0-E7DB107EEA46}">
      <dgm:prSet/>
      <dgm:spPr/>
      <dgm:t>
        <a:bodyPr/>
        <a:lstStyle/>
        <a:p>
          <a:endParaRPr lang="ru-RU"/>
        </a:p>
      </dgm:t>
    </dgm:pt>
    <dgm:pt modelId="{D870394B-E05C-41E7-A9A7-5AC4922D7DB9}">
      <dgm:prSet custT="1"/>
      <dgm:spPr/>
      <dgm:t>
        <a:bodyPr/>
        <a:lstStyle/>
        <a:p>
          <a:r>
            <a:rPr lang="ru-RU" alt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altLang="ru-RU" sz="1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знако</a:t>
          </a:r>
          <a:r>
            <a:rPr lang="ru-RU" alt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-символических средств, общих схем решения; </a:t>
          </a:r>
        </a:p>
      </dgm:t>
    </dgm:pt>
    <dgm:pt modelId="{C0E35C39-3D34-469B-BB3D-C36946B7B9E4}" type="parTrans" cxnId="{C2B2DA99-1C9C-4320-9EB3-A7972D16BCA3}">
      <dgm:prSet/>
      <dgm:spPr/>
      <dgm:t>
        <a:bodyPr/>
        <a:lstStyle/>
        <a:p>
          <a:endParaRPr lang="ru-RU"/>
        </a:p>
      </dgm:t>
    </dgm:pt>
    <dgm:pt modelId="{FCF68413-898F-4BCF-AE3E-3C0B716112B4}" type="sibTrans" cxnId="{C2B2DA99-1C9C-4320-9EB3-A7972D16BCA3}">
      <dgm:prSet/>
      <dgm:spPr/>
      <dgm:t>
        <a:bodyPr/>
        <a:lstStyle/>
        <a:p>
          <a:endParaRPr lang="ru-RU"/>
        </a:p>
      </dgm:t>
    </dgm:pt>
    <dgm:pt modelId="{95BFDA04-0A9B-4790-B793-358D73B8547E}">
      <dgm:prSet custT="1"/>
      <dgm:spPr/>
      <dgm:t>
        <a:bodyPr/>
        <a:lstStyle/>
        <a:p>
          <a:r>
            <a:rPr lang="ru-RU" alt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логических операций сравнения,  анализа,  обобщения, классификации, установление аналогий,  подведения под понятие</a:t>
          </a:r>
        </a:p>
      </dgm:t>
    </dgm:pt>
    <dgm:pt modelId="{356601F3-3C4B-43E2-B794-ADABFB388C52}" type="parTrans" cxnId="{9B216D34-5722-460A-B016-7C86C6409EF0}">
      <dgm:prSet/>
      <dgm:spPr/>
      <dgm:t>
        <a:bodyPr/>
        <a:lstStyle/>
        <a:p>
          <a:endParaRPr lang="ru-RU"/>
        </a:p>
      </dgm:t>
    </dgm:pt>
    <dgm:pt modelId="{8F8A1101-C681-4EC7-B968-D77D918A3902}" type="sibTrans" cxnId="{9B216D34-5722-460A-B016-7C86C6409EF0}">
      <dgm:prSet/>
      <dgm:spPr/>
      <dgm:t>
        <a:bodyPr/>
        <a:lstStyle/>
        <a:p>
          <a:endParaRPr lang="ru-RU"/>
        </a:p>
      </dgm:t>
    </dgm:pt>
    <dgm:pt modelId="{21DA3B5C-8367-4F9E-AEF8-794EC20A8A0F}" type="pres">
      <dgm:prSet presAssocID="{F6221364-3D16-44FE-9A2E-4032E50967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181B78-32C9-4511-8571-CF7C90D86C91}" type="pres">
      <dgm:prSet presAssocID="{57A24136-DDEF-4CC6-B868-843C2FFC7AB2}" presName="linNode" presStyleCnt="0"/>
      <dgm:spPr/>
    </dgm:pt>
    <dgm:pt modelId="{81A587FD-AD93-4EBC-9961-87B5DA8E0187}" type="pres">
      <dgm:prSet presAssocID="{57A24136-DDEF-4CC6-B868-843C2FFC7AB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715AB-044A-4635-B476-B8846F717A09}" type="pres">
      <dgm:prSet presAssocID="{57A24136-DDEF-4CC6-B868-843C2FFC7AB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9EEC3-2FCA-4CC2-B17B-D1722F558510}" type="pres">
      <dgm:prSet presAssocID="{EE95A445-7EE6-4B3D-A6B7-025B35925B20}" presName="sp" presStyleCnt="0"/>
      <dgm:spPr/>
    </dgm:pt>
    <dgm:pt modelId="{17638B2F-F088-4EBD-9358-234BED495EA2}" type="pres">
      <dgm:prSet presAssocID="{0258DCE2-AB38-4692-AF72-B1F2FFF383FC}" presName="linNode" presStyleCnt="0"/>
      <dgm:spPr/>
    </dgm:pt>
    <dgm:pt modelId="{C401D3EE-FDD3-498C-AC5F-B5AF1E7C7914}" type="pres">
      <dgm:prSet presAssocID="{0258DCE2-AB38-4692-AF72-B1F2FFF383F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ACA88-CEAA-4F75-ADF8-70E976916BA5}" type="pres">
      <dgm:prSet presAssocID="{0258DCE2-AB38-4692-AF72-B1F2FFF383FC}" presName="descendantText" presStyleLbl="alignAccFollowNode1" presStyleIdx="1" presStyleCnt="3" custLinFactNeighborX="-329" custLinFactNeighborY="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9F845-11FF-429B-8CEA-9707CF770BA6}" type="pres">
      <dgm:prSet presAssocID="{B022C0AB-713A-4948-8301-ADCFE725A3EF}" presName="sp" presStyleCnt="0"/>
      <dgm:spPr/>
    </dgm:pt>
    <dgm:pt modelId="{43FBE19D-52F4-4364-8913-5F72586CD635}" type="pres">
      <dgm:prSet presAssocID="{704BE808-8429-4A9E-BF93-44249859BAA9}" presName="linNode" presStyleCnt="0"/>
      <dgm:spPr/>
    </dgm:pt>
    <dgm:pt modelId="{2E66B5DD-47D5-4000-AD26-753FC9DB20E3}" type="pres">
      <dgm:prSet presAssocID="{704BE808-8429-4A9E-BF93-44249859BAA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57BE9-1D5A-46CE-8C68-C08D32F558B6}" type="pres">
      <dgm:prSet presAssocID="{704BE808-8429-4A9E-BF93-44249859BAA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B610B-C86B-47CD-AC75-5C3C9021CC4D}" type="presOf" srcId="{F6221364-3D16-44FE-9A2E-4032E5096742}" destId="{21DA3B5C-8367-4F9E-AEF8-794EC20A8A0F}" srcOrd="0" destOrd="0" presId="urn:microsoft.com/office/officeart/2005/8/layout/vList5"/>
    <dgm:cxn modelId="{32A4E8D5-A006-474B-8855-38806D96CD6D}" srcId="{57A24136-DDEF-4CC6-B868-843C2FFC7AB2}" destId="{DBB29E72-A49F-4D1E-BB11-097F7EE88B37}" srcOrd="2" destOrd="0" parTransId="{A3980C9F-6FA6-4903-B9E3-8CE5F75E7A52}" sibTransId="{AEC28B1E-AACB-41D4-B9F1-64647D7B9A52}"/>
    <dgm:cxn modelId="{599F82D8-D7F6-4BBF-A243-45E28E47C406}" type="presOf" srcId="{704BE808-8429-4A9E-BF93-44249859BAA9}" destId="{2E66B5DD-47D5-4000-AD26-753FC9DB20E3}" srcOrd="0" destOrd="0" presId="urn:microsoft.com/office/officeart/2005/8/layout/vList5"/>
    <dgm:cxn modelId="{D493F135-FE41-47B1-84C9-D5701C9B9727}" srcId="{704BE808-8429-4A9E-BF93-44249859BAA9}" destId="{E439B1C2-3192-4631-A294-FA2218F72BC2}" srcOrd="0" destOrd="0" parTransId="{B6602CB2-B18A-44C9-B67F-27DCFCB7E4E8}" sibTransId="{834EBFB9-31C5-4D27-859B-A06490E59FE5}"/>
    <dgm:cxn modelId="{A26D86C1-714E-4086-B950-153166042BF8}" srcId="{0258DCE2-AB38-4692-AF72-B1F2FFF383FC}" destId="{1AED5E68-6E66-4743-8AD2-1A475444CB1D}" srcOrd="0" destOrd="0" parTransId="{EF9DDEFE-6BA7-4EDA-8D36-7426231C5AE9}" sibTransId="{6EA74B70-C599-4CF7-BC2E-0B261C5E48B4}"/>
    <dgm:cxn modelId="{D0341586-7884-4D50-A54B-99BA7B5D79E5}" type="presOf" srcId="{0258DCE2-AB38-4692-AF72-B1F2FFF383FC}" destId="{C401D3EE-FDD3-498C-AC5F-B5AF1E7C7914}" srcOrd="0" destOrd="0" presId="urn:microsoft.com/office/officeart/2005/8/layout/vList5"/>
    <dgm:cxn modelId="{5E60E440-04D0-4B45-B047-9CC3D4BCEB06}" type="presOf" srcId="{D870394B-E05C-41E7-A9A7-5AC4922D7DB9}" destId="{2BA57BE9-1D5A-46CE-8C68-C08D32F558B6}" srcOrd="0" destOrd="1" presId="urn:microsoft.com/office/officeart/2005/8/layout/vList5"/>
    <dgm:cxn modelId="{40B55EF9-3EE4-4AD1-9F39-6643EAB06A58}" type="presOf" srcId="{E439B1C2-3192-4631-A294-FA2218F72BC2}" destId="{2BA57BE9-1D5A-46CE-8C68-C08D32F558B6}" srcOrd="0" destOrd="0" presId="urn:microsoft.com/office/officeart/2005/8/layout/vList5"/>
    <dgm:cxn modelId="{9B216D34-5722-460A-B016-7C86C6409EF0}" srcId="{704BE808-8429-4A9E-BF93-44249859BAA9}" destId="{95BFDA04-0A9B-4790-B793-358D73B8547E}" srcOrd="2" destOrd="0" parTransId="{356601F3-3C4B-43E2-B794-ADABFB388C52}" sibTransId="{8F8A1101-C681-4EC7-B968-D77D918A3902}"/>
    <dgm:cxn modelId="{FE7646B0-C9A1-4FB4-8875-880502A1BC44}" type="presOf" srcId="{5275AB9F-231D-410B-B2AE-E0A3D1109F26}" destId="{264ACA88-CEAA-4F75-ADF8-70E976916BA5}" srcOrd="0" destOrd="1" presId="urn:microsoft.com/office/officeart/2005/8/layout/vList5"/>
    <dgm:cxn modelId="{CB235F96-5C06-4F0F-9A4A-A3576B9EC5BD}" type="presOf" srcId="{45429190-317C-4628-8C46-9E1BBE540A3C}" destId="{F6B715AB-044A-4635-B476-B8846F717A09}" srcOrd="0" destOrd="1" presId="urn:microsoft.com/office/officeart/2005/8/layout/vList5"/>
    <dgm:cxn modelId="{2497C467-64E1-4C1C-8E47-9A5F9730A838}" srcId="{F6221364-3D16-44FE-9A2E-4032E5096742}" destId="{0258DCE2-AB38-4692-AF72-B1F2FFF383FC}" srcOrd="1" destOrd="0" parTransId="{E4928B31-68B2-464F-BC58-F0AC8D3A211A}" sibTransId="{B022C0AB-713A-4948-8301-ADCFE725A3EF}"/>
    <dgm:cxn modelId="{4D934846-6B10-4300-A6E0-E7DB107EEA46}" srcId="{0258DCE2-AB38-4692-AF72-B1F2FFF383FC}" destId="{5275AB9F-231D-410B-B2AE-E0A3D1109F26}" srcOrd="1" destOrd="0" parTransId="{84247EE5-4C6C-4AB1-AFA9-C73BB8C2CD86}" sibTransId="{9FBB8E26-A66F-46DC-A178-A2A01C89545E}"/>
    <dgm:cxn modelId="{FAE973FB-637A-45A7-907C-45DB9E544A6C}" srcId="{F6221364-3D16-44FE-9A2E-4032E5096742}" destId="{57A24136-DDEF-4CC6-B868-843C2FFC7AB2}" srcOrd="0" destOrd="0" parTransId="{F56B70FE-A913-4E69-9B6F-4738E3DEA410}" sibTransId="{EE95A445-7EE6-4B3D-A6B7-025B35925B20}"/>
    <dgm:cxn modelId="{1E462163-804C-4B8E-AA09-F81E3BB41334}" srcId="{57A24136-DDEF-4CC6-B868-843C2FFC7AB2}" destId="{991DD742-4284-4F42-8594-6B1B4CE87D19}" srcOrd="0" destOrd="0" parTransId="{038D7EC1-2C50-4321-97CB-90223E5F3CC0}" sibTransId="{D23BC716-E80F-49D0-8A45-42019EC84328}"/>
    <dgm:cxn modelId="{858F5255-9F75-4704-B285-740941DC060C}" type="presOf" srcId="{1AED5E68-6E66-4743-8AD2-1A475444CB1D}" destId="{264ACA88-CEAA-4F75-ADF8-70E976916BA5}" srcOrd="0" destOrd="0" presId="urn:microsoft.com/office/officeart/2005/8/layout/vList5"/>
    <dgm:cxn modelId="{61EAC25A-8C43-448D-877A-C6DDF2F14BF2}" type="presOf" srcId="{95BFDA04-0A9B-4790-B793-358D73B8547E}" destId="{2BA57BE9-1D5A-46CE-8C68-C08D32F558B6}" srcOrd="0" destOrd="2" presId="urn:microsoft.com/office/officeart/2005/8/layout/vList5"/>
    <dgm:cxn modelId="{7249B7CE-0206-48D7-9C7D-433DC64980F2}" srcId="{57A24136-DDEF-4CC6-B868-843C2FFC7AB2}" destId="{45429190-317C-4628-8C46-9E1BBE540A3C}" srcOrd="1" destOrd="0" parTransId="{8E2B0922-CE2E-44B1-AE26-CE99578480D6}" sibTransId="{BD6F79AB-72B5-4A8B-BFB4-517CB8E76381}"/>
    <dgm:cxn modelId="{027AC6DB-3F9A-47D1-B61D-4246C7F5FBC4}" type="presOf" srcId="{57A24136-DDEF-4CC6-B868-843C2FFC7AB2}" destId="{81A587FD-AD93-4EBC-9961-87B5DA8E0187}" srcOrd="0" destOrd="0" presId="urn:microsoft.com/office/officeart/2005/8/layout/vList5"/>
    <dgm:cxn modelId="{C2B2DA99-1C9C-4320-9EB3-A7972D16BCA3}" srcId="{704BE808-8429-4A9E-BF93-44249859BAA9}" destId="{D870394B-E05C-41E7-A9A7-5AC4922D7DB9}" srcOrd="1" destOrd="0" parTransId="{C0E35C39-3D34-469B-BB3D-C36946B7B9E4}" sibTransId="{FCF68413-898F-4BCF-AE3E-3C0B716112B4}"/>
    <dgm:cxn modelId="{CA32CE93-62F9-49A7-B9D6-52AB8ECF2210}" type="presOf" srcId="{DBB29E72-A49F-4D1E-BB11-097F7EE88B37}" destId="{F6B715AB-044A-4635-B476-B8846F717A09}" srcOrd="0" destOrd="2" presId="urn:microsoft.com/office/officeart/2005/8/layout/vList5"/>
    <dgm:cxn modelId="{2FEA055D-064F-499D-99B1-5A7115EF7A14}" type="presOf" srcId="{991DD742-4284-4F42-8594-6B1B4CE87D19}" destId="{F6B715AB-044A-4635-B476-B8846F717A09}" srcOrd="0" destOrd="0" presId="urn:microsoft.com/office/officeart/2005/8/layout/vList5"/>
    <dgm:cxn modelId="{6B247FE9-9349-47D1-83BA-0CC4E72D5156}" srcId="{F6221364-3D16-44FE-9A2E-4032E5096742}" destId="{704BE808-8429-4A9E-BF93-44249859BAA9}" srcOrd="2" destOrd="0" parTransId="{B8BD2870-162B-455A-A131-3AFC12076DBA}" sibTransId="{F82136A7-1CC9-4F38-9559-448A52C38E7C}"/>
    <dgm:cxn modelId="{276F4207-08BD-4C38-AF9D-A18A215338EC}" type="presParOf" srcId="{21DA3B5C-8367-4F9E-AEF8-794EC20A8A0F}" destId="{00181B78-32C9-4511-8571-CF7C90D86C91}" srcOrd="0" destOrd="0" presId="urn:microsoft.com/office/officeart/2005/8/layout/vList5"/>
    <dgm:cxn modelId="{4F261325-E280-4DCB-89A3-70219D363AB3}" type="presParOf" srcId="{00181B78-32C9-4511-8571-CF7C90D86C91}" destId="{81A587FD-AD93-4EBC-9961-87B5DA8E0187}" srcOrd="0" destOrd="0" presId="urn:microsoft.com/office/officeart/2005/8/layout/vList5"/>
    <dgm:cxn modelId="{E811D3AC-8CF0-4263-BCA7-679CA896B23C}" type="presParOf" srcId="{00181B78-32C9-4511-8571-CF7C90D86C91}" destId="{F6B715AB-044A-4635-B476-B8846F717A09}" srcOrd="1" destOrd="0" presId="urn:microsoft.com/office/officeart/2005/8/layout/vList5"/>
    <dgm:cxn modelId="{2F542E08-9C9A-43FC-86DE-21091CAAB66E}" type="presParOf" srcId="{21DA3B5C-8367-4F9E-AEF8-794EC20A8A0F}" destId="{49D9EEC3-2FCA-4CC2-B17B-D1722F558510}" srcOrd="1" destOrd="0" presId="urn:microsoft.com/office/officeart/2005/8/layout/vList5"/>
    <dgm:cxn modelId="{4E3E0AEE-4B57-4D4E-9305-D15A208247D0}" type="presParOf" srcId="{21DA3B5C-8367-4F9E-AEF8-794EC20A8A0F}" destId="{17638B2F-F088-4EBD-9358-234BED495EA2}" srcOrd="2" destOrd="0" presId="urn:microsoft.com/office/officeart/2005/8/layout/vList5"/>
    <dgm:cxn modelId="{B235F26E-6A39-4322-96B8-34BFB0F9189D}" type="presParOf" srcId="{17638B2F-F088-4EBD-9358-234BED495EA2}" destId="{C401D3EE-FDD3-498C-AC5F-B5AF1E7C7914}" srcOrd="0" destOrd="0" presId="urn:microsoft.com/office/officeart/2005/8/layout/vList5"/>
    <dgm:cxn modelId="{16830595-EF10-4DF6-AD51-DC8DB1861BB4}" type="presParOf" srcId="{17638B2F-F088-4EBD-9358-234BED495EA2}" destId="{264ACA88-CEAA-4F75-ADF8-70E976916BA5}" srcOrd="1" destOrd="0" presId="urn:microsoft.com/office/officeart/2005/8/layout/vList5"/>
    <dgm:cxn modelId="{6FC9B3ED-1645-459A-BCC5-4E6685A802E8}" type="presParOf" srcId="{21DA3B5C-8367-4F9E-AEF8-794EC20A8A0F}" destId="{7329F845-11FF-429B-8CEA-9707CF770BA6}" srcOrd="3" destOrd="0" presId="urn:microsoft.com/office/officeart/2005/8/layout/vList5"/>
    <dgm:cxn modelId="{FC8FF70C-10C8-48DB-8BBB-4C9F4B263FC1}" type="presParOf" srcId="{21DA3B5C-8367-4F9E-AEF8-794EC20A8A0F}" destId="{43FBE19D-52F4-4364-8913-5F72586CD635}" srcOrd="4" destOrd="0" presId="urn:microsoft.com/office/officeart/2005/8/layout/vList5"/>
    <dgm:cxn modelId="{247996EC-81DA-4A70-A8A2-EF8C101AE1B5}" type="presParOf" srcId="{43FBE19D-52F4-4364-8913-5F72586CD635}" destId="{2E66B5DD-47D5-4000-AD26-753FC9DB20E3}" srcOrd="0" destOrd="0" presId="urn:microsoft.com/office/officeart/2005/8/layout/vList5"/>
    <dgm:cxn modelId="{1AAB594E-9EB5-4558-A9C1-C224BBCC0ACC}" type="presParOf" srcId="{43FBE19D-52F4-4364-8913-5F72586CD635}" destId="{2BA57BE9-1D5A-46CE-8C68-C08D32F558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E0B86-1662-4932-9CA1-A38B2520EA7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8AC004-3794-42B7-8FAB-3DA775CF577C}">
      <dgm:prSet phldrT="[Текст]" custT="1"/>
      <dgm:spPr/>
      <dgm:t>
        <a:bodyPr/>
        <a:lstStyle/>
        <a:p>
          <a:r>
            <a:rPr lang="ru-RU" sz="1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Практико-ориентированная задача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– это вид сюжетных задач, требующий в своем решении реализации всех этапов метода математического моделирования.  </a:t>
          </a:r>
        </a:p>
      </dgm:t>
    </dgm:pt>
    <dgm:pt modelId="{7DBFD44A-A219-48A7-80C5-52B9C0F28C80}" type="parTrans" cxnId="{8C3E4A3D-194C-43DC-A097-6B2421D5157C}">
      <dgm:prSet/>
      <dgm:spPr/>
      <dgm:t>
        <a:bodyPr/>
        <a:lstStyle/>
        <a:p>
          <a:endParaRPr lang="ru-RU"/>
        </a:p>
      </dgm:t>
    </dgm:pt>
    <dgm:pt modelId="{493EB316-7CDC-4698-A9A9-2784C8C64BA4}" type="sibTrans" cxnId="{8C3E4A3D-194C-43DC-A097-6B2421D5157C}">
      <dgm:prSet/>
      <dgm:spPr/>
      <dgm:t>
        <a:bodyPr/>
        <a:lstStyle/>
        <a:p>
          <a:endParaRPr lang="ru-RU"/>
        </a:p>
      </dgm:t>
    </dgm:pt>
    <dgm:pt modelId="{0559BD22-7A75-4C6D-8CAF-CC26203BFAD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таких задач формирует умение применять полученные знания в жизненных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ситуациях.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A658D-6F10-4F23-9D4D-80891FE7AF31}" type="parTrans" cxnId="{51CD7FD9-56FE-4EBB-B2F7-DDD3552389C8}">
      <dgm:prSet/>
      <dgm:spPr/>
      <dgm:t>
        <a:bodyPr/>
        <a:lstStyle/>
        <a:p>
          <a:endParaRPr lang="ru-RU"/>
        </a:p>
      </dgm:t>
    </dgm:pt>
    <dgm:pt modelId="{E0FB3102-9DEC-4B8E-8E32-FCBFE5500F76}" type="sibTrans" cxnId="{51CD7FD9-56FE-4EBB-B2F7-DDD3552389C8}">
      <dgm:prSet/>
      <dgm:spPr/>
      <dgm:t>
        <a:bodyPr/>
        <a:lstStyle/>
        <a:p>
          <a:endParaRPr lang="ru-RU"/>
        </a:p>
      </dgm:t>
    </dgm:pt>
    <dgm:pt modelId="{02EC742D-D5F3-4D7E-BFB6-A190A7D9395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Формируют умения анализировать, сравнивать,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рационализировать, алгоритмизировать.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1F93B-7C53-45BD-AA42-9A406A11A8E0}" type="parTrans" cxnId="{E5FBC5A8-3A83-4057-AE9A-E38FD03B6678}">
      <dgm:prSet/>
      <dgm:spPr/>
      <dgm:t>
        <a:bodyPr/>
        <a:lstStyle/>
        <a:p>
          <a:endParaRPr lang="ru-RU"/>
        </a:p>
      </dgm:t>
    </dgm:pt>
    <dgm:pt modelId="{60B2992D-D7A5-47FD-99BF-DF0ED0B5F8AD}" type="sibTrans" cxnId="{E5FBC5A8-3A83-4057-AE9A-E38FD03B6678}">
      <dgm:prSet/>
      <dgm:spPr/>
      <dgm:t>
        <a:bodyPr/>
        <a:lstStyle/>
        <a:p>
          <a:endParaRPr lang="ru-RU"/>
        </a:p>
      </dgm:t>
    </dgm:pt>
    <dgm:pt modelId="{BBAA0F46-60BB-42CB-A436-575FD74739E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Данные задачи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могут быть представлены в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различной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форме (графики, таблицы, текст) - формирование смыслового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чтения.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4D326-23E2-4376-ACAA-6C7797C98776}" type="parTrans" cxnId="{1F7A2FFA-B13A-49B5-8CFF-D320D27EF4FA}">
      <dgm:prSet/>
      <dgm:spPr/>
      <dgm:t>
        <a:bodyPr/>
        <a:lstStyle/>
        <a:p>
          <a:endParaRPr lang="ru-RU"/>
        </a:p>
      </dgm:t>
    </dgm:pt>
    <dgm:pt modelId="{B1AAD53F-AC18-4E90-B6F2-6F0A36EE46A5}" type="sibTrans" cxnId="{1F7A2FFA-B13A-49B5-8CFF-D320D27EF4FA}">
      <dgm:prSet/>
      <dgm:spPr/>
      <dgm:t>
        <a:bodyPr/>
        <a:lstStyle/>
        <a:p>
          <a:endParaRPr lang="ru-RU"/>
        </a:p>
      </dgm:t>
    </dgm:pt>
    <dgm:pt modelId="{EA61D2D3-85C5-402A-9FA4-988E5C34D617}">
      <dgm:prSet phldrT="[Текст]" custT="1"/>
      <dgm:spPr/>
      <dgm:t>
        <a:bodyPr/>
        <a:lstStyle/>
        <a:p>
          <a:r>
            <a:rPr lang="ru-RU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Формируют </a:t>
          </a:r>
          <a:r>
            <a:rPr lang="ru-RU" sz="28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</a:t>
          </a:r>
          <a:r>
            <a:rPr lang="ru-RU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компетенции</a:t>
          </a:r>
        </a:p>
      </dgm:t>
    </dgm:pt>
    <dgm:pt modelId="{E7214F42-CF32-449A-8EB3-8F1E74037033}" type="parTrans" cxnId="{03498129-E99D-4159-97B7-4A2C656488C7}">
      <dgm:prSet/>
      <dgm:spPr/>
      <dgm:t>
        <a:bodyPr/>
        <a:lstStyle/>
        <a:p>
          <a:endParaRPr lang="ru-RU"/>
        </a:p>
      </dgm:t>
    </dgm:pt>
    <dgm:pt modelId="{9F604978-208D-4C5B-AE68-CD8B741D1579}" type="sibTrans" cxnId="{03498129-E99D-4159-97B7-4A2C656488C7}">
      <dgm:prSet/>
      <dgm:spPr/>
      <dgm:t>
        <a:bodyPr/>
        <a:lstStyle/>
        <a:p>
          <a:endParaRPr lang="ru-RU"/>
        </a:p>
      </dgm:t>
    </dgm:pt>
    <dgm:pt modelId="{202E07A3-0A38-4501-86C3-C499E14318D8}" type="pres">
      <dgm:prSet presAssocID="{B37E0B86-1662-4932-9CA1-A38B2520EA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DC979-F484-499A-A8AE-6FF18B44C9EB}" type="pres">
      <dgm:prSet presAssocID="{888AC004-3794-42B7-8FAB-3DA775CF57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4EF6D-E222-41F3-BDF2-6D2C79B2E70D}" type="pres">
      <dgm:prSet presAssocID="{493EB316-7CDC-4698-A9A9-2784C8C64BA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DA0B338-2F9E-47FB-8BAD-045B64C1C13A}" type="pres">
      <dgm:prSet presAssocID="{493EB316-7CDC-4698-A9A9-2784C8C64B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0A1EBA6-1A85-4CA0-9015-24168F40AC5C}" type="pres">
      <dgm:prSet presAssocID="{0559BD22-7A75-4C6D-8CAF-CC26203BFADB}" presName="node" presStyleLbl="node1" presStyleIdx="1" presStyleCnt="5" custScaleY="71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1A5D0-43E3-4AED-80D5-FA7C8F29EA62}" type="pres">
      <dgm:prSet presAssocID="{E0FB3102-9DEC-4B8E-8E32-FCBFE5500F7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5F36B7D-769B-4EF4-ABFD-C4F4741CE3F8}" type="pres">
      <dgm:prSet presAssocID="{E0FB3102-9DEC-4B8E-8E32-FCBFE5500F7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EE66CE5-3C1E-4D54-9210-FE7BF923D319}" type="pres">
      <dgm:prSet presAssocID="{BBAA0F46-60BB-42CB-A436-575FD74739EF}" presName="node" presStyleLbl="node1" presStyleIdx="2" presStyleCnt="5" custScaleY="78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A0542-9470-4F3C-9DEE-EF75B8FA1E72}" type="pres">
      <dgm:prSet presAssocID="{B1AAD53F-AC18-4E90-B6F2-6F0A36EE46A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2EE3C78-F502-4407-88BA-AB636A01C34F}" type="pres">
      <dgm:prSet presAssocID="{B1AAD53F-AC18-4E90-B6F2-6F0A36EE46A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6D076C6-EBBD-4464-8C2A-508C8E69E47C}" type="pres">
      <dgm:prSet presAssocID="{02EC742D-D5F3-4D7E-BFB6-A190A7D93953}" presName="node" presStyleLbl="node1" presStyleIdx="3" presStyleCnt="5" custScaleY="74471" custLinFactNeighborX="-2868" custLinFactNeighborY="4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52F92-E88E-4FA3-A2AA-0C8C8414C5B7}" type="pres">
      <dgm:prSet presAssocID="{60B2992D-D7A5-47FD-99BF-DF0ED0B5F8AD}" presName="sibTrans" presStyleLbl="sibTrans2D1" presStyleIdx="3" presStyleCnt="4" custLinFactNeighborX="-8417" custLinFactNeighborY="4956"/>
      <dgm:spPr/>
      <dgm:t>
        <a:bodyPr/>
        <a:lstStyle/>
        <a:p>
          <a:endParaRPr lang="ru-RU"/>
        </a:p>
      </dgm:t>
    </dgm:pt>
    <dgm:pt modelId="{9D99ACC1-AF07-46AC-AF7F-52B8B69634C6}" type="pres">
      <dgm:prSet presAssocID="{60B2992D-D7A5-47FD-99BF-DF0ED0B5F8A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3C062F2-BA2A-49A0-9934-F4E3B134D7C6}" type="pres">
      <dgm:prSet presAssocID="{EA61D2D3-85C5-402A-9FA4-988E5C34D617}" presName="node" presStyleLbl="node1" presStyleIdx="4" presStyleCnt="5" custScaleX="117602" custLinFactX="-9816" custLinFactNeighborX="-100000" custLinFactNeighborY="6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DF210A-3A6E-4D13-925B-1DC083B29B3B}" type="presOf" srcId="{EA61D2D3-85C5-402A-9FA4-988E5C34D617}" destId="{43C062F2-BA2A-49A0-9934-F4E3B134D7C6}" srcOrd="0" destOrd="0" presId="urn:microsoft.com/office/officeart/2005/8/layout/process5"/>
    <dgm:cxn modelId="{A8460A56-F149-4165-9691-4E2CA7536C21}" type="presOf" srcId="{888AC004-3794-42B7-8FAB-3DA775CF577C}" destId="{21BDC979-F484-499A-A8AE-6FF18B44C9EB}" srcOrd="0" destOrd="0" presId="urn:microsoft.com/office/officeart/2005/8/layout/process5"/>
    <dgm:cxn modelId="{3BE36214-E6AC-4C74-AB67-7634BBECD8B9}" type="presOf" srcId="{0559BD22-7A75-4C6D-8CAF-CC26203BFADB}" destId="{80A1EBA6-1A85-4CA0-9015-24168F40AC5C}" srcOrd="0" destOrd="0" presId="urn:microsoft.com/office/officeart/2005/8/layout/process5"/>
    <dgm:cxn modelId="{BDA77054-7486-4197-85CF-B9DAE64B084C}" type="presOf" srcId="{493EB316-7CDC-4698-A9A9-2784C8C64BA4}" destId="{EA14EF6D-E222-41F3-BDF2-6D2C79B2E70D}" srcOrd="0" destOrd="0" presId="urn:microsoft.com/office/officeart/2005/8/layout/process5"/>
    <dgm:cxn modelId="{03498129-E99D-4159-97B7-4A2C656488C7}" srcId="{B37E0B86-1662-4932-9CA1-A38B2520EA74}" destId="{EA61D2D3-85C5-402A-9FA4-988E5C34D617}" srcOrd="4" destOrd="0" parTransId="{E7214F42-CF32-449A-8EB3-8F1E74037033}" sibTransId="{9F604978-208D-4C5B-AE68-CD8B741D1579}"/>
    <dgm:cxn modelId="{1CDFEC24-1C4D-4D0A-95D4-9DE8BBA8C5B2}" type="presOf" srcId="{B37E0B86-1662-4932-9CA1-A38B2520EA74}" destId="{202E07A3-0A38-4501-86C3-C499E14318D8}" srcOrd="0" destOrd="0" presId="urn:microsoft.com/office/officeart/2005/8/layout/process5"/>
    <dgm:cxn modelId="{3D63D1F2-9D2E-46FA-853F-7D07C12477DB}" type="presOf" srcId="{BBAA0F46-60BB-42CB-A436-575FD74739EF}" destId="{6EE66CE5-3C1E-4D54-9210-FE7BF923D319}" srcOrd="0" destOrd="0" presId="urn:microsoft.com/office/officeart/2005/8/layout/process5"/>
    <dgm:cxn modelId="{0B617514-1DF2-4424-8A12-7F15B643E3FD}" type="presOf" srcId="{60B2992D-D7A5-47FD-99BF-DF0ED0B5F8AD}" destId="{9D99ACC1-AF07-46AC-AF7F-52B8B69634C6}" srcOrd="1" destOrd="0" presId="urn:microsoft.com/office/officeart/2005/8/layout/process5"/>
    <dgm:cxn modelId="{E5FBC5A8-3A83-4057-AE9A-E38FD03B6678}" srcId="{B37E0B86-1662-4932-9CA1-A38B2520EA74}" destId="{02EC742D-D5F3-4D7E-BFB6-A190A7D93953}" srcOrd="3" destOrd="0" parTransId="{17E1F93B-7C53-45BD-AA42-9A406A11A8E0}" sibTransId="{60B2992D-D7A5-47FD-99BF-DF0ED0B5F8AD}"/>
    <dgm:cxn modelId="{FC15BB13-BA0A-422E-83AB-A947EA0662EE}" type="presOf" srcId="{E0FB3102-9DEC-4B8E-8E32-FCBFE5500F76}" destId="{85F36B7D-769B-4EF4-ABFD-C4F4741CE3F8}" srcOrd="1" destOrd="0" presId="urn:microsoft.com/office/officeart/2005/8/layout/process5"/>
    <dgm:cxn modelId="{94DF1F59-BD67-4D10-8F0B-F63FFF3C0E69}" type="presOf" srcId="{02EC742D-D5F3-4D7E-BFB6-A190A7D93953}" destId="{F6D076C6-EBBD-4464-8C2A-508C8E69E47C}" srcOrd="0" destOrd="0" presId="urn:microsoft.com/office/officeart/2005/8/layout/process5"/>
    <dgm:cxn modelId="{9062340E-13E3-441B-9B33-D32A233C7A50}" type="presOf" srcId="{60B2992D-D7A5-47FD-99BF-DF0ED0B5F8AD}" destId="{B2252F92-E88E-4FA3-A2AA-0C8C8414C5B7}" srcOrd="0" destOrd="0" presId="urn:microsoft.com/office/officeart/2005/8/layout/process5"/>
    <dgm:cxn modelId="{8C3E4A3D-194C-43DC-A097-6B2421D5157C}" srcId="{B37E0B86-1662-4932-9CA1-A38B2520EA74}" destId="{888AC004-3794-42B7-8FAB-3DA775CF577C}" srcOrd="0" destOrd="0" parTransId="{7DBFD44A-A219-48A7-80C5-52B9C0F28C80}" sibTransId="{493EB316-7CDC-4698-A9A9-2784C8C64BA4}"/>
    <dgm:cxn modelId="{1BF6F525-B171-4129-AB50-206783B78137}" type="presOf" srcId="{B1AAD53F-AC18-4E90-B6F2-6F0A36EE46A5}" destId="{0F3A0542-9470-4F3C-9DEE-EF75B8FA1E72}" srcOrd="0" destOrd="0" presId="urn:microsoft.com/office/officeart/2005/8/layout/process5"/>
    <dgm:cxn modelId="{51CD7FD9-56FE-4EBB-B2F7-DDD3552389C8}" srcId="{B37E0B86-1662-4932-9CA1-A38B2520EA74}" destId="{0559BD22-7A75-4C6D-8CAF-CC26203BFADB}" srcOrd="1" destOrd="0" parTransId="{1EAA658D-6F10-4F23-9D4D-80891FE7AF31}" sibTransId="{E0FB3102-9DEC-4B8E-8E32-FCBFE5500F76}"/>
    <dgm:cxn modelId="{54FF898D-C258-4811-9704-36EB5FB5CE0A}" type="presOf" srcId="{B1AAD53F-AC18-4E90-B6F2-6F0A36EE46A5}" destId="{02EE3C78-F502-4407-88BA-AB636A01C34F}" srcOrd="1" destOrd="0" presId="urn:microsoft.com/office/officeart/2005/8/layout/process5"/>
    <dgm:cxn modelId="{36935C4C-C65B-4E21-9CA7-836778FED61E}" type="presOf" srcId="{E0FB3102-9DEC-4B8E-8E32-FCBFE5500F76}" destId="{5951A5D0-43E3-4AED-80D5-FA7C8F29EA62}" srcOrd="0" destOrd="0" presId="urn:microsoft.com/office/officeart/2005/8/layout/process5"/>
    <dgm:cxn modelId="{1F7A2FFA-B13A-49B5-8CFF-D320D27EF4FA}" srcId="{B37E0B86-1662-4932-9CA1-A38B2520EA74}" destId="{BBAA0F46-60BB-42CB-A436-575FD74739EF}" srcOrd="2" destOrd="0" parTransId="{4644D326-23E2-4376-ACAA-6C7797C98776}" sibTransId="{B1AAD53F-AC18-4E90-B6F2-6F0A36EE46A5}"/>
    <dgm:cxn modelId="{E8CEC977-225F-4357-A407-5CA78AF1F4FA}" type="presOf" srcId="{493EB316-7CDC-4698-A9A9-2784C8C64BA4}" destId="{5DA0B338-2F9E-47FB-8BAD-045B64C1C13A}" srcOrd="1" destOrd="0" presId="urn:microsoft.com/office/officeart/2005/8/layout/process5"/>
    <dgm:cxn modelId="{C3257606-D3C7-49FA-8D3A-1D21D4E2F22E}" type="presParOf" srcId="{202E07A3-0A38-4501-86C3-C499E14318D8}" destId="{21BDC979-F484-499A-A8AE-6FF18B44C9EB}" srcOrd="0" destOrd="0" presId="urn:microsoft.com/office/officeart/2005/8/layout/process5"/>
    <dgm:cxn modelId="{D257B797-BF7B-4A2E-97D9-6E4318D929FE}" type="presParOf" srcId="{202E07A3-0A38-4501-86C3-C499E14318D8}" destId="{EA14EF6D-E222-41F3-BDF2-6D2C79B2E70D}" srcOrd="1" destOrd="0" presId="urn:microsoft.com/office/officeart/2005/8/layout/process5"/>
    <dgm:cxn modelId="{91A96903-B4D2-441F-899F-D219FF38F5C0}" type="presParOf" srcId="{EA14EF6D-E222-41F3-BDF2-6D2C79B2E70D}" destId="{5DA0B338-2F9E-47FB-8BAD-045B64C1C13A}" srcOrd="0" destOrd="0" presId="urn:microsoft.com/office/officeart/2005/8/layout/process5"/>
    <dgm:cxn modelId="{684876FC-FF7C-48B5-8FAE-A05F8BD60E03}" type="presParOf" srcId="{202E07A3-0A38-4501-86C3-C499E14318D8}" destId="{80A1EBA6-1A85-4CA0-9015-24168F40AC5C}" srcOrd="2" destOrd="0" presId="urn:microsoft.com/office/officeart/2005/8/layout/process5"/>
    <dgm:cxn modelId="{EF821F54-E02B-470A-8987-EEF6FCA04232}" type="presParOf" srcId="{202E07A3-0A38-4501-86C3-C499E14318D8}" destId="{5951A5D0-43E3-4AED-80D5-FA7C8F29EA62}" srcOrd="3" destOrd="0" presId="urn:microsoft.com/office/officeart/2005/8/layout/process5"/>
    <dgm:cxn modelId="{8D08BC5F-5FB1-49AE-82BE-75EC33A56A0B}" type="presParOf" srcId="{5951A5D0-43E3-4AED-80D5-FA7C8F29EA62}" destId="{85F36B7D-769B-4EF4-ABFD-C4F4741CE3F8}" srcOrd="0" destOrd="0" presId="urn:microsoft.com/office/officeart/2005/8/layout/process5"/>
    <dgm:cxn modelId="{FC199A5C-DAE1-4EC3-A1ED-DB169452D7EF}" type="presParOf" srcId="{202E07A3-0A38-4501-86C3-C499E14318D8}" destId="{6EE66CE5-3C1E-4D54-9210-FE7BF923D319}" srcOrd="4" destOrd="0" presId="urn:microsoft.com/office/officeart/2005/8/layout/process5"/>
    <dgm:cxn modelId="{73CD4416-E4BF-4A69-AA56-C6403CFF50DA}" type="presParOf" srcId="{202E07A3-0A38-4501-86C3-C499E14318D8}" destId="{0F3A0542-9470-4F3C-9DEE-EF75B8FA1E72}" srcOrd="5" destOrd="0" presId="urn:microsoft.com/office/officeart/2005/8/layout/process5"/>
    <dgm:cxn modelId="{651F58A9-FAE6-4883-8D5F-EBEEEBF01FE0}" type="presParOf" srcId="{0F3A0542-9470-4F3C-9DEE-EF75B8FA1E72}" destId="{02EE3C78-F502-4407-88BA-AB636A01C34F}" srcOrd="0" destOrd="0" presId="urn:microsoft.com/office/officeart/2005/8/layout/process5"/>
    <dgm:cxn modelId="{F1BD6393-5473-4EB7-B797-86DB68B68BD0}" type="presParOf" srcId="{202E07A3-0A38-4501-86C3-C499E14318D8}" destId="{F6D076C6-EBBD-4464-8C2A-508C8E69E47C}" srcOrd="6" destOrd="0" presId="urn:microsoft.com/office/officeart/2005/8/layout/process5"/>
    <dgm:cxn modelId="{E8F7F375-846E-4DE7-85FE-69E59A01899D}" type="presParOf" srcId="{202E07A3-0A38-4501-86C3-C499E14318D8}" destId="{B2252F92-E88E-4FA3-A2AA-0C8C8414C5B7}" srcOrd="7" destOrd="0" presId="urn:microsoft.com/office/officeart/2005/8/layout/process5"/>
    <dgm:cxn modelId="{6B011839-56BF-41BE-AEF3-18711C0FDF1C}" type="presParOf" srcId="{B2252F92-E88E-4FA3-A2AA-0C8C8414C5B7}" destId="{9D99ACC1-AF07-46AC-AF7F-52B8B69634C6}" srcOrd="0" destOrd="0" presId="urn:microsoft.com/office/officeart/2005/8/layout/process5"/>
    <dgm:cxn modelId="{98CF6243-D196-44BC-800F-042E686BB140}" type="presParOf" srcId="{202E07A3-0A38-4501-86C3-C499E14318D8}" destId="{43C062F2-BA2A-49A0-9934-F4E3B134D7C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B1284-1606-4B4E-B20E-0888D411AE1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141132B-F77F-436B-93C3-200AD1CCE13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Значимость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(познавательная, профессиональная, общекультурная, социальная) получаемого результата, что обеспечивает познавательную мотивацию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учащегося.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2203E-2295-4FC9-91D4-08652AE94A8D}" type="parTrans" cxnId="{EDBDC674-E2B2-4A2F-8054-6110CAD7FF2C}">
      <dgm:prSet/>
      <dgm:spPr/>
      <dgm:t>
        <a:bodyPr/>
        <a:lstStyle/>
        <a:p>
          <a:endParaRPr lang="ru-RU"/>
        </a:p>
      </dgm:t>
    </dgm:pt>
    <dgm:pt modelId="{1A975CEF-6C5F-4C8A-9418-B9E2E31E2463}" type="sibTrans" cxnId="{EDBDC674-E2B2-4A2F-8054-6110CAD7FF2C}">
      <dgm:prSet/>
      <dgm:spPr/>
      <dgm:t>
        <a:bodyPr/>
        <a:lstStyle/>
        <a:p>
          <a:endParaRPr lang="ru-RU"/>
        </a:p>
      </dgm:t>
    </dgm:pt>
    <dgm:pt modelId="{E1664291-DE8E-4ABF-ABEA-93447421BB3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Условие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задачи сформулировано как сюжет, ситуация или проблема, для разрешения которой необходимо использовать знания из разных разделов основного предмета – математики, из другого предмета или из жизни, на которые нет явного указания в тексте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A76AE-665E-4FB8-8994-D6A1F88A132B}" type="parTrans" cxnId="{75DE7265-11B0-4556-BFFE-3CC382489F31}">
      <dgm:prSet/>
      <dgm:spPr/>
      <dgm:t>
        <a:bodyPr/>
        <a:lstStyle/>
        <a:p>
          <a:endParaRPr lang="ru-RU"/>
        </a:p>
      </dgm:t>
    </dgm:pt>
    <dgm:pt modelId="{F0DDF196-4046-49F4-B40A-A1DCC8A7B487}" type="sibTrans" cxnId="{75DE7265-11B0-4556-BFFE-3CC382489F31}">
      <dgm:prSet/>
      <dgm:spPr/>
      <dgm:t>
        <a:bodyPr/>
        <a:lstStyle/>
        <a:p>
          <a:endParaRPr lang="ru-RU"/>
        </a:p>
      </dgm:t>
    </dgm:pt>
    <dgm:pt modelId="{5D77EC83-C291-4C75-A006-3B716DCC6FF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 данные в задаче могут быть представлены в различной форме (рисунок, таблица, схема, диаграмма, график и т.д.), что потребует распознавания объектов.</a:t>
          </a:r>
        </a:p>
      </dgm:t>
    </dgm:pt>
    <dgm:pt modelId="{AA9D07C1-2E08-4CA2-A324-553206C4D2A8}" type="parTrans" cxnId="{4F7A490A-7783-432E-8367-F445FBC9840E}">
      <dgm:prSet/>
      <dgm:spPr/>
      <dgm:t>
        <a:bodyPr/>
        <a:lstStyle/>
        <a:p>
          <a:endParaRPr lang="ru-RU"/>
        </a:p>
      </dgm:t>
    </dgm:pt>
    <dgm:pt modelId="{029921E8-167E-4496-81D0-B0909849140F}" type="sibTrans" cxnId="{4F7A490A-7783-432E-8367-F445FBC9840E}">
      <dgm:prSet/>
      <dgm:spPr/>
      <dgm:t>
        <a:bodyPr/>
        <a:lstStyle/>
        <a:p>
          <a:endParaRPr lang="ru-RU"/>
        </a:p>
      </dgm:t>
    </dgm:pt>
    <dgm:pt modelId="{1955258A-73BA-4FE3-A110-BBF0B8464238}" type="pres">
      <dgm:prSet presAssocID="{26CB1284-1606-4B4E-B20E-0888D411AE11}" presName="CompostProcess" presStyleCnt="0">
        <dgm:presLayoutVars>
          <dgm:dir/>
          <dgm:resizeHandles val="exact"/>
        </dgm:presLayoutVars>
      </dgm:prSet>
      <dgm:spPr/>
    </dgm:pt>
    <dgm:pt modelId="{8276088A-AF71-46A8-9C6B-072CD03BA821}" type="pres">
      <dgm:prSet presAssocID="{26CB1284-1606-4B4E-B20E-0888D411AE11}" presName="arrow" presStyleLbl="bgShp" presStyleIdx="0" presStyleCnt="1" custLinFactNeighborX="1703" custLinFactNeighborY="-983"/>
      <dgm:spPr/>
    </dgm:pt>
    <dgm:pt modelId="{61419E3C-5C01-494F-AF3D-1576C9F0053C}" type="pres">
      <dgm:prSet presAssocID="{26CB1284-1606-4B4E-B20E-0888D411AE11}" presName="linearProcess" presStyleCnt="0"/>
      <dgm:spPr/>
    </dgm:pt>
    <dgm:pt modelId="{804F2F7C-B99B-4B72-B454-CC5B762E2A54}" type="pres">
      <dgm:prSet presAssocID="{1141132B-F77F-436B-93C3-200AD1CCE13B}" presName="textNode" presStyleLbl="node1" presStyleIdx="0" presStyleCnt="3" custScaleX="115085" custScaleY="149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AA285-CE1E-4F04-BA45-B8E0778090B6}" type="pres">
      <dgm:prSet presAssocID="{1A975CEF-6C5F-4C8A-9418-B9E2E31E2463}" presName="sibTrans" presStyleCnt="0"/>
      <dgm:spPr/>
    </dgm:pt>
    <dgm:pt modelId="{804CE0A3-B98B-48FB-A8B2-5520A1953E03}" type="pres">
      <dgm:prSet presAssocID="{E1664291-DE8E-4ABF-ABEA-93447421BB37}" presName="textNode" presStyleLbl="node1" presStyleIdx="1" presStyleCnt="3" custScaleX="114673" custScaleY="148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66481-4DA8-4CFD-AF98-AE8272E9B84E}" type="pres">
      <dgm:prSet presAssocID="{F0DDF196-4046-49F4-B40A-A1DCC8A7B487}" presName="sibTrans" presStyleCnt="0"/>
      <dgm:spPr/>
    </dgm:pt>
    <dgm:pt modelId="{FAD95767-6DF8-4DB1-AC35-827BE7038073}" type="pres">
      <dgm:prSet presAssocID="{5D77EC83-C291-4C75-A006-3B716DCC6FFF}" presName="textNode" presStyleLbl="node1" presStyleIdx="2" presStyleCnt="3" custScaleY="146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BDC674-E2B2-4A2F-8054-6110CAD7FF2C}" srcId="{26CB1284-1606-4B4E-B20E-0888D411AE11}" destId="{1141132B-F77F-436B-93C3-200AD1CCE13B}" srcOrd="0" destOrd="0" parTransId="{2032203E-2295-4FC9-91D4-08652AE94A8D}" sibTransId="{1A975CEF-6C5F-4C8A-9418-B9E2E31E2463}"/>
    <dgm:cxn modelId="{4F7A490A-7783-432E-8367-F445FBC9840E}" srcId="{26CB1284-1606-4B4E-B20E-0888D411AE11}" destId="{5D77EC83-C291-4C75-A006-3B716DCC6FFF}" srcOrd="2" destOrd="0" parTransId="{AA9D07C1-2E08-4CA2-A324-553206C4D2A8}" sibTransId="{029921E8-167E-4496-81D0-B0909849140F}"/>
    <dgm:cxn modelId="{42C300E7-F121-4207-B1F4-14C26977E4F5}" type="presOf" srcId="{5D77EC83-C291-4C75-A006-3B716DCC6FFF}" destId="{FAD95767-6DF8-4DB1-AC35-827BE7038073}" srcOrd="0" destOrd="0" presId="urn:microsoft.com/office/officeart/2005/8/layout/hProcess9"/>
    <dgm:cxn modelId="{EC94BBDC-0DBC-42A0-8ADD-7467DDDFD72E}" type="presOf" srcId="{1141132B-F77F-436B-93C3-200AD1CCE13B}" destId="{804F2F7C-B99B-4B72-B454-CC5B762E2A54}" srcOrd="0" destOrd="0" presId="urn:microsoft.com/office/officeart/2005/8/layout/hProcess9"/>
    <dgm:cxn modelId="{5BA4739C-140A-4340-A793-1BDA7EB84018}" type="presOf" srcId="{26CB1284-1606-4B4E-B20E-0888D411AE11}" destId="{1955258A-73BA-4FE3-A110-BBF0B8464238}" srcOrd="0" destOrd="0" presId="urn:microsoft.com/office/officeart/2005/8/layout/hProcess9"/>
    <dgm:cxn modelId="{75DE7265-11B0-4556-BFFE-3CC382489F31}" srcId="{26CB1284-1606-4B4E-B20E-0888D411AE11}" destId="{E1664291-DE8E-4ABF-ABEA-93447421BB37}" srcOrd="1" destOrd="0" parTransId="{1DEA76AE-665E-4FB8-8994-D6A1F88A132B}" sibTransId="{F0DDF196-4046-49F4-B40A-A1DCC8A7B487}"/>
    <dgm:cxn modelId="{F1321063-3BDA-4982-8AEF-11C2E815C9E6}" type="presOf" srcId="{E1664291-DE8E-4ABF-ABEA-93447421BB37}" destId="{804CE0A3-B98B-48FB-A8B2-5520A1953E03}" srcOrd="0" destOrd="0" presId="urn:microsoft.com/office/officeart/2005/8/layout/hProcess9"/>
    <dgm:cxn modelId="{13FC7361-C849-4A8D-9175-BD876410D14F}" type="presParOf" srcId="{1955258A-73BA-4FE3-A110-BBF0B8464238}" destId="{8276088A-AF71-46A8-9C6B-072CD03BA821}" srcOrd="0" destOrd="0" presId="urn:microsoft.com/office/officeart/2005/8/layout/hProcess9"/>
    <dgm:cxn modelId="{D2245CB3-3A25-4C00-86C1-650FECDCCFAB}" type="presParOf" srcId="{1955258A-73BA-4FE3-A110-BBF0B8464238}" destId="{61419E3C-5C01-494F-AF3D-1576C9F0053C}" srcOrd="1" destOrd="0" presId="urn:microsoft.com/office/officeart/2005/8/layout/hProcess9"/>
    <dgm:cxn modelId="{50176B6C-FABC-4DF1-B30E-7C0635F85C33}" type="presParOf" srcId="{61419E3C-5C01-494F-AF3D-1576C9F0053C}" destId="{804F2F7C-B99B-4B72-B454-CC5B762E2A54}" srcOrd="0" destOrd="0" presId="urn:microsoft.com/office/officeart/2005/8/layout/hProcess9"/>
    <dgm:cxn modelId="{6A4D781B-B56D-41DC-9DC0-576FA33AB8F1}" type="presParOf" srcId="{61419E3C-5C01-494F-AF3D-1576C9F0053C}" destId="{71CAA285-CE1E-4F04-BA45-B8E0778090B6}" srcOrd="1" destOrd="0" presId="urn:microsoft.com/office/officeart/2005/8/layout/hProcess9"/>
    <dgm:cxn modelId="{27DED4D3-0790-4154-B9FB-2E8FD4FE80DF}" type="presParOf" srcId="{61419E3C-5C01-494F-AF3D-1576C9F0053C}" destId="{804CE0A3-B98B-48FB-A8B2-5520A1953E03}" srcOrd="2" destOrd="0" presId="urn:microsoft.com/office/officeart/2005/8/layout/hProcess9"/>
    <dgm:cxn modelId="{077A47D0-DB1F-43F9-BEE0-69E94F2C197B}" type="presParOf" srcId="{61419E3C-5C01-494F-AF3D-1576C9F0053C}" destId="{9A966481-4DA8-4CFD-AF98-AE8272E9B84E}" srcOrd="3" destOrd="0" presId="urn:microsoft.com/office/officeart/2005/8/layout/hProcess9"/>
    <dgm:cxn modelId="{E30A1971-120C-49EB-AD38-9282C0C06691}" type="presParOf" srcId="{61419E3C-5C01-494F-AF3D-1576C9F0053C}" destId="{FAD95767-6DF8-4DB1-AC35-827BE703807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5CD3F9-31CA-43C5-8679-8DD58BC841D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E77FE7-A1F4-49EB-8281-5A41D35DBD6B}">
      <dgm:prSet phldrT="[Текст]" custT="1"/>
      <dgm:spPr/>
      <dgm:t>
        <a:bodyPr/>
        <a:lstStyle/>
        <a:p>
          <a:r>
            <a:rPr lang="ru-RU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1 уровень</a:t>
          </a:r>
        </a:p>
      </dgm:t>
    </dgm:pt>
    <dgm:pt modelId="{36981B32-D051-4264-A1DA-4B99BCAF78B0}" type="parTrans" cxnId="{A6C4E333-12A1-43A1-AC25-5F86BC3C3E03}">
      <dgm:prSet/>
      <dgm:spPr/>
      <dgm:t>
        <a:bodyPr/>
        <a:lstStyle/>
        <a:p>
          <a:endParaRPr lang="ru-RU"/>
        </a:p>
      </dgm:t>
    </dgm:pt>
    <dgm:pt modelId="{B494BEFF-EE36-4F35-8E29-110F41DE7136}" type="sibTrans" cxnId="{A6C4E333-12A1-43A1-AC25-5F86BC3C3E03}">
      <dgm:prSet/>
      <dgm:spPr/>
      <dgm:t>
        <a:bodyPr/>
        <a:lstStyle/>
        <a:p>
          <a:endParaRPr lang="ru-RU"/>
        </a:p>
      </dgm:t>
    </dgm:pt>
    <dgm:pt modelId="{9CB72142-B602-42A7-B26F-C63F5E9CF338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решения требуется один теоретический факт при разрешении практической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ситуации (уровень воспроизведения).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67916-0AC8-4C13-A16D-4AFF650195D8}" type="parTrans" cxnId="{D880E2C4-8AD8-49FC-80DC-0F4EE15F7E8F}">
      <dgm:prSet/>
      <dgm:spPr/>
      <dgm:t>
        <a:bodyPr/>
        <a:lstStyle/>
        <a:p>
          <a:endParaRPr lang="ru-RU"/>
        </a:p>
      </dgm:t>
    </dgm:pt>
    <dgm:pt modelId="{EB83E7D5-7FA1-4C45-AF75-B9C4486AF825}" type="sibTrans" cxnId="{D880E2C4-8AD8-49FC-80DC-0F4EE15F7E8F}">
      <dgm:prSet/>
      <dgm:spPr/>
      <dgm:t>
        <a:bodyPr/>
        <a:lstStyle/>
        <a:p>
          <a:endParaRPr lang="ru-RU"/>
        </a:p>
      </dgm:t>
    </dgm:pt>
    <dgm:pt modelId="{6B70F33D-97B0-4BA5-AF8A-3587DC4465E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 уровень</a:t>
          </a:r>
        </a:p>
      </dgm:t>
    </dgm:pt>
    <dgm:pt modelId="{00918D05-2278-4778-ADB9-E29312A9FA25}" type="parTrans" cxnId="{3383EA01-7AF4-43ED-9C1A-637575FE0C65}">
      <dgm:prSet/>
      <dgm:spPr/>
      <dgm:t>
        <a:bodyPr/>
        <a:lstStyle/>
        <a:p>
          <a:endParaRPr lang="ru-RU"/>
        </a:p>
      </dgm:t>
    </dgm:pt>
    <dgm:pt modelId="{814914C0-0729-42C2-A14B-057F9E183D0C}" type="sibTrans" cxnId="{3383EA01-7AF4-43ED-9C1A-637575FE0C65}">
      <dgm:prSet/>
      <dgm:spPr/>
      <dgm:t>
        <a:bodyPr/>
        <a:lstStyle/>
        <a:p>
          <a:endParaRPr lang="ru-RU"/>
        </a:p>
      </dgm:t>
    </dgm:pt>
    <dgm:pt modelId="{210A82B3-6908-4B9C-BE5B-F8195CFC070F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решения требуется комбинация нескольких математических идей при разрешении практической ситуации, применяются знания из разных разделов математики, личные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наблюдения(уровень связи).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0584D-7E3D-45E0-B6DE-C20F18AB5E1F}" type="parTrans" cxnId="{7BBDE24A-F060-43E7-A12A-CA863FAACB42}">
      <dgm:prSet/>
      <dgm:spPr/>
      <dgm:t>
        <a:bodyPr/>
        <a:lstStyle/>
        <a:p>
          <a:endParaRPr lang="ru-RU"/>
        </a:p>
      </dgm:t>
    </dgm:pt>
    <dgm:pt modelId="{A7D257EC-8BBA-4E7A-971E-9D7FC954A3E6}" type="sibTrans" cxnId="{7BBDE24A-F060-43E7-A12A-CA863FAACB42}">
      <dgm:prSet/>
      <dgm:spPr/>
      <dgm:t>
        <a:bodyPr/>
        <a:lstStyle/>
        <a:p>
          <a:endParaRPr lang="ru-RU"/>
        </a:p>
      </dgm:t>
    </dgm:pt>
    <dgm:pt modelId="{B829DD28-2FD6-49EC-B68B-02C392AAEB8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 уровень</a:t>
          </a:r>
        </a:p>
      </dgm:t>
    </dgm:pt>
    <dgm:pt modelId="{FFEBA0F4-F713-4F9E-9E58-CC9AB8750B3D}" type="parTrans" cxnId="{600E19B1-A286-490D-8811-2C0FC2BE91BF}">
      <dgm:prSet/>
      <dgm:spPr/>
      <dgm:t>
        <a:bodyPr/>
        <a:lstStyle/>
        <a:p>
          <a:endParaRPr lang="ru-RU"/>
        </a:p>
      </dgm:t>
    </dgm:pt>
    <dgm:pt modelId="{5BB807BF-41A7-4A04-BFB0-AB874CD6ED56}" type="sibTrans" cxnId="{600E19B1-A286-490D-8811-2C0FC2BE91BF}">
      <dgm:prSet/>
      <dgm:spPr/>
      <dgm:t>
        <a:bodyPr/>
        <a:lstStyle/>
        <a:p>
          <a:endParaRPr lang="ru-RU"/>
        </a:p>
      </dgm:t>
    </dgm:pt>
    <dgm:pt modelId="{733344A0-F703-4FE3-A0AC-2217E8D00284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решения требуется исследовательский подход при построении математической модели ситуации, изучении нового материала, поиска нескольких способов решения одной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задачи(уровень размышления).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41D9F-87FD-47B0-B886-198E7DB6092C}" type="parTrans" cxnId="{AD2DA2B9-BFD9-4FA2-9410-5E8A8076B387}">
      <dgm:prSet/>
      <dgm:spPr/>
      <dgm:t>
        <a:bodyPr/>
        <a:lstStyle/>
        <a:p>
          <a:endParaRPr lang="ru-RU"/>
        </a:p>
      </dgm:t>
    </dgm:pt>
    <dgm:pt modelId="{09A38EFF-BF29-42B7-8B6C-A2E251D12EB1}" type="sibTrans" cxnId="{AD2DA2B9-BFD9-4FA2-9410-5E8A8076B387}">
      <dgm:prSet/>
      <dgm:spPr/>
      <dgm:t>
        <a:bodyPr/>
        <a:lstStyle/>
        <a:p>
          <a:endParaRPr lang="ru-RU"/>
        </a:p>
      </dgm:t>
    </dgm:pt>
    <dgm:pt modelId="{A8EFD60A-4B0C-4ADA-81B9-C1040DB5C0A0}" type="pres">
      <dgm:prSet presAssocID="{A95CD3F9-31CA-43C5-8679-8DD58BC841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E4B684-D450-462C-AC73-CB920D4BC7D2}" type="pres">
      <dgm:prSet presAssocID="{15E77FE7-A1F4-49EB-8281-5A41D35DBD6B}" presName="composite" presStyleCnt="0"/>
      <dgm:spPr/>
    </dgm:pt>
    <dgm:pt modelId="{F90F7A6E-DB80-4DF2-AF85-6FE315330768}" type="pres">
      <dgm:prSet presAssocID="{15E77FE7-A1F4-49EB-8281-5A41D35DBD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EEBD5-0CE4-426A-B490-293316373767}" type="pres">
      <dgm:prSet presAssocID="{15E77FE7-A1F4-49EB-8281-5A41D35DBD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CF8F-F961-4C44-8A3B-D618BEAD6CD6}" type="pres">
      <dgm:prSet presAssocID="{B494BEFF-EE36-4F35-8E29-110F41DE7136}" presName="sp" presStyleCnt="0"/>
      <dgm:spPr/>
    </dgm:pt>
    <dgm:pt modelId="{0BA33BC8-D874-4DE6-9889-278EB4DB8FC1}" type="pres">
      <dgm:prSet presAssocID="{6B70F33D-97B0-4BA5-AF8A-3587DC4465E8}" presName="composite" presStyleCnt="0"/>
      <dgm:spPr/>
    </dgm:pt>
    <dgm:pt modelId="{1B75B079-8462-4539-B82C-F943F8EA55D8}" type="pres">
      <dgm:prSet presAssocID="{6B70F33D-97B0-4BA5-AF8A-3587DC4465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2C9F7-56CF-4665-AA79-C9CF9866E406}" type="pres">
      <dgm:prSet presAssocID="{6B70F33D-97B0-4BA5-AF8A-3587DC4465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65A4-CF28-4283-B0B5-56C5D45561A4}" type="pres">
      <dgm:prSet presAssocID="{814914C0-0729-42C2-A14B-057F9E183D0C}" presName="sp" presStyleCnt="0"/>
      <dgm:spPr/>
    </dgm:pt>
    <dgm:pt modelId="{12CD21C6-1113-4F79-9D2E-1B8292FFB30E}" type="pres">
      <dgm:prSet presAssocID="{B829DD28-2FD6-49EC-B68B-02C392AAEB80}" presName="composite" presStyleCnt="0"/>
      <dgm:spPr/>
    </dgm:pt>
    <dgm:pt modelId="{0881664E-CCF6-4551-8A92-15F938783193}" type="pres">
      <dgm:prSet presAssocID="{B829DD28-2FD6-49EC-B68B-02C392AAEB8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BB13-84A9-4130-ABD7-BADFF41679C9}" type="pres">
      <dgm:prSet presAssocID="{B829DD28-2FD6-49EC-B68B-02C392AAEB8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3EA01-7AF4-43ED-9C1A-637575FE0C65}" srcId="{A95CD3F9-31CA-43C5-8679-8DD58BC841D2}" destId="{6B70F33D-97B0-4BA5-AF8A-3587DC4465E8}" srcOrd="1" destOrd="0" parTransId="{00918D05-2278-4778-ADB9-E29312A9FA25}" sibTransId="{814914C0-0729-42C2-A14B-057F9E183D0C}"/>
    <dgm:cxn modelId="{600E19B1-A286-490D-8811-2C0FC2BE91BF}" srcId="{A95CD3F9-31CA-43C5-8679-8DD58BC841D2}" destId="{B829DD28-2FD6-49EC-B68B-02C392AAEB80}" srcOrd="2" destOrd="0" parTransId="{FFEBA0F4-F713-4F9E-9E58-CC9AB8750B3D}" sibTransId="{5BB807BF-41A7-4A04-BFB0-AB874CD6ED56}"/>
    <dgm:cxn modelId="{4592501E-F33F-488A-8C57-F55F9B268A0C}" type="presOf" srcId="{6B70F33D-97B0-4BA5-AF8A-3587DC4465E8}" destId="{1B75B079-8462-4539-B82C-F943F8EA55D8}" srcOrd="0" destOrd="0" presId="urn:microsoft.com/office/officeart/2005/8/layout/chevron2"/>
    <dgm:cxn modelId="{7BBDE24A-F060-43E7-A12A-CA863FAACB42}" srcId="{6B70F33D-97B0-4BA5-AF8A-3587DC4465E8}" destId="{210A82B3-6908-4B9C-BE5B-F8195CFC070F}" srcOrd="0" destOrd="0" parTransId="{BE00584D-7E3D-45E0-B6DE-C20F18AB5E1F}" sibTransId="{A7D257EC-8BBA-4E7A-971E-9D7FC954A3E6}"/>
    <dgm:cxn modelId="{49F3C61B-3302-411D-886E-40CDC11F7D40}" type="presOf" srcId="{B829DD28-2FD6-49EC-B68B-02C392AAEB80}" destId="{0881664E-CCF6-4551-8A92-15F938783193}" srcOrd="0" destOrd="0" presId="urn:microsoft.com/office/officeart/2005/8/layout/chevron2"/>
    <dgm:cxn modelId="{AD2DA2B9-BFD9-4FA2-9410-5E8A8076B387}" srcId="{B829DD28-2FD6-49EC-B68B-02C392AAEB80}" destId="{733344A0-F703-4FE3-A0AC-2217E8D00284}" srcOrd="0" destOrd="0" parTransId="{BF741D9F-87FD-47B0-B886-198E7DB6092C}" sibTransId="{09A38EFF-BF29-42B7-8B6C-A2E251D12EB1}"/>
    <dgm:cxn modelId="{BE03541B-1D41-4094-9E5D-1362AD72D034}" type="presOf" srcId="{9CB72142-B602-42A7-B26F-C63F5E9CF338}" destId="{B9DEEBD5-0CE4-426A-B490-293316373767}" srcOrd="0" destOrd="0" presId="urn:microsoft.com/office/officeart/2005/8/layout/chevron2"/>
    <dgm:cxn modelId="{B4D9A3E7-EEF3-4386-8872-9AA86DE890FF}" type="presOf" srcId="{15E77FE7-A1F4-49EB-8281-5A41D35DBD6B}" destId="{F90F7A6E-DB80-4DF2-AF85-6FE315330768}" srcOrd="0" destOrd="0" presId="urn:microsoft.com/office/officeart/2005/8/layout/chevron2"/>
    <dgm:cxn modelId="{A6C4E333-12A1-43A1-AC25-5F86BC3C3E03}" srcId="{A95CD3F9-31CA-43C5-8679-8DD58BC841D2}" destId="{15E77FE7-A1F4-49EB-8281-5A41D35DBD6B}" srcOrd="0" destOrd="0" parTransId="{36981B32-D051-4264-A1DA-4B99BCAF78B0}" sibTransId="{B494BEFF-EE36-4F35-8E29-110F41DE7136}"/>
    <dgm:cxn modelId="{E04294DB-681F-4CEB-8CBB-D509B4CBD109}" type="presOf" srcId="{733344A0-F703-4FE3-A0AC-2217E8D00284}" destId="{8EB4BB13-84A9-4130-ABD7-BADFF41679C9}" srcOrd="0" destOrd="0" presId="urn:microsoft.com/office/officeart/2005/8/layout/chevron2"/>
    <dgm:cxn modelId="{13F5949A-49FF-413B-8B39-A55E7691C161}" type="presOf" srcId="{A95CD3F9-31CA-43C5-8679-8DD58BC841D2}" destId="{A8EFD60A-4B0C-4ADA-81B9-C1040DB5C0A0}" srcOrd="0" destOrd="0" presId="urn:microsoft.com/office/officeart/2005/8/layout/chevron2"/>
    <dgm:cxn modelId="{AB8D3AAF-5432-460E-BEA3-70D9780D6F20}" type="presOf" srcId="{210A82B3-6908-4B9C-BE5B-F8195CFC070F}" destId="{8892C9F7-56CF-4665-AA79-C9CF9866E406}" srcOrd="0" destOrd="0" presId="urn:microsoft.com/office/officeart/2005/8/layout/chevron2"/>
    <dgm:cxn modelId="{D880E2C4-8AD8-49FC-80DC-0F4EE15F7E8F}" srcId="{15E77FE7-A1F4-49EB-8281-5A41D35DBD6B}" destId="{9CB72142-B602-42A7-B26F-C63F5E9CF338}" srcOrd="0" destOrd="0" parTransId="{C4A67916-0AC8-4C13-A16D-4AFF650195D8}" sibTransId="{EB83E7D5-7FA1-4C45-AF75-B9C4486AF825}"/>
    <dgm:cxn modelId="{4B4C8DC0-7F40-445A-9390-2A093DB05DE1}" type="presParOf" srcId="{A8EFD60A-4B0C-4ADA-81B9-C1040DB5C0A0}" destId="{8AE4B684-D450-462C-AC73-CB920D4BC7D2}" srcOrd="0" destOrd="0" presId="urn:microsoft.com/office/officeart/2005/8/layout/chevron2"/>
    <dgm:cxn modelId="{B66A5979-F3D3-47CF-A6A3-09B15AC699D6}" type="presParOf" srcId="{8AE4B684-D450-462C-AC73-CB920D4BC7D2}" destId="{F90F7A6E-DB80-4DF2-AF85-6FE315330768}" srcOrd="0" destOrd="0" presId="urn:microsoft.com/office/officeart/2005/8/layout/chevron2"/>
    <dgm:cxn modelId="{1175C0EC-2A89-428F-A38B-B1F3AA52DFEF}" type="presParOf" srcId="{8AE4B684-D450-462C-AC73-CB920D4BC7D2}" destId="{B9DEEBD5-0CE4-426A-B490-293316373767}" srcOrd="1" destOrd="0" presId="urn:microsoft.com/office/officeart/2005/8/layout/chevron2"/>
    <dgm:cxn modelId="{F4122292-6F90-4D2E-9C50-90A113A888F9}" type="presParOf" srcId="{A8EFD60A-4B0C-4ADA-81B9-C1040DB5C0A0}" destId="{AA56CF8F-F961-4C44-8A3B-D618BEAD6CD6}" srcOrd="1" destOrd="0" presId="urn:microsoft.com/office/officeart/2005/8/layout/chevron2"/>
    <dgm:cxn modelId="{05B014F5-CED5-4B73-8891-C1541ADA044B}" type="presParOf" srcId="{A8EFD60A-4B0C-4ADA-81B9-C1040DB5C0A0}" destId="{0BA33BC8-D874-4DE6-9889-278EB4DB8FC1}" srcOrd="2" destOrd="0" presId="urn:microsoft.com/office/officeart/2005/8/layout/chevron2"/>
    <dgm:cxn modelId="{A921906F-41A3-41EB-804B-4C5F7015774A}" type="presParOf" srcId="{0BA33BC8-D874-4DE6-9889-278EB4DB8FC1}" destId="{1B75B079-8462-4539-B82C-F943F8EA55D8}" srcOrd="0" destOrd="0" presId="urn:microsoft.com/office/officeart/2005/8/layout/chevron2"/>
    <dgm:cxn modelId="{586ABDE3-2919-4BBE-A971-DBA11FBE12DF}" type="presParOf" srcId="{0BA33BC8-D874-4DE6-9889-278EB4DB8FC1}" destId="{8892C9F7-56CF-4665-AA79-C9CF9866E406}" srcOrd="1" destOrd="0" presId="urn:microsoft.com/office/officeart/2005/8/layout/chevron2"/>
    <dgm:cxn modelId="{5FBC9E84-81CB-4A41-94FD-E4369B596FFD}" type="presParOf" srcId="{A8EFD60A-4B0C-4ADA-81B9-C1040DB5C0A0}" destId="{EE6565A4-CF28-4283-B0B5-56C5D45561A4}" srcOrd="3" destOrd="0" presId="urn:microsoft.com/office/officeart/2005/8/layout/chevron2"/>
    <dgm:cxn modelId="{824CD886-5CF1-4D60-8191-8551F0D36D35}" type="presParOf" srcId="{A8EFD60A-4B0C-4ADA-81B9-C1040DB5C0A0}" destId="{12CD21C6-1113-4F79-9D2E-1B8292FFB30E}" srcOrd="4" destOrd="0" presId="urn:microsoft.com/office/officeart/2005/8/layout/chevron2"/>
    <dgm:cxn modelId="{0443790F-D1EB-43A8-96E5-B0F9D4EFF526}" type="presParOf" srcId="{12CD21C6-1113-4F79-9D2E-1B8292FFB30E}" destId="{0881664E-CCF6-4551-8A92-15F938783193}" srcOrd="0" destOrd="0" presId="urn:microsoft.com/office/officeart/2005/8/layout/chevron2"/>
    <dgm:cxn modelId="{F7866630-88F9-4AC8-BD91-A74EBC77ADC8}" type="presParOf" srcId="{12CD21C6-1113-4F79-9D2E-1B8292FFB30E}" destId="{8EB4BB13-84A9-4130-ABD7-BADFF41679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B453AF-0DEE-44CE-9312-B12EA379D09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C4FCD-B5DB-467C-9D52-6FCE7F511C62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</a:t>
          </a:r>
          <a:r>
            <a:rPr lang="ru-RU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текста задачи</a:t>
          </a:r>
        </a:p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семантический анализ;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логический анализ;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математический анализ.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F0966-EA43-440A-9E57-F499A700191E}" type="parTrans" cxnId="{9C931954-308E-421E-9A49-2AEC123B8362}">
      <dgm:prSet/>
      <dgm:spPr/>
      <dgm:t>
        <a:bodyPr/>
        <a:lstStyle/>
        <a:p>
          <a:endParaRPr lang="ru-RU"/>
        </a:p>
      </dgm:t>
    </dgm:pt>
    <dgm:pt modelId="{D99803FF-3A4A-4557-9B14-8F5B20E9C4DA}" type="sibTrans" cxnId="{9C931954-308E-421E-9A49-2AEC123B8362}">
      <dgm:prSet/>
      <dgm:spPr/>
      <dgm:t>
        <a:bodyPr/>
        <a:lstStyle/>
        <a:p>
          <a:endParaRPr lang="ru-RU"/>
        </a:p>
      </dgm:t>
    </dgm:pt>
    <dgm:pt modelId="{AE4766D7-890B-4957-9ABF-DC087A1BC4B2}">
      <dgm:prSet phldrT="[Текст]" custT="1"/>
      <dgm:spPr/>
      <dgm:t>
        <a:bodyPr/>
        <a:lstStyle/>
        <a:p>
          <a:pPr algn="ctr"/>
          <a:r>
            <a:rPr lang="ru-RU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математической модели</a:t>
          </a:r>
        </a:p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график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чертеж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диаграмма;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уравнение;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выражение.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53C18-485F-4EE5-BB47-730494FB96A6}" type="parTrans" cxnId="{C4053BDD-FEB0-4C5D-8E8D-62C2DCB8817F}">
      <dgm:prSet/>
      <dgm:spPr/>
      <dgm:t>
        <a:bodyPr/>
        <a:lstStyle/>
        <a:p>
          <a:endParaRPr lang="ru-RU"/>
        </a:p>
      </dgm:t>
    </dgm:pt>
    <dgm:pt modelId="{64FDA82B-553D-449A-8727-5B601F9B2F4B}" type="sibTrans" cxnId="{C4053BDD-FEB0-4C5D-8E8D-62C2DCB8817F}">
      <dgm:prSet/>
      <dgm:spPr/>
      <dgm:t>
        <a:bodyPr/>
        <a:lstStyle/>
        <a:p>
          <a:endParaRPr lang="ru-RU"/>
        </a:p>
      </dgm:t>
    </dgm:pt>
    <dgm:pt modelId="{BC879863-5B8C-4F50-AAD0-0309EF029EE8}">
      <dgm:prSet phldrT="[Текст]" custT="1"/>
      <dgm:spPr/>
      <dgm:t>
        <a:bodyPr/>
        <a:lstStyle/>
        <a:p>
          <a:pPr algn="ctr"/>
          <a:r>
            <a:rPr lang="ru-RU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математической модели</a:t>
          </a:r>
        </a:p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выполнение действий;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запись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решения.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DD833-38DC-4239-92B1-18DC022AEE41}" type="parTrans" cxnId="{EB5A5C54-517B-4DE3-AFCD-25A59E4ACE0D}">
      <dgm:prSet/>
      <dgm:spPr/>
      <dgm:t>
        <a:bodyPr/>
        <a:lstStyle/>
        <a:p>
          <a:endParaRPr lang="ru-RU"/>
        </a:p>
      </dgm:t>
    </dgm:pt>
    <dgm:pt modelId="{9B21E9DC-9CC6-4F95-932B-3C0A1D99C6DF}" type="sibTrans" cxnId="{EB5A5C54-517B-4DE3-AFCD-25A59E4ACE0D}">
      <dgm:prSet/>
      <dgm:spPr/>
      <dgm:t>
        <a:bodyPr/>
        <a:lstStyle/>
        <a:p>
          <a:endParaRPr lang="ru-RU"/>
        </a:p>
      </dgm:t>
    </dgm:pt>
    <dgm:pt modelId="{4B5D01FC-F74C-477E-96FD-114303C27C9E}">
      <dgm:prSet phldrT="[Текст]" custT="1"/>
      <dgm:spPr/>
      <dgm:t>
        <a:bodyPr/>
        <a:lstStyle/>
        <a:p>
          <a:pPr algn="ctr"/>
          <a:r>
            <a:rPr lang="ru-RU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 на вопрос задачи</a:t>
          </a:r>
        </a:p>
        <a:p>
          <a:pPr algn="just"/>
          <a:r>
            <a: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решения, выбор оптимального способа</a:t>
          </a:r>
        </a:p>
      </dgm:t>
    </dgm:pt>
    <dgm:pt modelId="{640D6843-8B74-43F9-A813-F51A7712036C}" type="parTrans" cxnId="{810D8DF9-A93F-46CD-98EC-4D263B89D92F}">
      <dgm:prSet/>
      <dgm:spPr/>
      <dgm:t>
        <a:bodyPr/>
        <a:lstStyle/>
        <a:p>
          <a:endParaRPr lang="ru-RU"/>
        </a:p>
      </dgm:t>
    </dgm:pt>
    <dgm:pt modelId="{0D655D52-69ED-4F3B-A379-4DF0515BCF61}" type="sibTrans" cxnId="{810D8DF9-A93F-46CD-98EC-4D263B89D92F}">
      <dgm:prSet/>
      <dgm:spPr/>
      <dgm:t>
        <a:bodyPr/>
        <a:lstStyle/>
        <a:p>
          <a:endParaRPr lang="ru-RU"/>
        </a:p>
      </dgm:t>
    </dgm:pt>
    <dgm:pt modelId="{0FBFC0A1-E458-4189-A233-F1B155EF1C90}" type="pres">
      <dgm:prSet presAssocID="{E9B453AF-0DEE-44CE-9312-B12EA379D09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89B39-A3DF-4684-9A10-E5F01F970B97}" type="pres">
      <dgm:prSet presAssocID="{E9B453AF-0DEE-44CE-9312-B12EA379D09E}" presName="dummyMaxCanvas" presStyleCnt="0">
        <dgm:presLayoutVars/>
      </dgm:prSet>
      <dgm:spPr/>
    </dgm:pt>
    <dgm:pt modelId="{B54FB9AC-B56B-48DE-9FE3-8F1B3B5DD325}" type="pres">
      <dgm:prSet presAssocID="{E9B453AF-0DEE-44CE-9312-B12EA379D09E}" presName="FourNodes_1" presStyleLbl="node1" presStyleIdx="0" presStyleCnt="4" custLinFactNeighborX="1459" custLinFactNeighborY="3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6FC51-968B-4D01-8F37-07181DD6EBF9}" type="pres">
      <dgm:prSet presAssocID="{E9B453AF-0DEE-44CE-9312-B12EA379D09E}" presName="FourNodes_2" presStyleLbl="node1" presStyleIdx="1" presStyleCnt="4" custLinFactNeighborX="5411" custLinFactNeighborY="-1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6E488-BAFA-41CA-83D3-45D724855384}" type="pres">
      <dgm:prSet presAssocID="{E9B453AF-0DEE-44CE-9312-B12EA379D09E}" presName="FourNodes_3" presStyleLbl="node1" presStyleIdx="2" presStyleCnt="4" custLinFactNeighborX="3131" custLinFactNeighborY="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8FFD4-F439-475A-A810-40BD8276A714}" type="pres">
      <dgm:prSet presAssocID="{E9B453AF-0DEE-44CE-9312-B12EA379D09E}" presName="FourNodes_4" presStyleLbl="node1" presStyleIdx="3" presStyleCnt="4" custLinFactNeighborX="2091" custLinFactNeighborY="4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321DF-A514-4D1E-B494-76A4A0CBFCC1}" type="pres">
      <dgm:prSet presAssocID="{E9B453AF-0DEE-44CE-9312-B12EA379D09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D7B26-E743-4BAA-AD25-7BD6A9823F83}" type="pres">
      <dgm:prSet presAssocID="{E9B453AF-0DEE-44CE-9312-B12EA379D09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7B93C-8597-4C6C-AED4-BFF5EE323E4B}" type="pres">
      <dgm:prSet presAssocID="{E9B453AF-0DEE-44CE-9312-B12EA379D09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3A28E-DF02-4AE8-8744-A8B830099041}" type="pres">
      <dgm:prSet presAssocID="{E9B453AF-0DEE-44CE-9312-B12EA379D09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92F2D-BFC7-468D-B49D-9B6C1B44D246}" type="pres">
      <dgm:prSet presAssocID="{E9B453AF-0DEE-44CE-9312-B12EA379D09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C302B-C49F-43AD-9CDF-C8B4D17839D5}" type="pres">
      <dgm:prSet presAssocID="{E9B453AF-0DEE-44CE-9312-B12EA379D09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7ED2-43F2-485E-A879-D0BAC5F3ED92}" type="pres">
      <dgm:prSet presAssocID="{E9B453AF-0DEE-44CE-9312-B12EA379D09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7DD7FD-34D6-4CEB-8E51-A71ACF8B1C49}" type="presOf" srcId="{4B5D01FC-F74C-477E-96FD-114303C27C9E}" destId="{89F8FFD4-F439-475A-A810-40BD8276A714}" srcOrd="0" destOrd="0" presId="urn:microsoft.com/office/officeart/2005/8/layout/vProcess5"/>
    <dgm:cxn modelId="{CE7E5242-4C92-4FA7-8DD6-D5C0753F0D39}" type="presOf" srcId="{13FC4FCD-B5DB-467C-9D52-6FCE7F511C62}" destId="{B54FB9AC-B56B-48DE-9FE3-8F1B3B5DD325}" srcOrd="0" destOrd="0" presId="urn:microsoft.com/office/officeart/2005/8/layout/vProcess5"/>
    <dgm:cxn modelId="{4913A16E-05F5-4C0A-BDAC-8ED8D0F1DF79}" type="presOf" srcId="{4B5D01FC-F74C-477E-96FD-114303C27C9E}" destId="{14277ED2-43F2-485E-A879-D0BAC5F3ED92}" srcOrd="1" destOrd="0" presId="urn:microsoft.com/office/officeart/2005/8/layout/vProcess5"/>
    <dgm:cxn modelId="{5D2A60B4-A412-4648-B831-6D38B8880215}" type="presOf" srcId="{D99803FF-3A4A-4557-9B14-8F5B20E9C4DA}" destId="{CD4321DF-A514-4D1E-B494-76A4A0CBFCC1}" srcOrd="0" destOrd="0" presId="urn:microsoft.com/office/officeart/2005/8/layout/vProcess5"/>
    <dgm:cxn modelId="{EB5A5C54-517B-4DE3-AFCD-25A59E4ACE0D}" srcId="{E9B453AF-0DEE-44CE-9312-B12EA379D09E}" destId="{BC879863-5B8C-4F50-AAD0-0309EF029EE8}" srcOrd="2" destOrd="0" parTransId="{8B7DD833-38DC-4239-92B1-18DC022AEE41}" sibTransId="{9B21E9DC-9CC6-4F95-932B-3C0A1D99C6DF}"/>
    <dgm:cxn modelId="{4E772164-AA02-473F-96C6-980222470E45}" type="presOf" srcId="{BC879863-5B8C-4F50-AAD0-0309EF029EE8}" destId="{CF76E488-BAFA-41CA-83D3-45D724855384}" srcOrd="0" destOrd="0" presId="urn:microsoft.com/office/officeart/2005/8/layout/vProcess5"/>
    <dgm:cxn modelId="{C4053BDD-FEB0-4C5D-8E8D-62C2DCB8817F}" srcId="{E9B453AF-0DEE-44CE-9312-B12EA379D09E}" destId="{AE4766D7-890B-4957-9ABF-DC087A1BC4B2}" srcOrd="1" destOrd="0" parTransId="{BE353C18-485F-4EE5-BB47-730494FB96A6}" sibTransId="{64FDA82B-553D-449A-8727-5B601F9B2F4B}"/>
    <dgm:cxn modelId="{810D8DF9-A93F-46CD-98EC-4D263B89D92F}" srcId="{E9B453AF-0DEE-44CE-9312-B12EA379D09E}" destId="{4B5D01FC-F74C-477E-96FD-114303C27C9E}" srcOrd="3" destOrd="0" parTransId="{640D6843-8B74-43F9-A813-F51A7712036C}" sibTransId="{0D655D52-69ED-4F3B-A379-4DF0515BCF61}"/>
    <dgm:cxn modelId="{9C931954-308E-421E-9A49-2AEC123B8362}" srcId="{E9B453AF-0DEE-44CE-9312-B12EA379D09E}" destId="{13FC4FCD-B5DB-467C-9D52-6FCE7F511C62}" srcOrd="0" destOrd="0" parTransId="{FB2F0966-EA43-440A-9E57-F499A700191E}" sibTransId="{D99803FF-3A4A-4557-9B14-8F5B20E9C4DA}"/>
    <dgm:cxn modelId="{4F3562A7-8839-4FA2-8253-79C500469F80}" type="presOf" srcId="{64FDA82B-553D-449A-8727-5B601F9B2F4B}" destId="{560D7B26-E743-4BAA-AD25-7BD6A9823F83}" srcOrd="0" destOrd="0" presId="urn:microsoft.com/office/officeart/2005/8/layout/vProcess5"/>
    <dgm:cxn modelId="{DA57EBAB-AE95-4E57-A07D-89B414DD2866}" type="presOf" srcId="{9B21E9DC-9CC6-4F95-932B-3C0A1D99C6DF}" destId="{F327B93C-8597-4C6C-AED4-BFF5EE323E4B}" srcOrd="0" destOrd="0" presId="urn:microsoft.com/office/officeart/2005/8/layout/vProcess5"/>
    <dgm:cxn modelId="{8A44CBBD-C70A-44D0-A80D-C19F01178D55}" type="presOf" srcId="{AE4766D7-890B-4957-9ABF-DC087A1BC4B2}" destId="{B546FC51-968B-4D01-8F37-07181DD6EBF9}" srcOrd="0" destOrd="0" presId="urn:microsoft.com/office/officeart/2005/8/layout/vProcess5"/>
    <dgm:cxn modelId="{4827B1C8-829C-484A-A5E3-EC8F66576C5C}" type="presOf" srcId="{BC879863-5B8C-4F50-AAD0-0309EF029EE8}" destId="{FE8C302B-C49F-43AD-9CDF-C8B4D17839D5}" srcOrd="1" destOrd="0" presId="urn:microsoft.com/office/officeart/2005/8/layout/vProcess5"/>
    <dgm:cxn modelId="{5C988FE5-D183-4784-BCB2-43DB58C6AA0D}" type="presOf" srcId="{13FC4FCD-B5DB-467C-9D52-6FCE7F511C62}" destId="{A133A28E-DF02-4AE8-8744-A8B830099041}" srcOrd="1" destOrd="0" presId="urn:microsoft.com/office/officeart/2005/8/layout/vProcess5"/>
    <dgm:cxn modelId="{482F6747-14F5-4498-877E-A3D6CADBB318}" type="presOf" srcId="{E9B453AF-0DEE-44CE-9312-B12EA379D09E}" destId="{0FBFC0A1-E458-4189-A233-F1B155EF1C90}" srcOrd="0" destOrd="0" presId="urn:microsoft.com/office/officeart/2005/8/layout/vProcess5"/>
    <dgm:cxn modelId="{D70581C1-28CF-47F9-B68A-7C98827E5E08}" type="presOf" srcId="{AE4766D7-890B-4957-9ABF-DC087A1BC4B2}" destId="{FCD92F2D-BFC7-468D-B49D-9B6C1B44D246}" srcOrd="1" destOrd="0" presId="urn:microsoft.com/office/officeart/2005/8/layout/vProcess5"/>
    <dgm:cxn modelId="{085B6A79-0826-4784-BC1F-35825D41D34A}" type="presParOf" srcId="{0FBFC0A1-E458-4189-A233-F1B155EF1C90}" destId="{62D89B39-A3DF-4684-9A10-E5F01F970B97}" srcOrd="0" destOrd="0" presId="urn:microsoft.com/office/officeart/2005/8/layout/vProcess5"/>
    <dgm:cxn modelId="{0A00F265-D533-4E77-9846-94D1AE31AD2D}" type="presParOf" srcId="{0FBFC0A1-E458-4189-A233-F1B155EF1C90}" destId="{B54FB9AC-B56B-48DE-9FE3-8F1B3B5DD325}" srcOrd="1" destOrd="0" presId="urn:microsoft.com/office/officeart/2005/8/layout/vProcess5"/>
    <dgm:cxn modelId="{2E191309-4E9F-4E59-A67F-F814E36CD719}" type="presParOf" srcId="{0FBFC0A1-E458-4189-A233-F1B155EF1C90}" destId="{B546FC51-968B-4D01-8F37-07181DD6EBF9}" srcOrd="2" destOrd="0" presId="urn:microsoft.com/office/officeart/2005/8/layout/vProcess5"/>
    <dgm:cxn modelId="{728CA082-351E-4C5F-BA70-B40F9455FF42}" type="presParOf" srcId="{0FBFC0A1-E458-4189-A233-F1B155EF1C90}" destId="{CF76E488-BAFA-41CA-83D3-45D724855384}" srcOrd="3" destOrd="0" presId="urn:microsoft.com/office/officeart/2005/8/layout/vProcess5"/>
    <dgm:cxn modelId="{25FE43E7-B10A-4DDE-BCFC-9A4A036833F9}" type="presParOf" srcId="{0FBFC0A1-E458-4189-A233-F1B155EF1C90}" destId="{89F8FFD4-F439-475A-A810-40BD8276A714}" srcOrd="4" destOrd="0" presId="urn:microsoft.com/office/officeart/2005/8/layout/vProcess5"/>
    <dgm:cxn modelId="{6099F8BB-1FA1-433A-83F2-5BE5C22F932A}" type="presParOf" srcId="{0FBFC0A1-E458-4189-A233-F1B155EF1C90}" destId="{CD4321DF-A514-4D1E-B494-76A4A0CBFCC1}" srcOrd="5" destOrd="0" presId="urn:microsoft.com/office/officeart/2005/8/layout/vProcess5"/>
    <dgm:cxn modelId="{B88B8BB6-84A0-49F6-B050-426D04516879}" type="presParOf" srcId="{0FBFC0A1-E458-4189-A233-F1B155EF1C90}" destId="{560D7B26-E743-4BAA-AD25-7BD6A9823F83}" srcOrd="6" destOrd="0" presId="urn:microsoft.com/office/officeart/2005/8/layout/vProcess5"/>
    <dgm:cxn modelId="{238D458E-E303-4020-A9D7-C550B954E811}" type="presParOf" srcId="{0FBFC0A1-E458-4189-A233-F1B155EF1C90}" destId="{F327B93C-8597-4C6C-AED4-BFF5EE323E4B}" srcOrd="7" destOrd="0" presId="urn:microsoft.com/office/officeart/2005/8/layout/vProcess5"/>
    <dgm:cxn modelId="{15D8642A-9CA2-4953-A84F-A99A611A7DEE}" type="presParOf" srcId="{0FBFC0A1-E458-4189-A233-F1B155EF1C90}" destId="{A133A28E-DF02-4AE8-8744-A8B830099041}" srcOrd="8" destOrd="0" presId="urn:microsoft.com/office/officeart/2005/8/layout/vProcess5"/>
    <dgm:cxn modelId="{85B12F3E-9970-4855-9F1E-28CABD30C0E8}" type="presParOf" srcId="{0FBFC0A1-E458-4189-A233-F1B155EF1C90}" destId="{FCD92F2D-BFC7-468D-B49D-9B6C1B44D246}" srcOrd="9" destOrd="0" presId="urn:microsoft.com/office/officeart/2005/8/layout/vProcess5"/>
    <dgm:cxn modelId="{EA697F9B-C609-44D6-932B-1812E45B043F}" type="presParOf" srcId="{0FBFC0A1-E458-4189-A233-F1B155EF1C90}" destId="{FE8C302B-C49F-43AD-9CDF-C8B4D17839D5}" srcOrd="10" destOrd="0" presId="urn:microsoft.com/office/officeart/2005/8/layout/vProcess5"/>
    <dgm:cxn modelId="{D61B76E7-6EA9-433A-ACF9-689CFB5B4D90}" type="presParOf" srcId="{0FBFC0A1-E458-4189-A233-F1B155EF1C90}" destId="{14277ED2-43F2-485E-A879-D0BAC5F3ED9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04A730-70D4-4ADC-BF9E-EE16846D150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99435-8B80-4903-A0A4-3727315BFD3A}" type="pres">
      <dgm:prSet presAssocID="{C704A730-70D4-4ADC-BF9E-EE16846D150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2DE4A7D-E83D-4255-87C7-574C28E16CE9}" type="presOf" srcId="{C704A730-70D4-4ADC-BF9E-EE16846D150E}" destId="{BF999435-8B80-4903-A0A4-3727315BFD3A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DE65-DC85-45FA-AFCF-2895E44CC64E}">
      <dsp:nvSpPr>
        <dsp:cNvPr id="0" name=""/>
        <dsp:cNvSpPr/>
      </dsp:nvSpPr>
      <dsp:spPr>
        <a:xfrm>
          <a:off x="262532" y="1592"/>
          <a:ext cx="4961334" cy="957582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Итоги ЕГЭ 2014 года позволяют выделить следующие ключевые проблемы </a:t>
          </a:r>
          <a:b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неуспешности</a:t>
          </a:r>
          <a: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сдачи экзамена по математике ( по данным ФИПИ): 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90579" y="29639"/>
        <a:ext cx="4905240" cy="901488"/>
      </dsp:txXfrm>
    </dsp:sp>
    <dsp:sp modelId="{2DFCADCD-9B55-473B-8488-E071BA3EB0E7}">
      <dsp:nvSpPr>
        <dsp:cNvPr id="0" name=""/>
        <dsp:cNvSpPr/>
      </dsp:nvSpPr>
      <dsp:spPr>
        <a:xfrm>
          <a:off x="262532" y="1131540"/>
          <a:ext cx="957582" cy="9575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173F5-A6E7-4D92-A816-AA04A4ABE7A1}">
      <dsp:nvSpPr>
        <dsp:cNvPr id="0" name=""/>
        <dsp:cNvSpPr/>
      </dsp:nvSpPr>
      <dsp:spPr>
        <a:xfrm>
          <a:off x="1277570" y="1131540"/>
          <a:ext cx="3946296" cy="957582"/>
        </a:xfrm>
        <a:prstGeom prst="roundRect">
          <a:avLst>
            <a:gd name="adj" fmla="val 16670"/>
          </a:avLst>
        </a:prstGeom>
        <a:solidFill>
          <a:schemeClr val="bg1"/>
        </a:solidFill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Неумение читать и понимать текст условия задачи</a:t>
          </a: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1324324" y="1178294"/>
        <a:ext cx="3852788" cy="864074"/>
      </dsp:txXfrm>
    </dsp:sp>
    <dsp:sp modelId="{2439EC82-0FCE-46F7-B602-499F1C08EF41}">
      <dsp:nvSpPr>
        <dsp:cNvPr id="0" name=""/>
        <dsp:cNvSpPr/>
      </dsp:nvSpPr>
      <dsp:spPr>
        <a:xfrm>
          <a:off x="262532" y="2204032"/>
          <a:ext cx="957582" cy="9575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FEA7F-9F97-4040-9745-0823EB253F07}">
      <dsp:nvSpPr>
        <dsp:cNvPr id="0" name=""/>
        <dsp:cNvSpPr/>
      </dsp:nvSpPr>
      <dsp:spPr>
        <a:xfrm>
          <a:off x="1277570" y="2204032"/>
          <a:ext cx="3946296" cy="957582"/>
        </a:xfrm>
        <a:prstGeom prst="roundRect">
          <a:avLst>
            <a:gd name="adj" fmla="val 16670"/>
          </a:avLst>
        </a:prstGeom>
        <a:solidFill>
          <a:schemeClr val="bg1"/>
        </a:solidFill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Неумение решать базовые задачи, требующие применения математики в </a:t>
          </a:r>
          <a:b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жизненных ситуациях.</a:t>
          </a:r>
        </a:p>
      </dsp:txBody>
      <dsp:txXfrm>
        <a:off x="1324324" y="2250786"/>
        <a:ext cx="3852788" cy="864074"/>
      </dsp:txXfrm>
    </dsp:sp>
    <dsp:sp modelId="{4B68F12B-50DD-4D2B-82D5-136905AF7F2C}">
      <dsp:nvSpPr>
        <dsp:cNvPr id="0" name=""/>
        <dsp:cNvSpPr/>
      </dsp:nvSpPr>
      <dsp:spPr>
        <a:xfrm>
          <a:off x="262532" y="3276525"/>
          <a:ext cx="957582" cy="9575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CE364-2692-4795-BEF2-04E47F3D0376}">
      <dsp:nvSpPr>
        <dsp:cNvPr id="0" name=""/>
        <dsp:cNvSpPr/>
      </dsp:nvSpPr>
      <dsp:spPr>
        <a:xfrm>
          <a:off x="1277570" y="3276525"/>
          <a:ext cx="3946296" cy="957582"/>
        </a:xfrm>
        <a:prstGeom prst="roundRect">
          <a:avLst>
            <a:gd name="adj" fmla="val 16670"/>
          </a:avLst>
        </a:prstGeom>
        <a:solidFill>
          <a:schemeClr val="bg1"/>
        </a:solidFill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Несформированность</a:t>
          </a: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наглядных геометрических представлений.</a:t>
          </a:r>
        </a:p>
      </dsp:txBody>
      <dsp:txXfrm>
        <a:off x="1324324" y="3323279"/>
        <a:ext cx="3852788" cy="864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A9211-BD00-45FF-BCA8-F795C0AEC2F2}">
      <dsp:nvSpPr>
        <dsp:cNvPr id="0" name=""/>
        <dsp:cNvSpPr/>
      </dsp:nvSpPr>
      <dsp:spPr>
        <a:xfrm>
          <a:off x="0" y="255468"/>
          <a:ext cx="3625805" cy="1450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Системно-</a:t>
          </a:r>
          <a:r>
            <a:rPr lang="ru-RU" sz="24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</a:t>
          </a:r>
          <a:r>
            <a:rPr lang="ru-RU" sz="2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подход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(А.Н. Леонтьев)</a:t>
          </a:r>
        </a:p>
      </dsp:txBody>
      <dsp:txXfrm>
        <a:off x="0" y="255468"/>
        <a:ext cx="3625805" cy="1450322"/>
      </dsp:txXfrm>
    </dsp:sp>
    <dsp:sp modelId="{44BC83F5-D973-428C-A21A-68D53D4572C5}">
      <dsp:nvSpPr>
        <dsp:cNvPr id="0" name=""/>
        <dsp:cNvSpPr/>
      </dsp:nvSpPr>
      <dsp:spPr>
        <a:xfrm>
          <a:off x="3718" y="1841338"/>
          <a:ext cx="362580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Суть: 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усвоение содержания обучения и развитие ученика происходит не путем передачи некоторой информации, а в процессе его собственной активной деятельности. </a:t>
          </a:r>
          <a:r>
            <a:rPr lang="ru-RU" sz="1400" kern="1200" dirty="0">
              <a:solidFill>
                <a:schemeClr val="accent1">
                  <a:lumMod val="50000"/>
                </a:schemeClr>
              </a:solidFill>
            </a:rPr>
            <a:t> </a:t>
          </a:r>
        </a:p>
      </dsp:txBody>
      <dsp:txXfrm>
        <a:off x="3718" y="1841338"/>
        <a:ext cx="3625805" cy="2854800"/>
      </dsp:txXfrm>
    </dsp:sp>
    <dsp:sp modelId="{4BF41071-AC06-46A9-8979-EF159C3C57BA}">
      <dsp:nvSpPr>
        <dsp:cNvPr id="0" name=""/>
        <dsp:cNvSpPr/>
      </dsp:nvSpPr>
      <dsp:spPr>
        <a:xfrm>
          <a:off x="4157803" y="252916"/>
          <a:ext cx="3625805" cy="1450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проблемного обучения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А.М.Матюшкин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И.И.Махмутов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7803" y="252916"/>
        <a:ext cx="3625805" cy="1450322"/>
      </dsp:txXfrm>
    </dsp:sp>
    <dsp:sp modelId="{E6678C8E-9AC5-42FD-B7C3-7750A539D34C}">
      <dsp:nvSpPr>
        <dsp:cNvPr id="0" name=""/>
        <dsp:cNvSpPr/>
      </dsp:nvSpPr>
      <dsp:spPr>
        <a:xfrm>
          <a:off x="4137136" y="1841338"/>
          <a:ext cx="362580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Суть: </a:t>
          </a: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учащихся в творческую деятельность посредством постановки </a:t>
          </a:r>
          <a:r>
            <a:rPr lang="ru-RU" sz="18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проблемносформулированных</a:t>
          </a: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вопросов и заданий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активизация  </a:t>
          </a: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познавательного интереса и, в конечном счете, всей познавательной 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учащихся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7136" y="1841338"/>
        <a:ext cx="3625805" cy="2854800"/>
      </dsp:txXfrm>
    </dsp:sp>
    <dsp:sp modelId="{25515666-D812-417B-B1E4-09954066C5B6}">
      <dsp:nvSpPr>
        <dsp:cNvPr id="0" name=""/>
        <dsp:cNvSpPr/>
      </dsp:nvSpPr>
      <dsp:spPr>
        <a:xfrm>
          <a:off x="8274272" y="206883"/>
          <a:ext cx="3625805" cy="1450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проектного обучения </a:t>
          </a: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(Джон </a:t>
          </a:r>
          <a:r>
            <a:rPr lang="ru-RU" sz="1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Дьюи</a:t>
          </a: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4272" y="206883"/>
        <a:ext cx="3625805" cy="1450322"/>
      </dsp:txXfrm>
    </dsp:sp>
    <dsp:sp modelId="{F83F08E8-05B1-45B1-9948-4269957DC037}">
      <dsp:nvSpPr>
        <dsp:cNvPr id="0" name=""/>
        <dsp:cNvSpPr/>
      </dsp:nvSpPr>
      <dsp:spPr>
        <a:xfrm>
          <a:off x="8270554" y="1841338"/>
          <a:ext cx="362580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Суть- создать</a:t>
          </a: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  условия, при которых учащиеся: самостоятельно и охотно приобретают недостающие знания из разных источников; учатся пользоваться приобретенными знаниями для решения познавательных и практических задач; приобретают коммуникативные умения, работая в различных группах; развивают у себя исследовательские умения ( умения выявления проблем, сбора информации, наблюдения, проведения эксперимента, анализа, построения гипотез, обобщения); развивают системное мышление.</a:t>
          </a:r>
        </a:p>
      </dsp:txBody>
      <dsp:txXfrm>
        <a:off x="8270554" y="1841338"/>
        <a:ext cx="3625805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715AB-044A-4635-B476-B8846F717A09}">
      <dsp:nvSpPr>
        <dsp:cNvPr id="0" name=""/>
        <dsp:cNvSpPr/>
      </dsp:nvSpPr>
      <dsp:spPr>
        <a:xfrm rot="5400000">
          <a:off x="7095583" y="-2761771"/>
          <a:ext cx="1474277" cy="73719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своей деятельностью;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коррекция;</a:t>
          </a:r>
          <a:endParaRPr lang="ru-RU" altLang="ru-RU" sz="20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инициативность и самостоятельность</a:t>
          </a:r>
          <a:endParaRPr lang="ru-RU" altLang="ru-RU" sz="20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46735" y="259045"/>
        <a:ext cx="7300006" cy="1330341"/>
      </dsp:txXfrm>
    </dsp:sp>
    <dsp:sp modelId="{81A587FD-AD93-4EBC-9961-87B5DA8E0187}">
      <dsp:nvSpPr>
        <dsp:cNvPr id="0" name=""/>
        <dsp:cNvSpPr/>
      </dsp:nvSpPr>
      <dsp:spPr>
        <a:xfrm>
          <a:off x="0" y="2792"/>
          <a:ext cx="4146735" cy="1842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3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Регулятивные:</a:t>
          </a:r>
          <a:endParaRPr lang="ru-RU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60" y="92752"/>
        <a:ext cx="3966815" cy="1662927"/>
      </dsp:txXfrm>
    </dsp:sp>
    <dsp:sp modelId="{264ACA88-CEAA-4F75-ADF8-70E976916BA5}">
      <dsp:nvSpPr>
        <dsp:cNvPr id="0" name=""/>
        <dsp:cNvSpPr/>
      </dsp:nvSpPr>
      <dsp:spPr>
        <a:xfrm rot="5400000">
          <a:off x="7081941" y="-785841"/>
          <a:ext cx="1474277" cy="73719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речевая деятельность;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навыки сотрудничества</a:t>
          </a:r>
          <a:endParaRPr lang="ru-RU" altLang="ru-RU" sz="20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33093" y="2234975"/>
        <a:ext cx="7300006" cy="1330341"/>
      </dsp:txXfrm>
    </dsp:sp>
    <dsp:sp modelId="{C401D3EE-FDD3-498C-AC5F-B5AF1E7C7914}">
      <dsp:nvSpPr>
        <dsp:cNvPr id="0" name=""/>
        <dsp:cNvSpPr/>
      </dsp:nvSpPr>
      <dsp:spPr>
        <a:xfrm>
          <a:off x="0" y="1937781"/>
          <a:ext cx="4146735" cy="1842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3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Коммуникативные:</a:t>
          </a:r>
          <a:endParaRPr lang="ru-RU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60" y="2027741"/>
        <a:ext cx="3966815" cy="1662927"/>
      </dsp:txXfrm>
    </dsp:sp>
    <dsp:sp modelId="{2BA57BE9-1D5A-46CE-8C68-C08D32F558B6}">
      <dsp:nvSpPr>
        <dsp:cNvPr id="0" name=""/>
        <dsp:cNvSpPr/>
      </dsp:nvSpPr>
      <dsp:spPr>
        <a:xfrm rot="5400000">
          <a:off x="7095583" y="1108207"/>
          <a:ext cx="1474277" cy="73719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информацией; работа с учебными моделями;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altLang="ru-RU" sz="180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знако</a:t>
          </a:r>
          <a:r>
            <a:rPr lang="ru-RU" alt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-символических средств, общих схем решения;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логических операций сравнения,  анализа,  обобщения, классификации, установление аналогий,  подведения под понятие</a:t>
          </a:r>
        </a:p>
      </dsp:txBody>
      <dsp:txXfrm rot="-5400000">
        <a:off x="4146735" y="4129023"/>
        <a:ext cx="7300006" cy="1330341"/>
      </dsp:txXfrm>
    </dsp:sp>
    <dsp:sp modelId="{2E66B5DD-47D5-4000-AD26-753FC9DB20E3}">
      <dsp:nvSpPr>
        <dsp:cNvPr id="0" name=""/>
        <dsp:cNvSpPr/>
      </dsp:nvSpPr>
      <dsp:spPr>
        <a:xfrm>
          <a:off x="0" y="3872771"/>
          <a:ext cx="4146735" cy="1842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3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</a:t>
          </a:r>
          <a:r>
            <a:rPr lang="ru-RU" altLang="ru-RU" sz="33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60" y="3962731"/>
        <a:ext cx="3966815" cy="1662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6088A-AF71-46A8-9C6B-072CD03BA821}">
      <dsp:nvSpPr>
        <dsp:cNvPr id="0" name=""/>
        <dsp:cNvSpPr/>
      </dsp:nvSpPr>
      <dsp:spPr>
        <a:xfrm>
          <a:off x="1023315" y="0"/>
          <a:ext cx="9721300" cy="52066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F2F7C-B99B-4B72-B454-CC5B762E2A54}">
      <dsp:nvSpPr>
        <dsp:cNvPr id="0" name=""/>
        <dsp:cNvSpPr/>
      </dsp:nvSpPr>
      <dsp:spPr>
        <a:xfrm>
          <a:off x="7153" y="1049001"/>
          <a:ext cx="3680066" cy="3108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Значимость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(познавательная, профессиональная, общекультурная, социальная) получаемого результата, что обеспечивает познавательную мотивацию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учащегося.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904" y="1200752"/>
        <a:ext cx="3376564" cy="2805129"/>
      </dsp:txXfrm>
    </dsp:sp>
    <dsp:sp modelId="{804CE0A3-B98B-48FB-A8B2-5520A1953E03}">
      <dsp:nvSpPr>
        <dsp:cNvPr id="0" name=""/>
        <dsp:cNvSpPr/>
      </dsp:nvSpPr>
      <dsp:spPr>
        <a:xfrm>
          <a:off x="4126152" y="1061789"/>
          <a:ext cx="3666891" cy="3083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Условие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задачи сформулировано как сюжет, ситуация или проблема, для разрешения которой необходимо использовать знания из разных разделов основного предмета – математики, из другого предмета или из жизни, на которые нет явного указания в тексте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6654" y="1212291"/>
        <a:ext cx="3365887" cy="2782052"/>
      </dsp:txXfrm>
    </dsp:sp>
    <dsp:sp modelId="{FAD95767-6DF8-4DB1-AC35-827BE7038073}">
      <dsp:nvSpPr>
        <dsp:cNvPr id="0" name=""/>
        <dsp:cNvSpPr/>
      </dsp:nvSpPr>
      <dsp:spPr>
        <a:xfrm>
          <a:off x="8231976" y="1074586"/>
          <a:ext cx="3197694" cy="3057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данные в задаче могут быть представлены в различной форме (рисунок, таблица, схема, диаграмма, график и т.д.), что потребует распознавания объектов.</a:t>
          </a:r>
        </a:p>
      </dsp:txBody>
      <dsp:txXfrm>
        <a:off x="8381229" y="1223839"/>
        <a:ext cx="2899188" cy="27589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12F5B-AF0E-4392-BAAC-FD600173DFB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6B4A8-BECD-4E50-B60D-9CBDEC46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6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B4A8-BECD-4E50-B60D-9CBDEC46E5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7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3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7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6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2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0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9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9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4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2692F-8E8A-4CF1-917C-B23BC02920E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898B8-86B0-469A-A31E-BB442F73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82;&#1089;&#1072;&#1085;&#1072;&#1082;&#1088;&#1072;&#1074;&#1095;&#1077;&#1085;&#1082;&#1086;.&#1088;&#1092;/index.php/uchenikam/podgotovka-k-ege/152-zadaniya-po-geometrii-prakticheskogo-soderzhaniya" TargetMode="External"/><Relationship Id="rId2" Type="http://schemas.openxmlformats.org/officeDocument/2006/relationships/hyperlink" Target="http://&#1086;&#1082;&#1089;&#1072;&#1085;&#1072;&#1082;&#1088;&#1072;&#1074;&#1095;&#1077;&#1085;&#1082;&#1086;.&#1088;&#1092;/index.php/uchenikam/podgotovka-k-ege/151-zadanie-3-podboka-zadac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&#1086;&#1082;&#1089;&#1072;&#1085;&#1072;&#1082;&#1088;&#1072;&#1074;&#1095;&#1077;&#1085;&#1082;&#1086;.&#1088;&#1092;/index.php/uchenikam/podgotovka-k-ege/150-zadanie-1-podborka-zadach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tube.ru/video/adc10963da96bf7a96f7d9e7455e657a/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://&#1086;&#1082;&#1089;&#1072;&#1085;&#1072;&#1082;&#1088;&#1072;&#1074;&#1095;&#1077;&#1085;&#1082;&#1086;.&#1088;&#1092;/index.php/uchitelyu/33-konspekt-uroka-slozhenie-i-vychitanie-desyatichnykh-drobej-zubareva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6;&#1082;&#1089;&#1072;&#1085;&#1072;&#1082;&#1088;&#1072;&#1074;&#1095;&#1077;&#1085;&#1082;&#1086;.&#1088;&#1092;/attachments/article/6/shagiivnauk2015.JPG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://&#1086;&#1082;&#1089;&#1072;&#1085;&#1072;&#1082;&#1088;&#1072;&#1074;&#1095;&#1077;&#1085;&#1082;&#1086;.&#1088;&#1092;/index.php/portfolio/uchashchikhsya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&#1086;&#1082;&#1089;&#1072;&#1085;&#1072;&#1082;&#1088;&#1072;&#1074;&#1095;&#1077;&#1085;&#1082;&#1086;.&#1088;&#1092;/index.php/uchitelyu/6-klass/35-konspekt-uroka-diagrammy" TargetMode="Externa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82;&#1089;&#1072;&#1085;&#1072;&#1082;&#1088;&#1072;&#1074;&#1095;&#1077;&#1085;&#1082;&#1086;.&#1088;&#1092;/index.php/portfolio/uchashchikhsya/7-dostizheniya-uchashchikhsya-2014-2015" TargetMode="External"/><Relationship Id="rId2" Type="http://schemas.openxmlformats.org/officeDocument/2006/relationships/hyperlink" Target="http://&#1086;&#1082;&#1089;&#1072;&#1085;&#1072;&#1082;&#1088;&#1072;&#1074;&#1095;&#1077;&#1085;&#1082;&#1086;.&#1088;&#1092;/index.php/portfolio/uchashchikhsy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nobr.ru/materials/1232/" TargetMode="External"/><Relationship Id="rId3" Type="http://schemas.openxmlformats.org/officeDocument/2006/relationships/hyperlink" Target="http://dpocso.ru/" TargetMode="External"/><Relationship Id="rId7" Type="http://schemas.openxmlformats.org/officeDocument/2006/relationships/hyperlink" Target="http://www.menobr.ru/" TargetMode="External"/><Relationship Id="rId12" Type="http://schemas.openxmlformats.org/officeDocument/2006/relationships/image" Target="../media/image26.jpg"/><Relationship Id="rId2" Type="http://schemas.openxmlformats.org/officeDocument/2006/relationships/hyperlink" Target="http://festival.1september.ru/articles/64251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imatikasait.ucoz.ru/f/praktiko-orientirovannye_zadachi_v_shkolnom_kurse_.doc" TargetMode="External"/><Relationship Id="rId11" Type="http://schemas.openxmlformats.org/officeDocument/2006/relationships/hyperlink" Target="http://www.fipi.ru/" TargetMode="External"/><Relationship Id="rId5" Type="http://schemas.openxmlformats.org/officeDocument/2006/relationships/hyperlink" Target="http://matimatikasait.ucoz.ru/" TargetMode="External"/><Relationship Id="rId10" Type="http://schemas.openxmlformats.org/officeDocument/2006/relationships/hyperlink" Target="http://&#1086;&#1082;&#1089;&#1072;&#1085;&#1072;&#1082;&#1088;&#1072;&#1074;&#1095;&#1077;&#1085;&#1082;&#1086;.&#1088;&#1092;/index.php/dokumenty/25-kontseptsiya-razvitiya-matematicheskogo-obrazovaniya" TargetMode="External"/><Relationship Id="rId4" Type="http://schemas.openxmlformats.org/officeDocument/2006/relationships/hyperlink" Target="http://dpocso.ru/d/300794/d/primenenie-praktiko-orientirovannyh-zadaniy_.doc" TargetMode="External"/><Relationship Id="rId9" Type="http://schemas.openxmlformats.org/officeDocument/2006/relationships/hyperlink" Target="http://www.menobr.ru/materials/1232/46264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hyperlink" Target="http://liceum15.tuva.ru/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&#1086;&#1082;&#1089;&#1072;&#1085;&#1072;&#1082;&#1088;&#1072;&#1074;&#1095;&#1077;&#1085;&#1082;&#1086;.&#1088;&#1092;/index.php/portfolio/moi-dostizheniya" TargetMode="External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548" y="0"/>
            <a:ext cx="11627892" cy="4107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Конкурс «Учитель года России – 2015»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67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семинар </a:t>
            </a:r>
            <a:r>
              <a:rPr lang="ru-RU" sz="67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рактико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–ориентированные задачи как способ формирования познавательных компетенций на уроках математики»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64" y="4959286"/>
            <a:ext cx="2011680" cy="15087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7452" y="4527645"/>
            <a:ext cx="6096000" cy="1585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Кравченко Оксана Александровна,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математики,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 Тыва, город Кызыл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7356143" cy="6188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практико</a:t>
            </a: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ориентированной задаче следует предъявлять следующие требования:</a:t>
            </a:r>
            <a:endParaRPr lang="ru-RU" sz="200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содержании практико-ориентированных задач должны отражаться математические и нематематические проблемы и их взаимная связь;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адачи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соответствовать программе курса, вводиться в процесс обучения как необходимый компонент, служить достижению цели обучения;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водимые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задачу понятия, термины должны быть доступными для учащихся, содержание и требование задачи должны «сближаться с реальной действительностью»;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пособы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методы решения задачи должны быть приближены к практическим приемам и методам;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рикладная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 задачи не должна покрывать ее математическую сущность.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6393" y="2852382"/>
            <a:ext cx="4421876" cy="3912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составления практико-ориентированных задач: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tabLst>
                <a:tab pos="270510" algn="l"/>
                <a:tab pos="457200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цель задачи, её место на уроке, в теме, в курсе.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tabLst>
                <a:tab pos="270510" algn="l"/>
                <a:tab pos="457200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направленность задачи.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tabLst>
                <a:tab pos="270510" algn="l"/>
                <a:tab pos="457200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виды информации для составления задачи.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tabLst>
                <a:tab pos="270510" algn="l"/>
                <a:tab pos="457200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степень самостоятельности учащихся в получении и  обработке информации.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tabLst>
                <a:tab pos="270510" algn="l"/>
                <a:tab pos="457200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структуру задачи.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tabLst>
                <a:tab pos="270510" algn="l"/>
                <a:tab pos="457200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форму ответа на вопрос задачи (однозначный, многовариантный, нестандартный, ответ в виде графика).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углом 5"/>
          <p:cNvSpPr/>
          <p:nvPr/>
        </p:nvSpPr>
        <p:spPr>
          <a:xfrm rot="5400000">
            <a:off x="7560858" y="1282890"/>
            <a:ext cx="1255593" cy="166502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7" y="204717"/>
            <a:ext cx="1488583" cy="216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54166959"/>
              </p:ext>
            </p:extLst>
          </p:nvPr>
        </p:nvGraphicFramePr>
        <p:xfrm>
          <a:off x="805218" y="1555845"/>
          <a:ext cx="10194878" cy="518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1342" y="300383"/>
            <a:ext cx="10918245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Уровни сложности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ориентированных задач</a:t>
            </a:r>
            <a:endParaRPr lang="ru-RU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9203966"/>
              </p:ext>
            </p:extLst>
          </p:nvPr>
        </p:nvGraphicFramePr>
        <p:xfrm>
          <a:off x="300251" y="873456"/>
          <a:ext cx="11696131" cy="575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532263" y="0"/>
            <a:ext cx="127242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ctr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ПРАКТИКО – ОРИЕНТИРОВАННЫХ ЗАДАЧ ПРОХОДИТ В ЧЕТЫРЕ ЭТА­ПА</a:t>
            </a: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730" y="-471225"/>
            <a:ext cx="11694015" cy="114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ориентированных задач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19098"/>
              </p:ext>
            </p:extLst>
          </p:nvPr>
        </p:nvGraphicFramePr>
        <p:xfrm>
          <a:off x="0" y="656823"/>
          <a:ext cx="11990231" cy="6104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7937"/>
                <a:gridCol w="2855268"/>
                <a:gridCol w="2635511"/>
                <a:gridCol w="2801515"/>
              </a:tblGrid>
              <a:tr h="944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</a:t>
                      </a:r>
                      <a:endParaRPr lang="ru-RU" sz="280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формируется?</a:t>
                      </a:r>
                      <a:endParaRPr lang="ru-RU" sz="280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Как?</a:t>
                      </a:r>
                      <a:endParaRPr lang="ru-RU" sz="280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чего?</a:t>
                      </a:r>
                      <a:endParaRPr lang="ru-RU" sz="280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515959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r>
                        <a:rPr lang="ru-RU" sz="2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профориентационной</a:t>
                      </a: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направленности 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(смотреть банк 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заданий)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геометрические задачи 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(смотреть банк заданий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)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семейно-практического 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 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смотреть банк заданий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)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работать с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представленной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информацией,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ее, переводить из одного вида в другой( текст-чертеж, текст-диаграмма, таблица – текст, текст – график и др.);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составлять математическую модель и работать с ней;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анализировать, прогнозировать, оценивать получившийся результат;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выбирать наиболее рациональный путь решения задачи.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Систематическое решение подобных задач;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систематическая работа с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математическими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моделями (составление,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интерпретация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анализ и т.д.);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интерпретация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задачи;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одной и той же задачи различными способами: анализ и выбор рационального пути решения.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умения работать с информацией;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рационализации действий;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того, чтобы показать связь математики с реальными жизненными ситуациями и другими учебными дисциплинами;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формирования финансовой грамотности учащихся;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уверенного ориентирования в мире профессий.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1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859" y="3428496"/>
            <a:ext cx="2562132" cy="4254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5530"/>
            <a:ext cx="3698463" cy="1806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0152" y="62102"/>
            <a:ext cx="3789397" cy="27545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познавательных компетенций при использовании элементов системно-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похода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68756" y="4919730"/>
            <a:ext cx="4623244" cy="19382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навыков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смыслового чтения на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уроках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Смотреть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конспект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урока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91030" y="62102"/>
            <a:ext cx="4900970" cy="28234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технологии проектного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во внеурочной деятельности </a:t>
            </a:r>
          </a:p>
          <a:p>
            <a:pPr algn="ctr">
              <a:spcAft>
                <a:spcPts val="800"/>
              </a:spcAft>
            </a:pP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Сат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Севил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класс </a:t>
            </a:r>
          </a:p>
          <a:p>
            <a:pPr algn="ctr">
              <a:spcAft>
                <a:spcPts val="800"/>
              </a:spcAft>
            </a:pP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Проект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«Продуктовая корзина».</a:t>
            </a:r>
          </a:p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во Всероссийском фестивале творческих открытий и инициатив «Леонардо»</a:t>
            </a:r>
          </a:p>
          <a:p>
            <a:pPr algn="ctr">
              <a:spcAft>
                <a:spcPts val="800"/>
              </a:spcAft>
            </a:pP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Исследовательская работа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 Анализ переписи населения РТ»</a:t>
            </a:r>
          </a:p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во Всероссийском конкурсе исследовательских работ «Шаги 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152" y="4692236"/>
            <a:ext cx="3789397" cy="2144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технологии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проблемного обучения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Смотреть конспект урока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Смотреть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видео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 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56" y="2816655"/>
            <a:ext cx="4623244" cy="203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2" y="62102"/>
            <a:ext cx="3427367" cy="25909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6506" y="1956402"/>
            <a:ext cx="5460642" cy="3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1"/>
            <a:ext cx="12192000" cy="7727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познавательных компетенций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211191"/>
              </p:ext>
            </p:extLst>
          </p:nvPr>
        </p:nvGraphicFramePr>
        <p:xfrm>
          <a:off x="128790" y="978794"/>
          <a:ext cx="7057622" cy="578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615"/>
                <a:gridCol w="1201637"/>
                <a:gridCol w="1171585"/>
                <a:gridCol w="1171585"/>
                <a:gridCol w="1173039"/>
                <a:gridCol w="1169161"/>
              </a:tblGrid>
              <a:tr h="1825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Кодовый номер учащегося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Методологические умения (кол-во баллов,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года/конец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Логические умения (кол-во баллов,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11)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года/конец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Смысловое чтение и работа с текстом (кол-во баллов,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года/конец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информацией (кол-во баллов,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года/конец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 (кол-во баллов,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28)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года/конец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  <a:tr h="263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91545014"/>
              </p:ext>
            </p:extLst>
          </p:nvPr>
        </p:nvGraphicFramePr>
        <p:xfrm>
          <a:off x="7225048" y="2099256"/>
          <a:ext cx="5761149" cy="462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38186" y="916745"/>
            <a:ext cx="6096000" cy="989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0-8 – низкий уровень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9-16 – средний уровень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17-28 – высокий уровень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3278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50877" y="54592"/>
            <a:ext cx="10310883" cy="9416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(результаты применения)</a:t>
            </a:r>
            <a:endParaRPr lang="ru-RU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78333" y="1172426"/>
            <a:ext cx="4397166" cy="619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результаты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0130" y="2313250"/>
            <a:ext cx="301615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01.06.2015 выпускники сдавали ЕГЭ по математике (базовый уровень). Всего 15 человек. Результаты: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065" y="2345899"/>
            <a:ext cx="2840982" cy="1322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7354" y="2033908"/>
            <a:ext cx="4695380" cy="43805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401" y="3838168"/>
            <a:ext cx="6763953" cy="29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1091820" y="187705"/>
            <a:ext cx="10384809" cy="8495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 деятельности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4880" y="1152674"/>
            <a:ext cx="4214167" cy="5933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Творческие результаты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2302" y="1887389"/>
            <a:ext cx="25490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Достижения учащихся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09860"/>
              </p:ext>
            </p:extLst>
          </p:nvPr>
        </p:nvGraphicFramePr>
        <p:xfrm>
          <a:off x="-1" y="1825626"/>
          <a:ext cx="12192000" cy="5032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387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 ученика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/>
                </a:tc>
              </a:tr>
              <a:tr h="1161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Севил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фестиваль творческих открытий и инициатив " Леонардо"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финалист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1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Баскаков Анатолий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Открытая региональная межвузовская олимпиада по математике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1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Конгасюрон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Артыш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Открытая региональная межвузовская олимпиада по математике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1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Севил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фестиваль творческих открытий и инициатив " Леонардо"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егоинальный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3место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6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358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источники: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28" y="1422920"/>
            <a:ext cx="6980429" cy="5287227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://festival.1september.ru/articles/642510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US" dirty="0" err="1" smtClean="0">
                <a:hlinkClick r:id="rId3"/>
              </a:rPr>
              <a:t>dpocso.ru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4"/>
              </a:rPr>
              <a:t>d</a:t>
            </a:r>
            <a:r>
              <a:rPr lang="en-US" dirty="0" smtClean="0">
                <a:hlinkClick r:id="rId4"/>
              </a:rPr>
              <a:t>/300794/d…</a:t>
            </a:r>
            <a:r>
              <a:rPr lang="en-US" b="1" dirty="0" err="1" smtClean="0">
                <a:hlinkClick r:id="rId4"/>
              </a:rPr>
              <a:t>praktiko</a:t>
            </a:r>
            <a:r>
              <a:rPr lang="en-US" dirty="0" err="1" smtClean="0">
                <a:hlinkClick r:id="rId4"/>
              </a:rPr>
              <a:t>-</a:t>
            </a:r>
            <a:r>
              <a:rPr lang="en-US" b="1" dirty="0" err="1" smtClean="0">
                <a:hlinkClick r:id="rId4"/>
              </a:rPr>
              <a:t>orientirovannyh</a:t>
            </a:r>
            <a:r>
              <a:rPr lang="en-US" dirty="0" smtClean="0">
                <a:hlinkClick r:id="rId4"/>
              </a:rPr>
              <a:t>…doc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US" dirty="0">
                <a:hlinkClick r:id="rId5"/>
              </a:rPr>
              <a:t>matimatikasait.ucoz.ru</a:t>
            </a:r>
            <a:r>
              <a:rPr lang="en-US" dirty="0"/>
              <a:t>›</a:t>
            </a:r>
            <a:r>
              <a:rPr lang="en-US" dirty="0">
                <a:hlinkClick r:id="rId6"/>
              </a:rPr>
              <a:t>…</a:t>
            </a:r>
            <a:r>
              <a:rPr lang="en-US" b="1" dirty="0" err="1" smtClean="0">
                <a:hlinkClick r:id="rId6"/>
              </a:rPr>
              <a:t>praktiko</a:t>
            </a:r>
            <a:r>
              <a:rPr lang="en-US" dirty="0" smtClean="0">
                <a:hlinkClick r:id="rId6"/>
              </a:rPr>
              <a:t>…</a:t>
            </a:r>
            <a:r>
              <a:rPr lang="en-US" b="1" dirty="0" err="1" smtClean="0">
                <a:hlinkClick r:id="rId6"/>
              </a:rPr>
              <a:t>zadach</a:t>
            </a:r>
            <a:r>
              <a:rPr lang="en-US" dirty="0" err="1" smtClean="0">
                <a:hlinkClick r:id="rId6"/>
              </a:rPr>
              <a:t>i</a:t>
            </a:r>
            <a:r>
              <a:rPr lang="en-US" dirty="0" smtClean="0">
                <a:hlinkClick r:id="rId6"/>
              </a:rPr>
              <a:t>…</a:t>
            </a:r>
            <a:r>
              <a:rPr lang="en-US" dirty="0" err="1" smtClean="0">
                <a:hlinkClick r:id="rId6"/>
              </a:rPr>
              <a:t>shkolnom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«Федеральный государственный образовательный стандарт основного общего образования», Просвещение,2011.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7"/>
              </a:rPr>
              <a:t>menobr.ru</a:t>
            </a:r>
            <a:r>
              <a:rPr lang="en-US" dirty="0"/>
              <a:t>›</a:t>
            </a:r>
            <a:r>
              <a:rPr lang="ru-RU" b="1" dirty="0" err="1">
                <a:hlinkClick r:id="rId8"/>
              </a:rPr>
              <a:t>Математика</a:t>
            </a:r>
            <a:r>
              <a:rPr lang="ru-RU" dirty="0" err="1"/>
              <a:t>›</a:t>
            </a:r>
            <a:r>
              <a:rPr lang="ru-RU" dirty="0" err="1">
                <a:hlinkClick r:id="rId9"/>
              </a:rPr>
              <a:t>Портал</a:t>
            </a:r>
            <a:r>
              <a:rPr lang="ru-RU" dirty="0">
                <a:hlinkClick r:id="rId9"/>
              </a:rPr>
              <a:t> для специалистов </a:t>
            </a:r>
            <a:r>
              <a:rPr lang="ru-RU" dirty="0" smtClean="0">
                <a:hlinkClick r:id="rId9"/>
              </a:rPr>
              <a:t>школ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US" dirty="0">
                <a:hlinkClick r:id="rId10"/>
              </a:rPr>
              <a:t>http://</a:t>
            </a:r>
            <a:r>
              <a:rPr lang="ru-RU" dirty="0" err="1">
                <a:hlinkClick r:id="rId10"/>
              </a:rPr>
              <a:t>оксанакравченко.рф</a:t>
            </a:r>
            <a:r>
              <a:rPr lang="ru-RU" dirty="0">
                <a:hlinkClick r:id="rId10"/>
              </a:rPr>
              <a:t>/</a:t>
            </a:r>
            <a:r>
              <a:rPr lang="en-US" dirty="0" err="1" smtClean="0">
                <a:hlinkClick r:id="rId10"/>
              </a:rPr>
              <a:t>index.php</a:t>
            </a:r>
            <a:r>
              <a:rPr lang="en-US" dirty="0" smtClean="0">
                <a:hlinkClick r:id="rId10"/>
              </a:rPr>
              <a:t>/</a:t>
            </a:r>
            <a:r>
              <a:rPr lang="en-US" dirty="0" err="1" smtClean="0">
                <a:hlinkClick r:id="rId10"/>
              </a:rPr>
              <a:t>dokumenty</a:t>
            </a:r>
            <a:r>
              <a:rPr lang="en-US" dirty="0" smtClean="0">
                <a:hlinkClick r:id="rId10"/>
              </a:rPr>
              <a:t>/25-kontseptsiya-razvitiya-matematicheskogo-obrazovaniya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11"/>
              </a:rPr>
              <a:t>http://www.fipi.ru</a:t>
            </a:r>
            <a:r>
              <a:rPr lang="en-US" dirty="0" smtClean="0">
                <a:hlinkClick r:id="rId11"/>
              </a:rPr>
              <a:t>/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smtClean="0"/>
              <a:t>«Формирование универсальных учебных действий в основной школе: от действия к мысли» под ред. А.Г. </a:t>
            </a:r>
            <a:r>
              <a:rPr lang="ru-RU" dirty="0" err="1" smtClean="0"/>
              <a:t>Асмолова</a:t>
            </a:r>
            <a:r>
              <a:rPr lang="ru-RU" dirty="0" smtClean="0"/>
              <a:t>, Просвещение 2010.</a:t>
            </a:r>
          </a:p>
          <a:p>
            <a:pPr marL="514350" indent="-514350">
              <a:buAutoNum type="arabicPeriod"/>
            </a:pPr>
            <a:r>
              <a:rPr lang="ru-RU" dirty="0" smtClean="0"/>
              <a:t>«Фундаментальное ядро содержания общего образования», под ред. В.В. Козлова, А.М. </a:t>
            </a:r>
            <a:r>
              <a:rPr lang="ru-RU" dirty="0" err="1" smtClean="0"/>
              <a:t>Кондакова</a:t>
            </a:r>
            <a:r>
              <a:rPr lang="ru-RU" dirty="0" smtClean="0"/>
              <a:t>, Просвещение 2009.</a:t>
            </a:r>
          </a:p>
          <a:p>
            <a:pPr marL="514350" indent="-514350">
              <a:buAutoNum type="arabicPeriod"/>
            </a:pPr>
            <a:r>
              <a:rPr lang="ru-RU" dirty="0"/>
              <a:t>И.В. Ященко, </a:t>
            </a:r>
            <a:r>
              <a:rPr lang="ru-RU" dirty="0" err="1"/>
              <a:t>А.В.Семенов</a:t>
            </a:r>
            <a:r>
              <a:rPr lang="ru-RU" dirty="0"/>
              <a:t>, </a:t>
            </a:r>
            <a:r>
              <a:rPr lang="ru-RU" dirty="0" err="1"/>
              <a:t>И.Р.Высоцкий</a:t>
            </a:r>
            <a:r>
              <a:rPr lang="ru-RU" dirty="0"/>
              <a:t> </a:t>
            </a:r>
            <a:r>
              <a:rPr lang="ru-RU" dirty="0" smtClean="0"/>
              <a:t> «</a:t>
            </a:r>
            <a:r>
              <a:rPr lang="ru-RU" dirty="0"/>
              <a:t>Методические рекомендации по некоторым аспектам совершенствования преподавания математики</a:t>
            </a:r>
            <a:r>
              <a:rPr lang="ru-RU" dirty="0" smtClean="0"/>
              <a:t>».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95" y="2345779"/>
            <a:ext cx="5042405" cy="43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72" y="1954130"/>
            <a:ext cx="1364313" cy="1875244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2244" y="-247631"/>
            <a:ext cx="8785545" cy="1284572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Разрешите представиться!</a:t>
            </a:r>
            <a:endParaRPr lang="ru-RU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576" y="78265"/>
            <a:ext cx="2678773" cy="34267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576179"/>
            <a:ext cx="3811425" cy="277114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Кравченко Оксана </a:t>
            </a:r>
            <a:r>
              <a:rPr lang="ru-RU" sz="36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Александровна,</a:t>
            </a:r>
            <a:endParaRPr lang="ru-RU" sz="360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математики</a:t>
            </a:r>
            <a:endParaRPr lang="ru-RU" sz="110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«Лицей №15 </a:t>
            </a:r>
            <a:r>
              <a:rPr lang="ru-RU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</a:t>
            </a:r>
            <a:r>
              <a:rPr lang="ru-RU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Героя Советского Союза Н.Н. </a:t>
            </a:r>
            <a:r>
              <a:rPr lang="ru-RU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Макаренко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города Кызыл Республики Тыва»</a:t>
            </a:r>
            <a:endParaRPr lang="ru-RU" sz="11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92106" y="6229783"/>
            <a:ext cx="5619926" cy="12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Новосибирский государственный 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едагогический 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ниверситет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31266" y="624367"/>
            <a:ext cx="54380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Награды</a:t>
            </a:r>
            <a:endParaRPr lang="ru-RU" sz="2800" b="1" i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бладатель дипломов </a:t>
            </a:r>
            <a:r>
              <a:rPr lang="ru-RU" sz="1400" i="1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степени</a:t>
            </a: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муниципальном и региональном этапах конкурса " Учитель года - 2011" в номинации " Молодой специалист". </a:t>
            </a:r>
          </a:p>
          <a:p>
            <a:pPr algn="just"/>
            <a:r>
              <a:rPr lang="ru-RU" sz="1400" i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i="1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обедитель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республиканского конкурса  в номинации 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Профессиональное мастерство" в рамках ПНПО 2012г.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бладатель диплома </a:t>
            </a:r>
            <a:r>
              <a:rPr lang="ru-RU" sz="1400" i="1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степени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муниципальном этапе конкурса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 Учитель года - 2015" и диплома </a:t>
            </a:r>
            <a:r>
              <a:rPr lang="ru-RU" sz="1400" i="1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степени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региональном этапе " «Учитель года - 2015".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123" y="817095"/>
            <a:ext cx="1596446" cy="1992573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588" y="1784975"/>
            <a:ext cx="1350786" cy="1910504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723" y="738879"/>
            <a:ext cx="1098167" cy="15094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309" y="738879"/>
            <a:ext cx="1070465" cy="1404494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30" y="3433811"/>
            <a:ext cx="2797695" cy="1626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30" y="5024549"/>
            <a:ext cx="1196780" cy="1711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84" y="5489370"/>
            <a:ext cx="1789953" cy="1246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22" y="5510035"/>
            <a:ext cx="1894770" cy="1263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761" y="4616762"/>
            <a:ext cx="1266112" cy="10377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87" y="5678906"/>
            <a:ext cx="1194061" cy="105703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71123" y="3007655"/>
            <a:ext cx="125867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О 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лицее</a:t>
            </a:r>
            <a:endParaRPr lang="ru-RU" sz="2400" b="1" i="1" u="sng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5079" y="3387571"/>
            <a:ext cx="35846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лицея № 15 берет свое начало с 1 сентября 1971 года. Сейчас в  лицее обучаются  1556 учащихся, работают 89 талантливых педагогов.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– обладатель наград Всероссийского, республиканского и муниципального уровня.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27492" y="5228780"/>
            <a:ext cx="1874280" cy="12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0376" y="-269455"/>
            <a:ext cx="136641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 и проблемы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0376" y="868157"/>
            <a:ext cx="6164667" cy="1316656"/>
          </a:xfrm>
          <a:prstGeom prst="round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Международные исследования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(2012)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грамотность: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450376" y="-281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450376" y="2797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0322" y="2595768"/>
            <a:ext cx="2413763" cy="1679421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практико-ориентированных задач отсутствует в программах 9-11 классов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02447" y="2595769"/>
            <a:ext cx="2260979" cy="1679422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Практико-ориентированные задачи включены в ОГЭ и ЕГЭ по математике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451" y="746472"/>
            <a:ext cx="32092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146" y="2826071"/>
            <a:ext cx="457176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15043" y="723076"/>
            <a:ext cx="59343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311045891"/>
              </p:ext>
            </p:extLst>
          </p:nvPr>
        </p:nvGraphicFramePr>
        <p:xfrm>
          <a:off x="6887932" y="868157"/>
          <a:ext cx="5486400" cy="423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61" y="2699275"/>
            <a:ext cx="810833" cy="16216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146" y="5342966"/>
            <a:ext cx="12158853" cy="147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только в задаче описывается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реальная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приближенная к реальной ситуация,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приводятся дополнительные данные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часть из которых не используется при решении задачи,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представляется в различной форме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в виде текста, таблиц, графиков), то ее решение вызывает значительные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учащихся!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469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006" y="887104"/>
            <a:ext cx="11959988" cy="115688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познавательных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компетенций на уроках математики при помощи решения практико-ориентированных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задач.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3194" y="2043989"/>
            <a:ext cx="2023455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2860815"/>
            <a:ext cx="10515600" cy="378564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умения работать с информацией, представленной в различном виде, при решении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ориентированных задач;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овершенствование приемов логического мышления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учащихся при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ориентированных задач;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банка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практико-ориентированных задач, направленных на формирование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познавательных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компетенций;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недрение  применения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практико-ориентированных задач на уроках математики;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ценка уровня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познавательных компетенций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42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73829"/>
            <a:ext cx="10515600" cy="1347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МЕТОДОЛОГИЧЕСКАЯ БАЗА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при помощи чего решить проблему)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10922686"/>
              </p:ext>
            </p:extLst>
          </p:nvPr>
        </p:nvGraphicFramePr>
        <p:xfrm>
          <a:off x="180305" y="1622739"/>
          <a:ext cx="11900078" cy="5087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3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8290751"/>
              </p:ext>
            </p:extLst>
          </p:nvPr>
        </p:nvGraphicFramePr>
        <p:xfrm>
          <a:off x="464024" y="996287"/>
          <a:ext cx="11518710" cy="571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04788" y="200883"/>
            <a:ext cx="9891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КОМПЕТЕНЦИИ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82" y="155062"/>
            <a:ext cx="1192583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способов познания окружающего мира, построение самостоятельного процесса поиска, исследования и совокупность операций по обработке, систематизации, обобщению и использованию полученной информации.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082" y="1535448"/>
            <a:ext cx="117712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езультатом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познавательных 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будут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являться умения: </a:t>
            </a:r>
            <a:endParaRPr lang="ru-RU" sz="28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3430" y="2458235"/>
            <a:ext cx="3052293" cy="1198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1200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поиск необходимой информации для выполнения учебных заданий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3430" y="4060296"/>
            <a:ext cx="3052293" cy="1168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1200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знаково-символические средства, в том числе модели и схемы для решения учебных задач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8377" y="5473519"/>
            <a:ext cx="2665927" cy="1068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1200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ориентироваться на разнообразие способов решения задач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456" y="2513990"/>
            <a:ext cx="2872512" cy="1198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0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kern="1200" dirty="0" smtClean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читься </a:t>
            </a:r>
            <a:r>
              <a:rPr lang="ru-RU" sz="1600" kern="1200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основам смыслового чтения; уметь выделять существенную информацию из текстов разных </a:t>
            </a:r>
            <a:r>
              <a:rPr lang="ru-RU" sz="1600" kern="1200" dirty="0" smtClean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888" y="2388786"/>
            <a:ext cx="3078426" cy="1254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1200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 осуществлять анализ, сравнение, аналогии и классификацию по заданным критериям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456" y="4060296"/>
            <a:ext cx="2872512" cy="1168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1200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 строить рассуждения в форме связи простых суждений об объекте, его строении, свойствах и связях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5014" y="5473520"/>
            <a:ext cx="2691685" cy="1068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1200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владеть общим приемом решения учебных задач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888" y="4060296"/>
            <a:ext cx="3078425" cy="1168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1200" dirty="0">
                <a:solidFill>
                  <a:srgbClr val="2038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и преобразовывать модели и схемы для решения задач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4122304"/>
              </p:ext>
            </p:extLst>
          </p:nvPr>
        </p:nvGraphicFramePr>
        <p:xfrm>
          <a:off x="103031" y="528034"/>
          <a:ext cx="11964473" cy="6168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98573"/>
            <a:ext cx="12192000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ориентированные задачи и почему именно они?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0653439"/>
              </p:ext>
            </p:extLst>
          </p:nvPr>
        </p:nvGraphicFramePr>
        <p:xfrm>
          <a:off x="300252" y="1501254"/>
          <a:ext cx="11436824" cy="520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3082" y="280748"/>
            <a:ext cx="11136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 практико-ориентированных задач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1673</Words>
  <Application>Microsoft Office PowerPoint</Application>
  <PresentationFormat>Широкоэкранный</PresentationFormat>
  <Paragraphs>313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Open Sans</vt:lpstr>
      <vt:lpstr>Times New Roman</vt:lpstr>
      <vt:lpstr>Wingdings</vt:lpstr>
      <vt:lpstr>Тема Office</vt:lpstr>
      <vt:lpstr>     Конкурс «Учитель года России – 2015»   Методический семинар  «Практико –ориентированные задачи как способ формирования познавательных компетенций на уроках математики»</vt:lpstr>
      <vt:lpstr>Разрешите представиться!</vt:lpstr>
      <vt:lpstr>Противоречия и проблемы</vt:lpstr>
      <vt:lpstr>Цель деятельности </vt:lpstr>
      <vt:lpstr>МЕТОДОЛОГИЧЕСКАЯ БАЗА ( при помощи чего решить проблему)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уровня сформированности познавательных компетенций</vt:lpstr>
      <vt:lpstr>  Результативность деятельности (результаты применения)  </vt:lpstr>
      <vt:lpstr>  Результативность деятельности  </vt:lpstr>
      <vt:lpstr>Используемые источники: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Конкурс «Учитель года России – 2015»   Методический семинар  «Решение практико -ориентированных задач как способ формирования предметных УУД»</dc:title>
  <dc:creator>Acer</dc:creator>
  <cp:lastModifiedBy>Acer</cp:lastModifiedBy>
  <cp:revision>123</cp:revision>
  <dcterms:created xsi:type="dcterms:W3CDTF">2015-08-06T05:51:15Z</dcterms:created>
  <dcterms:modified xsi:type="dcterms:W3CDTF">2015-08-15T09:33:14Z</dcterms:modified>
</cp:coreProperties>
</file>