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62" r:id="rId4"/>
    <p:sldId id="263" r:id="rId5"/>
    <p:sldId id="265" r:id="rId6"/>
    <p:sldId id="270" r:id="rId7"/>
    <p:sldId id="280" r:id="rId8"/>
    <p:sldId id="271" r:id="rId9"/>
    <p:sldId id="267" r:id="rId10"/>
    <p:sldId id="268" r:id="rId11"/>
    <p:sldId id="269" r:id="rId12"/>
    <p:sldId id="282" r:id="rId13"/>
    <p:sldId id="281" r:id="rId14"/>
    <p:sldId id="274" r:id="rId15"/>
    <p:sldId id="275" r:id="rId16"/>
    <p:sldId id="277" r:id="rId17"/>
    <p:sldId id="264" r:id="rId18"/>
    <p:sldId id="279" r:id="rId19"/>
  </p:sldIdLst>
  <p:sldSz cx="9144000" cy="6858000" type="screen4x3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showAnimation="1" encoding="windows-1251"/>
  <p:clrMru>
    <a:srgbClr val="CC3300"/>
    <a:srgbClr val="F2974C"/>
    <a:srgbClr val="29961A"/>
    <a:srgbClr val="C70303"/>
    <a:srgbClr val="AD1D1D"/>
    <a:srgbClr val="55DE42"/>
    <a:srgbClr val="38B0A5"/>
    <a:srgbClr val="E79C07"/>
    <a:srgbClr val="7C3B06"/>
    <a:srgbClr val="8B4307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8.0807963951665993E-2"/>
                  <c:y val="2.339176978078044E-2"/>
                </c:manualLayout>
              </c:layout>
              <c:showVal val="1"/>
            </c:dLbl>
            <c:dLbl>
              <c:idx val="1"/>
              <c:layout>
                <c:manualLayout>
                  <c:x val="8.4481053222195929E-2"/>
                  <c:y val="5.8479424451951811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0.48000000000000032</c:v>
                </c:pt>
                <c:pt idx="1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6.9788696140075129E-2"/>
                  <c:y val="1.1695884890390253E-2"/>
                </c:manualLayout>
              </c:layout>
              <c:showVal val="1"/>
            </c:dLbl>
            <c:dLbl>
              <c:idx val="1"/>
              <c:layout>
                <c:manualLayout>
                  <c:x val="6.9788696140075046E-2"/>
                  <c:y val="-2.9239712225975704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</c:v>
                </c:pt>
                <c:pt idx="1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8.0807963951665993E-2"/>
                  <c:y val="-8.1871194232731509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12%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8.3372503601454373E-2"/>
                  <c:y val="-7.6023251787536494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latin typeface="Times New Roman" pitchFamily="18" charset="0"/>
                        <a:cs typeface="Times New Roman" pitchFamily="18" charset="0"/>
                      </a:rPr>
                      <a:t>25%</a:t>
                    </a:r>
                  </a:p>
                </c:rich>
              </c:tx>
              <c:showVal val="1"/>
            </c:dLbl>
            <c:delete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0.25</c:v>
                </c:pt>
              </c:numCache>
            </c:numRef>
          </c:val>
        </c:ser>
        <c:shape val="cylinder"/>
        <c:axId val="71285760"/>
        <c:axId val="138732288"/>
        <c:axId val="0"/>
      </c:bar3DChart>
      <c:catAx>
        <c:axId val="71285760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8732288"/>
        <c:crosses val="autoZero"/>
        <c:auto val="1"/>
        <c:lblAlgn val="ctr"/>
        <c:lblOffset val="100"/>
      </c:catAx>
      <c:valAx>
        <c:axId val="138732288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285760"/>
        <c:crosses val="autoZero"/>
        <c:crossBetween val="between"/>
      </c:valAx>
    </c:plotArea>
    <c:legend>
      <c:legendPos val="r"/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-3.0092592592592591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5.5555555555555455E-2"/>
                  <c:y val="-3.9682539682539802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частично-активный</c:v>
                </c:pt>
              </c:strCache>
            </c:strRef>
          </c:tx>
          <c:dLbls>
            <c:dLbl>
              <c:idx val="0"/>
              <c:layout>
                <c:manualLayout>
                  <c:x val="5.5555555555555455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-5.0925925925925923E-2"/>
                  <c:y val="-1.9841269841269896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0.30000000000000032</c:v>
                </c:pt>
                <c:pt idx="1">
                  <c:v>0.05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относительно-активный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3.9682539682539802E-3"/>
                </c:manualLayout>
              </c:layout>
              <c:showVal val="1"/>
            </c:dLbl>
            <c:dLbl>
              <c:idx val="1"/>
              <c:layout>
                <c:manualLayout>
                  <c:x val="7.8703703703703734E-2"/>
                  <c:y val="-1.9841269841269896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0.15000000000000024</c:v>
                </c:pt>
                <c:pt idx="1">
                  <c:v>0.1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рецепционно-активный</c:v>
                </c:pt>
              </c:strCache>
            </c:strRef>
          </c:tx>
          <c:dLbls>
            <c:dLbl>
              <c:idx val="0"/>
              <c:layout>
                <c:manualLayout>
                  <c:x val="5.7870370370370371E-2"/>
                  <c:y val="-1.1904761904761921E-2"/>
                </c:manualLayout>
              </c:layout>
              <c:showVal val="1"/>
            </c:dLbl>
            <c:dLbl>
              <c:idx val="1"/>
              <c:layout>
                <c:manualLayout>
                  <c:x val="6.7129629629629664E-2"/>
                  <c:y val="-2.7777777777777936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0.05</c:v>
                </c:pt>
                <c:pt idx="1">
                  <c:v>0.30000000000000032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исполнительно-активный</c:v>
                </c:pt>
              </c:strCache>
            </c:strRef>
          </c:tx>
          <c:dLbls>
            <c:dLbl>
              <c:idx val="0"/>
              <c:layout>
                <c:manualLayout>
                  <c:x val="-4.3981481481481483E-2"/>
                  <c:y val="-7.9365079365079413E-3"/>
                </c:manualLayout>
              </c:layout>
              <c:showVal val="1"/>
            </c:dLbl>
            <c:dLbl>
              <c:idx val="1"/>
              <c:layout>
                <c:manualLayout>
                  <c:x val="6.25E-2"/>
                  <c:y val="-1.1904761904761921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Лист1!$F$2:$F$3</c:f>
              <c:numCache>
                <c:formatCode>0%</c:formatCode>
                <c:ptCount val="2"/>
                <c:pt idx="0">
                  <c:v>0.1</c:v>
                </c:pt>
                <c:pt idx="1">
                  <c:v>0.25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рефлексивно-активный </c:v>
                </c:pt>
              </c:strCache>
            </c:strRef>
          </c:tx>
          <c:dLbls>
            <c:dLbl>
              <c:idx val="0"/>
              <c:layout>
                <c:manualLayout>
                  <c:x val="7.8703703703703734E-2"/>
                  <c:y val="-1.5873015873015855E-2"/>
                </c:manualLayout>
              </c:layout>
              <c:showVal val="1"/>
            </c:dLbl>
            <c:dLbl>
              <c:idx val="1"/>
              <c:layout>
                <c:manualLayout>
                  <c:x val="6.7129629629629664E-2"/>
                  <c:y val="-1.1904761904761921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Лист1!$G$2:$G$3</c:f>
              <c:numCache>
                <c:formatCode>0%</c:formatCode>
                <c:ptCount val="2"/>
                <c:pt idx="0">
                  <c:v>0.1</c:v>
                </c:pt>
                <c:pt idx="1">
                  <c:v>0.15000000000000024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творческий </c:v>
                </c:pt>
              </c:strCache>
            </c:strRef>
          </c:tx>
          <c:dLbls>
            <c:dLbl>
              <c:idx val="0"/>
              <c:layout>
                <c:manualLayout>
                  <c:x val="-1.3888888888888944E-2"/>
                  <c:y val="-4.3650793650793704E-2"/>
                </c:manualLayout>
              </c:layout>
              <c:showVal val="1"/>
            </c:dLbl>
            <c:dLbl>
              <c:idx val="1"/>
              <c:layout>
                <c:manualLayout>
                  <c:x val="6.25E-2"/>
                  <c:y val="-2.3809523809523812E-2"/>
                </c:manualLayout>
              </c:layout>
              <c:showVal val="1"/>
            </c:dLbl>
            <c:spPr>
              <a:solidFill>
                <a:schemeClr val="accent5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1100" b="1" i="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Лист1!$H$2:$H$3</c:f>
              <c:numCache>
                <c:formatCode>0%</c:formatCode>
                <c:ptCount val="2"/>
                <c:pt idx="0">
                  <c:v>0</c:v>
                </c:pt>
                <c:pt idx="1">
                  <c:v>0.1</c:v>
                </c:pt>
              </c:numCache>
            </c:numRef>
          </c:val>
        </c:ser>
        <c:shape val="cylinder"/>
        <c:axId val="71458816"/>
        <c:axId val="71460352"/>
        <c:axId val="0"/>
      </c:bar3DChart>
      <c:catAx>
        <c:axId val="71458816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460352"/>
        <c:crosses val="autoZero"/>
        <c:auto val="1"/>
        <c:lblAlgn val="ctr"/>
        <c:lblOffset val="100"/>
      </c:catAx>
      <c:valAx>
        <c:axId val="71460352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458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555616500448998"/>
          <c:y val="4.4934719779779767E-2"/>
          <c:w val="0.33630320655843232"/>
          <c:h val="0.9432052643469665"/>
        </c:manualLayout>
      </c:layout>
      <c:txPr>
        <a:bodyPr/>
        <a:lstStyle/>
        <a:p>
          <a:pPr>
            <a:defRPr sz="11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-4.0977055827081312E-2"/>
                  <c:y val="3.2921739581263265E-2"/>
                </c:manualLayout>
              </c:layout>
              <c:showVal val="1"/>
            </c:dLbl>
            <c:dLbl>
              <c:idx val="1"/>
              <c:layout>
                <c:manualLayout>
                  <c:x val="8.510619287163064E-2"/>
                  <c:y val="5.4869565968771903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0.43000000000000038</c:v>
                </c:pt>
                <c:pt idx="1">
                  <c:v>0.18000000000000024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уровень</c:v>
                </c:pt>
              </c:strCache>
            </c:strRef>
          </c:tx>
          <c:dLbls>
            <c:dLbl>
              <c:idx val="0"/>
              <c:layout>
                <c:manualLayout>
                  <c:x val="6.3041624349355854E-2"/>
                  <c:y val="0"/>
                </c:manualLayout>
              </c:layout>
              <c:showVal val="1"/>
            </c:dLbl>
            <c:dLbl>
              <c:idx val="1"/>
              <c:layout>
                <c:manualLayout>
                  <c:x val="8.510619287163064E-2"/>
                  <c:y val="-5.4869565968771903E-3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0.49000000000000032</c:v>
                </c:pt>
                <c:pt idx="1">
                  <c:v>0.56000000000000005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dLbl>
              <c:idx val="0"/>
              <c:layout>
                <c:manualLayout>
                  <c:x val="-3.4672893392145736E-2"/>
                  <c:y val="5.4869565968771903E-3"/>
                </c:manualLayout>
              </c:layout>
              <c:showVal val="1"/>
            </c:dLbl>
            <c:dLbl>
              <c:idx val="1"/>
              <c:layout>
                <c:manualLayout>
                  <c:x val="8.1954111654162595E-2"/>
                  <c:y val="0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8.0000000000000168E-2</c:v>
                </c:pt>
                <c:pt idx="1">
                  <c:v>0.14000000000000001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высший уровень</c:v>
                </c:pt>
              </c:strCache>
            </c:strRef>
          </c:tx>
          <c:dLbls>
            <c:dLbl>
              <c:idx val="0"/>
              <c:layout>
                <c:manualLayout>
                  <c:x val="5.7870370370370405E-2"/>
                  <c:y val="-4.7619047619047714E-2"/>
                </c:manualLayout>
              </c:layout>
              <c:showVal val="1"/>
            </c:dLbl>
            <c:dLbl>
              <c:idx val="1"/>
              <c:layout>
                <c:manualLayout>
                  <c:x val="4.4129137044549113E-2"/>
                  <c:y val="-6.0356522565649093E-2"/>
                </c:manualLayout>
              </c:layout>
              <c:showVal val="1"/>
            </c:dLbl>
            <c:spPr>
              <a:gradFill rotWithShape="1">
                <a:gsLst>
                  <a:gs pos="0">
                    <a:schemeClr val="accent4">
                      <a:tint val="50000"/>
                      <a:satMod val="300000"/>
                    </a:schemeClr>
                  </a:gs>
                  <a:gs pos="35000">
                    <a:schemeClr val="accent4">
                      <a:tint val="37000"/>
                      <a:satMod val="300000"/>
                    </a:schemeClr>
                  </a:gs>
                  <a:gs pos="100000">
                    <a:schemeClr val="accent4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200"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2011 - 2012</c:v>
                </c:pt>
                <c:pt idx="1">
                  <c:v>2013 - 2014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0</c:v>
                </c:pt>
                <c:pt idx="1">
                  <c:v>0.12000000000000002</c:v>
                </c:pt>
              </c:numCache>
            </c:numRef>
          </c:val>
        </c:ser>
        <c:shape val="cylinder"/>
        <c:axId val="71541888"/>
        <c:axId val="71543424"/>
        <c:axId val="0"/>
      </c:bar3DChart>
      <c:catAx>
        <c:axId val="71541888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543424"/>
        <c:crosses val="autoZero"/>
        <c:auto val="1"/>
        <c:lblAlgn val="ctr"/>
        <c:lblOffset val="100"/>
      </c:catAx>
      <c:valAx>
        <c:axId val="7154342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1541888"/>
        <c:crosses val="autoZero"/>
        <c:crossBetween val="between"/>
      </c:valAx>
    </c:plotArea>
    <c:legend>
      <c:legendPos val="r"/>
      <c:txPr>
        <a:bodyPr/>
        <a:lstStyle/>
        <a:p>
          <a:pPr>
            <a:defRPr sz="12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DAEEB9-FA78-493B-A371-CD1B6542EF92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320105E-0DE1-484B-84A7-C103D992F1E1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необходимостью достижения личностных образовательных ресурсов при обучении, развитием познавательной активности и существующим методологическим аппаратом, который не позволяет решить данную задачу на успешном уровне</a:t>
          </a:r>
          <a:endParaRPr lang="ru-RU" sz="15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EB9D907-5373-483B-AC2D-514496930840}" type="parTrans" cxnId="{73FD5A41-78DC-4A75-8E37-09652D90B65B}">
      <dgm:prSet/>
      <dgm:spPr/>
      <dgm:t>
        <a:bodyPr/>
        <a:lstStyle/>
        <a:p>
          <a:endParaRPr lang="ru-RU"/>
        </a:p>
      </dgm:t>
    </dgm:pt>
    <dgm:pt modelId="{AC428DDF-642E-4EAA-B213-6F33BCD13F20}" type="sibTrans" cxnId="{73FD5A41-78DC-4A75-8E37-09652D90B65B}">
      <dgm:prSet/>
      <dgm:spPr/>
      <dgm:t>
        <a:bodyPr/>
        <a:lstStyle/>
        <a:p>
          <a:endParaRPr lang="ru-RU"/>
        </a:p>
      </dgm:t>
    </dgm:pt>
    <dgm:pt modelId="{700704DD-303D-4D70-AA79-1B0BC35C21A8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запросом на качественное естественнонаучное образование и неполным соответствием содержания школьного образования по данному запросу</a:t>
          </a:r>
          <a:endParaRPr lang="ru-RU" sz="15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E9504BE3-F6FC-441D-8B0F-BD139DAE3661}" type="parTrans" cxnId="{1AAC4B6B-6D93-4BFE-AA10-7F5412A4581C}">
      <dgm:prSet/>
      <dgm:spPr/>
      <dgm:t>
        <a:bodyPr/>
        <a:lstStyle/>
        <a:p>
          <a:endParaRPr lang="ru-RU"/>
        </a:p>
      </dgm:t>
    </dgm:pt>
    <dgm:pt modelId="{0F7B5253-9CAF-4176-AE89-6F3E9A94DDAB}" type="sibTrans" cxnId="{1AAC4B6B-6D93-4BFE-AA10-7F5412A4581C}">
      <dgm:prSet/>
      <dgm:spPr/>
      <dgm:t>
        <a:bodyPr/>
        <a:lstStyle/>
        <a:p>
          <a:endParaRPr lang="ru-RU"/>
        </a:p>
      </dgm:t>
    </dgm:pt>
    <dgm:pt modelId="{7D0DC744-0DA6-49D8-B2D9-88F1CF1A89F9}">
      <dgm:prSet phldrT="[Текст]" custT="1"/>
      <dgm:spPr/>
      <dgm:t>
        <a:bodyPr/>
        <a:lstStyle/>
        <a:p>
          <a:pPr algn="just"/>
          <a:r>
            <a:rPr lang="ru-RU" sz="15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попытками широкого применения в образовательном процессе школы исследовательской деятельности учащихся и недостаточным теоретическим обоснованием принципов ее оптимальной организации</a:t>
          </a:r>
          <a:endParaRPr lang="ru-RU" sz="15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7814D86-8F7C-4565-9416-1DD975D0B41E}" type="parTrans" cxnId="{5BC48008-5AD2-454A-9D78-303FD0DB3615}">
      <dgm:prSet/>
      <dgm:spPr/>
      <dgm:t>
        <a:bodyPr/>
        <a:lstStyle/>
        <a:p>
          <a:endParaRPr lang="ru-RU"/>
        </a:p>
      </dgm:t>
    </dgm:pt>
    <dgm:pt modelId="{EB3F35B1-3FB3-4490-8EFD-D761F025CE3E}" type="sibTrans" cxnId="{5BC48008-5AD2-454A-9D78-303FD0DB3615}">
      <dgm:prSet/>
      <dgm:spPr/>
      <dgm:t>
        <a:bodyPr/>
        <a:lstStyle/>
        <a:p>
          <a:endParaRPr lang="ru-RU"/>
        </a:p>
      </dgm:t>
    </dgm:pt>
    <dgm:pt modelId="{B093F31D-3C43-480A-9469-FDF649520FB7}">
      <dgm:prSet phldrT="[Текст]" custT="1"/>
      <dgm:spPr/>
      <dgm:t>
        <a:bodyPr/>
        <a:lstStyle/>
        <a:p>
          <a:r>
            <a:rPr lang="ru-RU" sz="1500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- объективно усиливающейся ролью биологических знаний в современном обществе и производстве и отсутствием понимания этой роли у обучающихся</a:t>
          </a:r>
          <a:endParaRPr lang="ru-RU" sz="1500" b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42081B3-F4A4-4427-ACFE-C09DC3E9ECBB}" type="parTrans" cxnId="{C835BD79-0405-404A-8A91-778D331C44AA}">
      <dgm:prSet/>
      <dgm:spPr/>
      <dgm:t>
        <a:bodyPr/>
        <a:lstStyle/>
        <a:p>
          <a:endParaRPr lang="ru-RU"/>
        </a:p>
      </dgm:t>
    </dgm:pt>
    <dgm:pt modelId="{582E4633-F921-4F33-88A6-CF9A3E6E1EF5}" type="sibTrans" cxnId="{C835BD79-0405-404A-8A91-778D331C44AA}">
      <dgm:prSet/>
      <dgm:spPr/>
      <dgm:t>
        <a:bodyPr/>
        <a:lstStyle/>
        <a:p>
          <a:endParaRPr lang="ru-RU"/>
        </a:p>
      </dgm:t>
    </dgm:pt>
    <dgm:pt modelId="{782B27FE-83BF-4E17-8E98-B2CF21E07683}" type="pres">
      <dgm:prSet presAssocID="{47DAEEB9-FA78-493B-A371-CD1B6542EF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509129C-6ED0-40D0-A4EE-069A5F9A3A3D}" type="pres">
      <dgm:prSet presAssocID="{0320105E-0DE1-484B-84A7-C103D992F1E1}" presName="parentText" presStyleLbl="node1" presStyleIdx="0" presStyleCnt="4" custScaleY="95166" custLinFactY="292705" custLinFactNeighborX="917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52D73B-E677-4951-8CD2-E911D78FC027}" type="pres">
      <dgm:prSet presAssocID="{AC428DDF-642E-4EAA-B213-6F33BCD13F20}" presName="spacer" presStyleCnt="0"/>
      <dgm:spPr/>
    </dgm:pt>
    <dgm:pt modelId="{AAE8F044-FEA1-44E0-BC4E-6294446CAEFE}" type="pres">
      <dgm:prSet presAssocID="{700704DD-303D-4D70-AA79-1B0BC35C21A8}" presName="parentText" presStyleLbl="node1" presStyleIdx="1" presStyleCnt="4" custScaleY="99534" custLinFactY="-91864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AFACC9-3699-497B-A21A-2C5E2076EE65}" type="pres">
      <dgm:prSet presAssocID="{0F7B5253-9CAF-4176-AE89-6F3E9A94DDAB}" presName="spacer" presStyleCnt="0"/>
      <dgm:spPr/>
    </dgm:pt>
    <dgm:pt modelId="{FC985A79-6017-4847-BB16-6707FD726FED}" type="pres">
      <dgm:prSet presAssocID="{7D0DC744-0DA6-49D8-B2D9-88F1CF1A89F9}" presName="parentText" presStyleLbl="node1" presStyleIdx="2" presStyleCnt="4" custLinFactNeighborX="-917" custLinFactNeighborY="99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C1779-2A34-4B1D-AC19-D8C83BFEF941}" type="pres">
      <dgm:prSet presAssocID="{EB3F35B1-3FB3-4490-8EFD-D761F025CE3E}" presName="spacer" presStyleCnt="0"/>
      <dgm:spPr/>
    </dgm:pt>
    <dgm:pt modelId="{403A2406-F7D5-453E-9F02-BA006D72F06A}" type="pres">
      <dgm:prSet presAssocID="{B093F31D-3C43-480A-9469-FDF649520FB7}" presName="parentText" presStyleLbl="node1" presStyleIdx="3" presStyleCnt="4" custLinFactY="-194930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AC4B6B-6D93-4BFE-AA10-7F5412A4581C}" srcId="{47DAEEB9-FA78-493B-A371-CD1B6542EF92}" destId="{700704DD-303D-4D70-AA79-1B0BC35C21A8}" srcOrd="1" destOrd="0" parTransId="{E9504BE3-F6FC-441D-8B0F-BD139DAE3661}" sibTransId="{0F7B5253-9CAF-4176-AE89-6F3E9A94DDAB}"/>
    <dgm:cxn modelId="{C835BD79-0405-404A-8A91-778D331C44AA}" srcId="{47DAEEB9-FA78-493B-A371-CD1B6542EF92}" destId="{B093F31D-3C43-480A-9469-FDF649520FB7}" srcOrd="3" destOrd="0" parTransId="{342081B3-F4A4-4427-ACFE-C09DC3E9ECBB}" sibTransId="{582E4633-F921-4F33-88A6-CF9A3E6E1EF5}"/>
    <dgm:cxn modelId="{5BC48008-5AD2-454A-9D78-303FD0DB3615}" srcId="{47DAEEB9-FA78-493B-A371-CD1B6542EF92}" destId="{7D0DC744-0DA6-49D8-B2D9-88F1CF1A89F9}" srcOrd="2" destOrd="0" parTransId="{F7814D86-8F7C-4565-9416-1DD975D0B41E}" sibTransId="{EB3F35B1-3FB3-4490-8EFD-D761F025CE3E}"/>
    <dgm:cxn modelId="{D23734B2-A747-4D57-B54E-E6AEDC0113BE}" type="presOf" srcId="{0320105E-0DE1-484B-84A7-C103D992F1E1}" destId="{6509129C-6ED0-40D0-A4EE-069A5F9A3A3D}" srcOrd="0" destOrd="0" presId="urn:microsoft.com/office/officeart/2005/8/layout/vList2"/>
    <dgm:cxn modelId="{73FD5A41-78DC-4A75-8E37-09652D90B65B}" srcId="{47DAEEB9-FA78-493B-A371-CD1B6542EF92}" destId="{0320105E-0DE1-484B-84A7-C103D992F1E1}" srcOrd="0" destOrd="0" parTransId="{FEB9D907-5373-483B-AC2D-514496930840}" sibTransId="{AC428DDF-642E-4EAA-B213-6F33BCD13F20}"/>
    <dgm:cxn modelId="{61740DF9-9B0F-47FA-AF05-E54B9A3F87D5}" type="presOf" srcId="{B093F31D-3C43-480A-9469-FDF649520FB7}" destId="{403A2406-F7D5-453E-9F02-BA006D72F06A}" srcOrd="0" destOrd="0" presId="urn:microsoft.com/office/officeart/2005/8/layout/vList2"/>
    <dgm:cxn modelId="{34B55936-A812-4F2E-9F3B-A496B05C4EA2}" type="presOf" srcId="{700704DD-303D-4D70-AA79-1B0BC35C21A8}" destId="{AAE8F044-FEA1-44E0-BC4E-6294446CAEFE}" srcOrd="0" destOrd="0" presId="urn:microsoft.com/office/officeart/2005/8/layout/vList2"/>
    <dgm:cxn modelId="{4A85832C-962A-48F2-81BA-D5C1511B616C}" type="presOf" srcId="{47DAEEB9-FA78-493B-A371-CD1B6542EF92}" destId="{782B27FE-83BF-4E17-8E98-B2CF21E07683}" srcOrd="0" destOrd="0" presId="urn:microsoft.com/office/officeart/2005/8/layout/vList2"/>
    <dgm:cxn modelId="{8C074DF9-4B94-4421-995C-CC1D62525E20}" type="presOf" srcId="{7D0DC744-0DA6-49D8-B2D9-88F1CF1A89F9}" destId="{FC985A79-6017-4847-BB16-6707FD726FED}" srcOrd="0" destOrd="0" presId="urn:microsoft.com/office/officeart/2005/8/layout/vList2"/>
    <dgm:cxn modelId="{17BCFC6E-C327-49E1-97FA-3E0DEAD22D91}" type="presParOf" srcId="{782B27FE-83BF-4E17-8E98-B2CF21E07683}" destId="{6509129C-6ED0-40D0-A4EE-069A5F9A3A3D}" srcOrd="0" destOrd="0" presId="urn:microsoft.com/office/officeart/2005/8/layout/vList2"/>
    <dgm:cxn modelId="{AB646F6F-2FDF-4908-8DEB-1A7A18C60C53}" type="presParOf" srcId="{782B27FE-83BF-4E17-8E98-B2CF21E07683}" destId="{0152D73B-E677-4951-8CD2-E911D78FC027}" srcOrd="1" destOrd="0" presId="urn:microsoft.com/office/officeart/2005/8/layout/vList2"/>
    <dgm:cxn modelId="{749E9853-0914-4057-A18F-DB744B54A1E2}" type="presParOf" srcId="{782B27FE-83BF-4E17-8E98-B2CF21E07683}" destId="{AAE8F044-FEA1-44E0-BC4E-6294446CAEFE}" srcOrd="2" destOrd="0" presId="urn:microsoft.com/office/officeart/2005/8/layout/vList2"/>
    <dgm:cxn modelId="{749D467B-7E64-4F3B-BAC0-36121D4A417E}" type="presParOf" srcId="{782B27FE-83BF-4E17-8E98-B2CF21E07683}" destId="{96AFACC9-3699-497B-A21A-2C5E2076EE65}" srcOrd="3" destOrd="0" presId="urn:microsoft.com/office/officeart/2005/8/layout/vList2"/>
    <dgm:cxn modelId="{3231F6DF-9A94-476E-BDFD-41E0C5851D65}" type="presParOf" srcId="{782B27FE-83BF-4E17-8E98-B2CF21E07683}" destId="{FC985A79-6017-4847-BB16-6707FD726FED}" srcOrd="4" destOrd="0" presId="urn:microsoft.com/office/officeart/2005/8/layout/vList2"/>
    <dgm:cxn modelId="{E7BA0830-9EE1-4933-B594-7D6A5496625A}" type="presParOf" srcId="{782B27FE-83BF-4E17-8E98-B2CF21E07683}" destId="{142C1779-2A34-4B1D-AC19-D8C83BFEF941}" srcOrd="5" destOrd="0" presId="urn:microsoft.com/office/officeart/2005/8/layout/vList2"/>
    <dgm:cxn modelId="{5C75FA9D-5B70-4F48-A520-C514D46DDFEA}" type="presParOf" srcId="{782B27FE-83BF-4E17-8E98-B2CF21E07683}" destId="{403A2406-F7D5-453E-9F02-BA006D72F06A}" srcOrd="6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4F4FAF-CCAD-48C2-BD67-C06794614FA9}" type="doc">
      <dgm:prSet loTypeId="urn:microsoft.com/office/officeart/2005/8/layout/cycle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44516C69-D8F6-495F-A458-860E94DBA629}">
      <dgm:prSet phldrT="[Текст]" custT="1"/>
      <dgm:spPr/>
      <dgm:t>
        <a:bodyPr/>
        <a:lstStyle/>
        <a:p>
          <a:endParaRPr lang="ru-RU" sz="1600" b="1" i="1" u="sng" dirty="0" smtClean="0">
            <a:solidFill>
              <a:schemeClr val="accent2">
                <a:lumMod val="75000"/>
              </a:schemeClr>
            </a:solidFill>
            <a:effectLst/>
            <a:latin typeface="Times New Roman" pitchFamily="18" charset="0"/>
            <a:cs typeface="Times New Roman" pitchFamily="18" charset="0"/>
          </a:endParaRPr>
        </a:p>
        <a:p>
          <a:r>
            <a:rPr lang="ru-RU" sz="1350" b="1" i="1" u="sng" dirty="0" err="1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Компетентностно-ориентированного</a:t>
          </a:r>
          <a:r>
            <a:rPr lang="ru-RU" sz="1350" b="1" i="1" u="sng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 обучения</a:t>
          </a:r>
        </a:p>
        <a:p>
          <a:r>
            <a:rPr lang="ru-RU" sz="13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(Зимняя И.А.,</a:t>
          </a:r>
        </a:p>
        <a:p>
          <a:r>
            <a:rPr lang="ru-RU" sz="13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Савенков А.И., Гришанова Н.А.) </a:t>
          </a:r>
          <a:endParaRPr lang="ru-RU" sz="1350" dirty="0">
            <a:latin typeface="Times New Roman" pitchFamily="18" charset="0"/>
            <a:cs typeface="Times New Roman" pitchFamily="18" charset="0"/>
          </a:endParaRPr>
        </a:p>
      </dgm:t>
    </dgm:pt>
    <dgm:pt modelId="{0F04324A-01DB-4CCA-85CE-0B358AAEF130}" type="parTrans" cxnId="{D109D345-455B-4D01-987E-9FFFBFFF2BAE}">
      <dgm:prSet/>
      <dgm:spPr/>
      <dgm:t>
        <a:bodyPr/>
        <a:lstStyle/>
        <a:p>
          <a:endParaRPr lang="ru-RU"/>
        </a:p>
      </dgm:t>
    </dgm:pt>
    <dgm:pt modelId="{2C60D437-7C07-4BDD-A63F-C57D6EED786B}" type="sibTrans" cxnId="{D109D345-455B-4D01-987E-9FFFBFFF2BAE}">
      <dgm:prSet/>
      <dgm:spPr/>
      <dgm:t>
        <a:bodyPr/>
        <a:lstStyle/>
        <a:p>
          <a:endParaRPr lang="ru-RU"/>
        </a:p>
      </dgm:t>
    </dgm:pt>
    <dgm:pt modelId="{29114312-4FB4-430D-AD92-5F2DA860F58A}">
      <dgm:prSet phldrT="[Текст]" custT="1"/>
      <dgm:spPr/>
      <dgm:t>
        <a:bodyPr/>
        <a:lstStyle/>
        <a:p>
          <a:pPr algn="ctr"/>
          <a:r>
            <a:rPr lang="ru-RU" sz="1400" b="1" i="1" u="sng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Личностного ориентирования</a:t>
          </a:r>
        </a:p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</a:t>
          </a:r>
          <a:r>
            <a:rPr lang="ru-RU" sz="140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Якиманская</a:t>
          </a:r>
          <a:r>
            <a:rPr lang="ru-RU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И.С., Сухомлинский В.А.,</a:t>
          </a:r>
        </a:p>
        <a:p>
          <a:pPr algn="ctr"/>
          <a:r>
            <a:rPr lang="ru-RU" sz="1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Макаренко А.С.)</a:t>
          </a:r>
          <a:endParaRPr lang="ru-RU" sz="1400" dirty="0">
            <a:solidFill>
              <a:schemeClr val="tx2">
                <a:lumMod val="7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7C56E722-5137-45DE-9352-787579AEBA67}" type="parTrans" cxnId="{84A52CE7-152C-42E6-A97E-9C1DCC890E8C}">
      <dgm:prSet/>
      <dgm:spPr/>
      <dgm:t>
        <a:bodyPr/>
        <a:lstStyle/>
        <a:p>
          <a:endParaRPr lang="ru-RU"/>
        </a:p>
      </dgm:t>
    </dgm:pt>
    <dgm:pt modelId="{9F93B383-B3F7-49AF-B0DA-40E8BD74D1C7}" type="sibTrans" cxnId="{84A52CE7-152C-42E6-A97E-9C1DCC890E8C}">
      <dgm:prSet/>
      <dgm:spPr/>
      <dgm:t>
        <a:bodyPr/>
        <a:lstStyle/>
        <a:p>
          <a:endParaRPr lang="ru-RU"/>
        </a:p>
      </dgm:t>
    </dgm:pt>
    <dgm:pt modelId="{330DE358-D60F-410C-9856-ED4BDEBCADCF}">
      <dgm:prSet phldrT="[Текст]" custT="1"/>
      <dgm:spPr/>
      <dgm:t>
        <a:bodyPr/>
        <a:lstStyle/>
        <a:p>
          <a:r>
            <a:rPr lang="ru-RU" sz="1450" b="1" i="1" u="sng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Развитие критического мышления</a:t>
          </a:r>
        </a:p>
        <a:p>
          <a:r>
            <a:rPr lang="ru-RU" sz="14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(Ч. Темпл,</a:t>
          </a:r>
        </a:p>
        <a:p>
          <a:r>
            <a:rPr lang="ru-RU" sz="14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 </a:t>
          </a:r>
          <a:r>
            <a:rPr lang="ru-RU" sz="145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Стил</a:t>
          </a:r>
          <a:r>
            <a:rPr lang="ru-RU" sz="14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</a:t>
          </a:r>
        </a:p>
        <a:p>
          <a:r>
            <a:rPr lang="ru-RU" sz="14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К. </a:t>
          </a:r>
          <a:r>
            <a:rPr lang="ru-RU" sz="1450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Мередит</a:t>
          </a:r>
          <a:r>
            <a:rPr lang="ru-RU" sz="145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)</a:t>
          </a:r>
        </a:p>
        <a:p>
          <a:endParaRPr lang="ru-RU" sz="1450" dirty="0">
            <a:latin typeface="Times New Roman" pitchFamily="18" charset="0"/>
            <a:cs typeface="Times New Roman" pitchFamily="18" charset="0"/>
          </a:endParaRPr>
        </a:p>
      </dgm:t>
    </dgm:pt>
    <dgm:pt modelId="{DFCA661B-44B9-4802-86F2-DF1BEC969424}" type="parTrans" cxnId="{39C339F1-83CA-4A0D-9EB8-2576EC407C76}">
      <dgm:prSet/>
      <dgm:spPr/>
      <dgm:t>
        <a:bodyPr/>
        <a:lstStyle/>
        <a:p>
          <a:endParaRPr lang="ru-RU"/>
        </a:p>
      </dgm:t>
    </dgm:pt>
    <dgm:pt modelId="{D58412EA-959C-45E3-8AED-87941C6C8573}" type="sibTrans" cxnId="{39C339F1-83CA-4A0D-9EB8-2576EC407C76}">
      <dgm:prSet/>
      <dgm:spPr/>
      <dgm:t>
        <a:bodyPr/>
        <a:lstStyle/>
        <a:p>
          <a:endParaRPr lang="ru-RU"/>
        </a:p>
      </dgm:t>
    </dgm:pt>
    <dgm:pt modelId="{FCE2440C-A6D2-4BEA-8D50-16C4B1245A1E}">
      <dgm:prSet phldrT="[Текст]"/>
      <dgm:spPr/>
      <dgm:t>
        <a:bodyPr/>
        <a:lstStyle/>
        <a:p>
          <a:pPr algn="ctr"/>
          <a:r>
            <a:rPr lang="ru-RU" b="1" i="1" u="sng" dirty="0" smtClean="0"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Информационные и компьютерные</a:t>
          </a:r>
        </a:p>
        <a:p>
          <a:pPr algn="ctr"/>
          <a:r>
            <a:rPr lang="ru-RU" b="1" i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(Роберт И.В.,</a:t>
          </a:r>
        </a:p>
        <a:p>
          <a:pPr algn="ctr"/>
          <a:r>
            <a: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Г. </a:t>
          </a:r>
          <a:r>
            <a:rPr lang="ru-RU" b="1" dirty="0" err="1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Клейман</a:t>
          </a:r>
          <a:r>
            <a: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</a:t>
          </a:r>
        </a:p>
        <a:p>
          <a:pPr algn="ctr"/>
          <a:r>
            <a:rPr lang="ru-RU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Громов Г.Р.)</a:t>
          </a:r>
          <a:endParaRPr lang="ru-RU" dirty="0"/>
        </a:p>
      </dgm:t>
    </dgm:pt>
    <dgm:pt modelId="{9B354277-16DB-4053-AD0B-254678779031}" type="parTrans" cxnId="{42A2898C-663A-49D2-B96F-D19097B77143}">
      <dgm:prSet/>
      <dgm:spPr/>
      <dgm:t>
        <a:bodyPr/>
        <a:lstStyle/>
        <a:p>
          <a:endParaRPr lang="ru-RU"/>
        </a:p>
      </dgm:t>
    </dgm:pt>
    <dgm:pt modelId="{171E9EC0-46F4-4BD5-BC94-8202771AE7C4}" type="sibTrans" cxnId="{42A2898C-663A-49D2-B96F-D19097B77143}">
      <dgm:prSet/>
      <dgm:spPr/>
      <dgm:t>
        <a:bodyPr/>
        <a:lstStyle/>
        <a:p>
          <a:endParaRPr lang="ru-RU"/>
        </a:p>
      </dgm:t>
    </dgm:pt>
    <dgm:pt modelId="{A5A4B996-DC1B-404D-BB65-EF413F99229B}">
      <dgm:prSet phldrT="[Текст]" phldr="1"/>
      <dgm:spPr/>
      <dgm:t>
        <a:bodyPr/>
        <a:lstStyle/>
        <a:p>
          <a:endParaRPr lang="ru-RU"/>
        </a:p>
      </dgm:t>
    </dgm:pt>
    <dgm:pt modelId="{EC590E32-7682-49D8-B4E1-5625644F6922}" type="parTrans" cxnId="{577EE406-6CE9-42EB-B882-3CD6DEEEB95E}">
      <dgm:prSet/>
      <dgm:spPr/>
      <dgm:t>
        <a:bodyPr/>
        <a:lstStyle/>
        <a:p>
          <a:endParaRPr lang="ru-RU"/>
        </a:p>
      </dgm:t>
    </dgm:pt>
    <dgm:pt modelId="{B6F4BA4D-A67F-46C0-AB12-D68903A78B7D}" type="sibTrans" cxnId="{577EE406-6CE9-42EB-B882-3CD6DEEEB95E}">
      <dgm:prSet/>
      <dgm:spPr/>
      <dgm:t>
        <a:bodyPr/>
        <a:lstStyle/>
        <a:p>
          <a:endParaRPr lang="ru-RU"/>
        </a:p>
      </dgm:t>
    </dgm:pt>
    <dgm:pt modelId="{E7ADDCE6-48D8-4AC7-AE2D-7128041081A0}">
      <dgm:prSet/>
      <dgm:spPr/>
      <dgm:t>
        <a:bodyPr/>
        <a:lstStyle/>
        <a:p>
          <a:endParaRPr lang="ru-RU"/>
        </a:p>
      </dgm:t>
    </dgm:pt>
    <dgm:pt modelId="{BFE06589-D944-46E5-A3D7-C4637D44B520}" type="parTrans" cxnId="{9C1BD21B-84AD-4A86-BFB9-DB2ECC4E7D77}">
      <dgm:prSet/>
      <dgm:spPr/>
      <dgm:t>
        <a:bodyPr/>
        <a:lstStyle/>
        <a:p>
          <a:endParaRPr lang="ru-RU"/>
        </a:p>
      </dgm:t>
    </dgm:pt>
    <dgm:pt modelId="{8D5FBE27-D13E-4CB0-A2E3-FDDDF28A1F10}" type="sibTrans" cxnId="{9C1BD21B-84AD-4A86-BFB9-DB2ECC4E7D77}">
      <dgm:prSet/>
      <dgm:spPr/>
      <dgm:t>
        <a:bodyPr/>
        <a:lstStyle/>
        <a:p>
          <a:endParaRPr lang="ru-RU"/>
        </a:p>
      </dgm:t>
    </dgm:pt>
    <dgm:pt modelId="{341B6A74-A9A2-4172-98A7-91E671F72BF5}">
      <dgm:prSet phldrT="[Текст]" custScaleY="76282" custLinFactNeighborX="-4329" custLinFactNeighborY="8013"/>
      <dgm:spPr/>
      <dgm:t>
        <a:bodyPr/>
        <a:lstStyle/>
        <a:p>
          <a:endParaRPr lang="ru-RU"/>
        </a:p>
      </dgm:t>
    </dgm:pt>
    <dgm:pt modelId="{C2F75EB6-7FBA-401E-95C0-5BAE36CEA4F6}" type="parTrans" cxnId="{29A87900-A866-4FF8-8305-D30F58A485A6}">
      <dgm:prSet/>
      <dgm:spPr/>
      <dgm:t>
        <a:bodyPr/>
        <a:lstStyle/>
        <a:p>
          <a:endParaRPr lang="ru-RU"/>
        </a:p>
      </dgm:t>
    </dgm:pt>
    <dgm:pt modelId="{1E162C62-E883-4F58-976D-D3EA1BD4B22A}" type="sibTrans" cxnId="{29A87900-A866-4FF8-8305-D30F58A485A6}">
      <dgm:prSet/>
      <dgm:spPr/>
      <dgm:t>
        <a:bodyPr/>
        <a:lstStyle/>
        <a:p>
          <a:endParaRPr lang="ru-RU"/>
        </a:p>
      </dgm:t>
    </dgm:pt>
    <dgm:pt modelId="{1DDDE015-A90B-4BC7-B6CF-4703FF30EC08}" type="pres">
      <dgm:prSet presAssocID="{A04F4FAF-CCAD-48C2-BD67-C06794614FA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44F3E2-9C12-4A95-AEBB-C239D40C7683}" type="pres">
      <dgm:prSet presAssocID="{A04F4FAF-CCAD-48C2-BD67-C06794614FA9}" presName="children" presStyleCnt="0"/>
      <dgm:spPr/>
    </dgm:pt>
    <dgm:pt modelId="{8DDD66EC-EE03-45FC-8D30-26F732C9BF52}" type="pres">
      <dgm:prSet presAssocID="{A04F4FAF-CCAD-48C2-BD67-C06794614FA9}" presName="childPlaceholder" presStyleCnt="0"/>
      <dgm:spPr/>
    </dgm:pt>
    <dgm:pt modelId="{AFB00D8A-AF9C-4E38-931B-35D48A3F6374}" type="pres">
      <dgm:prSet presAssocID="{A04F4FAF-CCAD-48C2-BD67-C06794614FA9}" presName="circle" presStyleCnt="0"/>
      <dgm:spPr/>
    </dgm:pt>
    <dgm:pt modelId="{3D56E4D0-6414-4A5A-9B87-83C0C40AEF20}" type="pres">
      <dgm:prSet presAssocID="{A04F4FAF-CCAD-48C2-BD67-C06794614FA9}" presName="quadrant1" presStyleLbl="node1" presStyleIdx="0" presStyleCnt="4" custScaleX="91402" custScaleY="64468" custLinFactNeighborX="5032" custLinFactNeighborY="23058">
        <dgm:presLayoutVars>
          <dgm:chMax val="1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47C81CA4-D3D0-446E-B7D3-DA7EEA247315}" type="pres">
      <dgm:prSet presAssocID="{A04F4FAF-CCAD-48C2-BD67-C06794614FA9}" presName="quadrant2" presStyleLbl="node1" presStyleIdx="1" presStyleCnt="4" custScaleX="86068" custScaleY="63167" custLinFactNeighborX="-6276" custLinFactNeighborY="22407">
        <dgm:presLayoutVars>
          <dgm:chMax val="1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4B3528E3-9EB0-411B-A606-80BB350E3C1E}" type="pres">
      <dgm:prSet presAssocID="{A04F4FAF-CCAD-48C2-BD67-C06794614FA9}" presName="quadrant3" presStyleLbl="node1" presStyleIdx="2" presStyleCnt="4" custScaleX="84334" custScaleY="71731" custLinFactNeighborX="-7143" custLinFactNeighborY="-5946">
        <dgm:presLayoutVars>
          <dgm:chMax val="1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541A38F3-81B6-4015-892D-A0D74CEB8A05}" type="pres">
      <dgm:prSet presAssocID="{A04F4FAF-CCAD-48C2-BD67-C06794614FA9}" presName="quadrant4" presStyleLbl="node1" presStyleIdx="3" presStyleCnt="4" custScaleX="89916" custScaleY="70391" custLinFactNeighborX="4289" custLinFactNeighborY="-6616">
        <dgm:presLayoutVars>
          <dgm:chMax val="1"/>
          <dgm:bulletEnabled val="1"/>
        </dgm:presLayoutVars>
      </dgm:prSet>
      <dgm:spPr>
        <a:prstGeom prst="foldedCorner">
          <a:avLst/>
        </a:prstGeom>
      </dgm:spPr>
      <dgm:t>
        <a:bodyPr/>
        <a:lstStyle/>
        <a:p>
          <a:endParaRPr lang="ru-RU"/>
        </a:p>
      </dgm:t>
    </dgm:pt>
    <dgm:pt modelId="{8AC8C2A5-8A8B-4EF0-8C1C-F529CC2BC8BD}" type="pres">
      <dgm:prSet presAssocID="{A04F4FAF-CCAD-48C2-BD67-C06794614FA9}" presName="quadrantPlaceholder" presStyleCnt="0"/>
      <dgm:spPr/>
    </dgm:pt>
    <dgm:pt modelId="{A175FB09-201C-4BAD-96E8-F193130E781D}" type="pres">
      <dgm:prSet presAssocID="{A04F4FAF-CCAD-48C2-BD67-C06794614FA9}" presName="center1" presStyleLbl="fgShp" presStyleIdx="0" presStyleCnt="2" custAng="16200000" custScaleX="126578" custScaleY="49564" custLinFactX="-117242" custLinFactNeighborX="-200000" custLinFactNeighborY="97008"/>
      <dgm:spPr>
        <a:prstGeom prst="rightArrow">
          <a:avLst/>
        </a:prstGeom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617E5BFD-6CFB-4781-AA16-0CC106502554}" type="pres">
      <dgm:prSet presAssocID="{A04F4FAF-CCAD-48C2-BD67-C06794614FA9}" presName="center2" presStyleLbl="fgShp" presStyleIdx="1" presStyleCnt="2" custAng="16200000" custScaleX="109933" custScaleY="57517" custLinFactX="155112" custLinFactNeighborX="200000" custLinFactNeighborY="58966"/>
      <dgm:spPr>
        <a:prstGeom prst="rightArrow">
          <a:avLst/>
        </a:prstGeom>
        <a:solidFill>
          <a:schemeClr val="accent2">
            <a:lumMod val="75000"/>
          </a:schemeClr>
        </a:solidFill>
      </dgm:spPr>
      <dgm:t>
        <a:bodyPr/>
        <a:lstStyle/>
        <a:p>
          <a:endParaRPr lang="ru-RU"/>
        </a:p>
      </dgm:t>
    </dgm:pt>
  </dgm:ptLst>
  <dgm:cxnLst>
    <dgm:cxn modelId="{39C339F1-83CA-4A0D-9EB8-2576EC407C76}" srcId="{A04F4FAF-CCAD-48C2-BD67-C06794614FA9}" destId="{330DE358-D60F-410C-9856-ED4BDEBCADCF}" srcOrd="2" destOrd="0" parTransId="{DFCA661B-44B9-4802-86F2-DF1BEC969424}" sibTransId="{D58412EA-959C-45E3-8AED-87941C6C8573}"/>
    <dgm:cxn modelId="{A867B884-43AC-412B-BCB1-6C8250E909EC}" type="presOf" srcId="{330DE358-D60F-410C-9856-ED4BDEBCADCF}" destId="{4B3528E3-9EB0-411B-A606-80BB350E3C1E}" srcOrd="0" destOrd="0" presId="urn:microsoft.com/office/officeart/2005/8/layout/cycle4"/>
    <dgm:cxn modelId="{9C1BD21B-84AD-4A86-BFB9-DB2ECC4E7D77}" srcId="{A04F4FAF-CCAD-48C2-BD67-C06794614FA9}" destId="{E7ADDCE6-48D8-4AC7-AE2D-7128041081A0}" srcOrd="4" destOrd="0" parTransId="{BFE06589-D944-46E5-A3D7-C4637D44B520}" sibTransId="{8D5FBE27-D13E-4CB0-A2E3-FDDDF28A1F10}"/>
    <dgm:cxn modelId="{84A52CE7-152C-42E6-A97E-9C1DCC890E8C}" srcId="{A04F4FAF-CCAD-48C2-BD67-C06794614FA9}" destId="{29114312-4FB4-430D-AD92-5F2DA860F58A}" srcOrd="1" destOrd="0" parTransId="{7C56E722-5137-45DE-9352-787579AEBA67}" sibTransId="{9F93B383-B3F7-49AF-B0DA-40E8BD74D1C7}"/>
    <dgm:cxn modelId="{73654A31-7AB6-4846-84BF-4C5B8819EEAA}" type="presOf" srcId="{29114312-4FB4-430D-AD92-5F2DA860F58A}" destId="{47C81CA4-D3D0-446E-B7D3-DA7EEA247315}" srcOrd="0" destOrd="0" presId="urn:microsoft.com/office/officeart/2005/8/layout/cycle4"/>
    <dgm:cxn modelId="{D109D345-455B-4D01-987E-9FFFBFFF2BAE}" srcId="{A04F4FAF-CCAD-48C2-BD67-C06794614FA9}" destId="{44516C69-D8F6-495F-A458-860E94DBA629}" srcOrd="0" destOrd="0" parTransId="{0F04324A-01DB-4CCA-85CE-0B358AAEF130}" sibTransId="{2C60D437-7C07-4BDD-A63F-C57D6EED786B}"/>
    <dgm:cxn modelId="{577EE406-6CE9-42EB-B882-3CD6DEEEB95E}" srcId="{A04F4FAF-CCAD-48C2-BD67-C06794614FA9}" destId="{A5A4B996-DC1B-404D-BB65-EF413F99229B}" srcOrd="5" destOrd="0" parTransId="{EC590E32-7682-49D8-B4E1-5625644F6922}" sibTransId="{B6F4BA4D-A67F-46C0-AB12-D68903A78B7D}"/>
    <dgm:cxn modelId="{C901E1E2-E2B5-41EC-8E50-89BB1DDC82C7}" type="presOf" srcId="{FCE2440C-A6D2-4BEA-8D50-16C4B1245A1E}" destId="{541A38F3-81B6-4015-892D-A0D74CEB8A05}" srcOrd="0" destOrd="0" presId="urn:microsoft.com/office/officeart/2005/8/layout/cycle4"/>
    <dgm:cxn modelId="{8330918C-6D7A-4633-87B7-15807C1CBCF5}" type="presOf" srcId="{44516C69-D8F6-495F-A458-860E94DBA629}" destId="{3D56E4D0-6414-4A5A-9B87-83C0C40AEF20}" srcOrd="0" destOrd="0" presId="urn:microsoft.com/office/officeart/2005/8/layout/cycle4"/>
    <dgm:cxn modelId="{29A87900-A866-4FF8-8305-D30F58A485A6}" srcId="{A04F4FAF-CCAD-48C2-BD67-C06794614FA9}" destId="{341B6A74-A9A2-4172-98A7-91E671F72BF5}" srcOrd="6" destOrd="0" parTransId="{C2F75EB6-7FBA-401E-95C0-5BAE36CEA4F6}" sibTransId="{1E162C62-E883-4F58-976D-D3EA1BD4B22A}"/>
    <dgm:cxn modelId="{30F7BC1B-BFC8-4515-9E6C-4A3CAA003F41}" type="presOf" srcId="{A04F4FAF-CCAD-48C2-BD67-C06794614FA9}" destId="{1DDDE015-A90B-4BC7-B6CF-4703FF30EC08}" srcOrd="0" destOrd="0" presId="urn:microsoft.com/office/officeart/2005/8/layout/cycle4"/>
    <dgm:cxn modelId="{42A2898C-663A-49D2-B96F-D19097B77143}" srcId="{A04F4FAF-CCAD-48C2-BD67-C06794614FA9}" destId="{FCE2440C-A6D2-4BEA-8D50-16C4B1245A1E}" srcOrd="3" destOrd="0" parTransId="{9B354277-16DB-4053-AD0B-254678779031}" sibTransId="{171E9EC0-46F4-4BD5-BC94-8202771AE7C4}"/>
    <dgm:cxn modelId="{4ED652FE-A177-4ADA-AD6B-23BDE40AE62E}" type="presParOf" srcId="{1DDDE015-A90B-4BC7-B6CF-4703FF30EC08}" destId="{1644F3E2-9C12-4A95-AEBB-C239D40C7683}" srcOrd="0" destOrd="0" presId="urn:microsoft.com/office/officeart/2005/8/layout/cycle4"/>
    <dgm:cxn modelId="{197931E0-99DE-47A5-97D9-309865A45A35}" type="presParOf" srcId="{1644F3E2-9C12-4A95-AEBB-C239D40C7683}" destId="{8DDD66EC-EE03-45FC-8D30-26F732C9BF52}" srcOrd="0" destOrd="0" presId="urn:microsoft.com/office/officeart/2005/8/layout/cycle4"/>
    <dgm:cxn modelId="{94434B09-44C9-4772-A4D6-D07C30C568EC}" type="presParOf" srcId="{1DDDE015-A90B-4BC7-B6CF-4703FF30EC08}" destId="{AFB00D8A-AF9C-4E38-931B-35D48A3F6374}" srcOrd="1" destOrd="0" presId="urn:microsoft.com/office/officeart/2005/8/layout/cycle4"/>
    <dgm:cxn modelId="{8AEA37B1-3964-41D1-B0F6-5CBC31C94238}" type="presParOf" srcId="{AFB00D8A-AF9C-4E38-931B-35D48A3F6374}" destId="{3D56E4D0-6414-4A5A-9B87-83C0C40AEF20}" srcOrd="0" destOrd="0" presId="urn:microsoft.com/office/officeart/2005/8/layout/cycle4"/>
    <dgm:cxn modelId="{DC4BCD6A-E997-45D3-AF85-37C3E3602791}" type="presParOf" srcId="{AFB00D8A-AF9C-4E38-931B-35D48A3F6374}" destId="{47C81CA4-D3D0-446E-B7D3-DA7EEA247315}" srcOrd="1" destOrd="0" presId="urn:microsoft.com/office/officeart/2005/8/layout/cycle4"/>
    <dgm:cxn modelId="{C9797F65-C36F-47E2-B721-F6D07D70FA60}" type="presParOf" srcId="{AFB00D8A-AF9C-4E38-931B-35D48A3F6374}" destId="{4B3528E3-9EB0-411B-A606-80BB350E3C1E}" srcOrd="2" destOrd="0" presId="urn:microsoft.com/office/officeart/2005/8/layout/cycle4"/>
    <dgm:cxn modelId="{80CFE65A-F6F3-4CCB-A8AD-001AA1BD2724}" type="presParOf" srcId="{AFB00D8A-AF9C-4E38-931B-35D48A3F6374}" destId="{541A38F3-81B6-4015-892D-A0D74CEB8A05}" srcOrd="3" destOrd="0" presId="urn:microsoft.com/office/officeart/2005/8/layout/cycle4"/>
    <dgm:cxn modelId="{FFF738BE-DC94-4652-B0CA-2D3C276BA468}" type="presParOf" srcId="{AFB00D8A-AF9C-4E38-931B-35D48A3F6374}" destId="{8AC8C2A5-8A8B-4EF0-8C1C-F529CC2BC8BD}" srcOrd="4" destOrd="0" presId="urn:microsoft.com/office/officeart/2005/8/layout/cycle4"/>
    <dgm:cxn modelId="{D2DA782B-DA0C-4FF8-A82C-40949822BFA0}" type="presParOf" srcId="{1DDDE015-A90B-4BC7-B6CF-4703FF30EC08}" destId="{A175FB09-201C-4BAD-96E8-F193130E781D}" srcOrd="2" destOrd="0" presId="urn:microsoft.com/office/officeart/2005/8/layout/cycle4"/>
    <dgm:cxn modelId="{F803DC9C-1FAB-4C1F-8AC0-651E1BC9E6B0}" type="presParOf" srcId="{1DDDE015-A90B-4BC7-B6CF-4703FF30EC08}" destId="{617E5BFD-6CFB-4781-AA16-0CC106502554}" srcOrd="3" destOrd="0" presId="urn:microsoft.com/office/officeart/2005/8/layout/cycle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0CA79D6-72C5-4B32-B794-4C3E44FACF8B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2BBEB-E678-4321-971B-F45F7F583D1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Направленная деятельность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B490779-5D1C-4BDC-9FDB-345E9CD6BEAD}" type="parTrans" cxnId="{077D89AD-1624-4272-9211-C28F5E65168C}">
      <dgm:prSet/>
      <dgm:spPr/>
      <dgm:t>
        <a:bodyPr/>
        <a:lstStyle/>
        <a:p>
          <a:endParaRPr lang="ru-RU"/>
        </a:p>
      </dgm:t>
    </dgm:pt>
    <dgm:pt modelId="{8D6EDB44-B883-4F08-B154-2689E092A5BD}" type="sibTrans" cxnId="{077D89AD-1624-4272-9211-C28F5E65168C}">
      <dgm:prSet/>
      <dgm:spPr/>
      <dgm:t>
        <a:bodyPr/>
        <a:lstStyle/>
        <a:p>
          <a:endParaRPr lang="ru-RU"/>
        </a:p>
      </dgm:t>
    </dgm:pt>
    <dgm:pt modelId="{05093911-60E5-46FB-B6F1-67A8BF9F3EEA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Диагностика направленности личности и психологической готовности учащихся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D4CB169A-D977-4AD6-9B5D-602049B01518}" type="parTrans" cxnId="{CB2F8A2A-5EDA-4811-A045-8CE0D3F535F5}">
      <dgm:prSet/>
      <dgm:spPr/>
      <dgm:t>
        <a:bodyPr/>
        <a:lstStyle/>
        <a:p>
          <a:endParaRPr lang="ru-RU"/>
        </a:p>
      </dgm:t>
    </dgm:pt>
    <dgm:pt modelId="{67F9D843-F628-4EE0-96BD-9F800E6B71BB}" type="sibTrans" cxnId="{CB2F8A2A-5EDA-4811-A045-8CE0D3F535F5}">
      <dgm:prSet/>
      <dgm:spPr/>
      <dgm:t>
        <a:bodyPr/>
        <a:lstStyle/>
        <a:p>
          <a:endParaRPr lang="ru-RU"/>
        </a:p>
      </dgm:t>
    </dgm:pt>
    <dgm:pt modelId="{8290214F-0FFE-41B0-8940-E7ED88D36F4C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Выявление познавательного интереса 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8243186-B2A8-4944-9341-10D9246E9C72}" type="parTrans" cxnId="{91B458B4-7425-40E0-8A7C-5178FD55AE7A}">
      <dgm:prSet/>
      <dgm:spPr/>
      <dgm:t>
        <a:bodyPr/>
        <a:lstStyle/>
        <a:p>
          <a:endParaRPr lang="ru-RU"/>
        </a:p>
      </dgm:t>
    </dgm:pt>
    <dgm:pt modelId="{6D2DCF4B-CBA6-4CD2-91FB-C5AE247B8A85}" type="sibTrans" cxnId="{91B458B4-7425-40E0-8A7C-5178FD55AE7A}">
      <dgm:prSet/>
      <dgm:spPr/>
      <dgm:t>
        <a:bodyPr/>
        <a:lstStyle/>
        <a:p>
          <a:endParaRPr lang="ru-RU"/>
        </a:p>
      </dgm:t>
    </dgm:pt>
    <dgm:pt modelId="{5E777CA6-EA2D-4F2B-AC97-80E6948051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Методы, приемы, формы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FCBC6D-DF08-4AA3-BF1D-D5D5473F4782}" type="parTrans" cxnId="{F7C1E755-0406-48B6-9E32-021B2CBEA077}">
      <dgm:prSet/>
      <dgm:spPr/>
      <dgm:t>
        <a:bodyPr/>
        <a:lstStyle/>
        <a:p>
          <a:endParaRPr lang="ru-RU"/>
        </a:p>
      </dgm:t>
    </dgm:pt>
    <dgm:pt modelId="{CA2517D5-158A-4BB8-91A7-B9384AF0294E}" type="sibTrans" cxnId="{F7C1E755-0406-48B6-9E32-021B2CBEA077}">
      <dgm:prSet/>
      <dgm:spPr/>
      <dgm:t>
        <a:bodyPr/>
        <a:lstStyle/>
        <a:p>
          <a:endParaRPr lang="ru-RU"/>
        </a:p>
      </dgm:t>
    </dgm:pt>
    <dgm:pt modelId="{94A6C4EE-84FC-427E-B434-1632ED30FD9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Отбор методологических приемов, ориентированных на формирование исследовательских умений и навыков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E3E142-0AC8-4D20-AD36-A8D44D626FB3}" type="parTrans" cxnId="{808CFD08-925E-44D7-9084-7F3266E30D96}">
      <dgm:prSet/>
      <dgm:spPr/>
      <dgm:t>
        <a:bodyPr/>
        <a:lstStyle/>
        <a:p>
          <a:endParaRPr lang="ru-RU"/>
        </a:p>
      </dgm:t>
    </dgm:pt>
    <dgm:pt modelId="{F6CF18EE-AE62-43D3-A2E8-F3606793ADFD}" type="sibTrans" cxnId="{808CFD08-925E-44D7-9084-7F3266E30D96}">
      <dgm:prSet/>
      <dgm:spPr/>
      <dgm:t>
        <a:bodyPr/>
        <a:lstStyle/>
        <a:p>
          <a:endParaRPr lang="ru-RU"/>
        </a:p>
      </dgm:t>
    </dgm:pt>
    <dgm:pt modelId="{0653D97D-ECCF-446D-BE13-D8E52A8633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Умения и навыки      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C0D8BB-A1E7-4118-A35D-8AE760F0AA0A}" type="parTrans" cxnId="{7CB18B73-3BAA-4BED-9B32-86009321CAE1}">
      <dgm:prSet/>
      <dgm:spPr/>
      <dgm:t>
        <a:bodyPr/>
        <a:lstStyle/>
        <a:p>
          <a:endParaRPr lang="ru-RU"/>
        </a:p>
      </dgm:t>
    </dgm:pt>
    <dgm:pt modelId="{3D50ECD4-E945-484D-AF9B-9B088E28CABD}" type="sibTrans" cxnId="{7CB18B73-3BAA-4BED-9B32-86009321CAE1}">
      <dgm:prSet/>
      <dgm:spPr/>
      <dgm:t>
        <a:bodyPr/>
        <a:lstStyle/>
        <a:p>
          <a:endParaRPr lang="ru-RU"/>
        </a:p>
      </dgm:t>
    </dgm:pt>
    <dgm:pt modelId="{FA47D7C9-3A49-44B2-9A51-C95521F4F9E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личностные: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самоопределение,     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смыслообразование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C48BE851-4ABA-4C47-8952-E73DBA9DE702}" type="parTrans" cxnId="{A09A5B70-1D07-40C0-B52E-7CDCE17A07B5}">
      <dgm:prSet/>
      <dgm:spPr/>
      <dgm:t>
        <a:bodyPr/>
        <a:lstStyle/>
        <a:p>
          <a:endParaRPr lang="ru-RU"/>
        </a:p>
      </dgm:t>
    </dgm:pt>
    <dgm:pt modelId="{0E91914E-75CC-41F6-AD91-8589437EF99F}" type="sibTrans" cxnId="{A09A5B70-1D07-40C0-B52E-7CDCE17A07B5}">
      <dgm:prSet/>
      <dgm:spPr/>
      <dgm:t>
        <a:bodyPr/>
        <a:lstStyle/>
        <a:p>
          <a:endParaRPr lang="ru-RU"/>
        </a:p>
      </dgm:t>
    </dgm:pt>
    <dgm:pt modelId="{A51EEE56-1653-469E-A38E-8527DD51BD93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регулятивные: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целеполагание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осуществление учебных действий, контроль,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A435C99-B53F-4D78-9A01-76BC14A6C1DD}" type="parTrans" cxnId="{ED2E6B3F-FEEB-4EA4-B500-A074961FE291}">
      <dgm:prSet/>
      <dgm:spPr/>
      <dgm:t>
        <a:bodyPr/>
        <a:lstStyle/>
        <a:p>
          <a:endParaRPr lang="ru-RU"/>
        </a:p>
      </dgm:t>
    </dgm:pt>
    <dgm:pt modelId="{3DF89634-3532-4425-8ADA-22FC28F77D6D}" type="sibTrans" cxnId="{ED2E6B3F-FEEB-4EA4-B500-A074961FE291}">
      <dgm:prSet/>
      <dgm:spPr/>
      <dgm:t>
        <a:bodyPr/>
        <a:lstStyle/>
        <a:p>
          <a:endParaRPr lang="ru-RU"/>
        </a:p>
      </dgm:t>
    </dgm:pt>
    <dgm:pt modelId="{DEE30ECD-6724-4975-8768-D5F33F05FD74}">
      <dgm:prSet phldrT="[Текст]" custT="1"/>
      <dgm:spPr/>
      <dgm:t>
        <a:bodyPr/>
        <a:lstStyle/>
        <a:p>
          <a:endParaRPr lang="ru-RU" sz="1300" dirty="0"/>
        </a:p>
      </dgm:t>
    </dgm:pt>
    <dgm:pt modelId="{7966D375-A914-45C9-B193-E3611A118994}" type="parTrans" cxnId="{303D8E50-6AB7-48D1-9D68-89877FE581A1}">
      <dgm:prSet/>
      <dgm:spPr/>
      <dgm:t>
        <a:bodyPr/>
        <a:lstStyle/>
        <a:p>
          <a:endParaRPr lang="ru-RU"/>
        </a:p>
      </dgm:t>
    </dgm:pt>
    <dgm:pt modelId="{5468EE77-4DE2-439B-A6A5-1C1AFA8A673C}" type="sibTrans" cxnId="{303D8E50-6AB7-48D1-9D68-89877FE581A1}">
      <dgm:prSet/>
      <dgm:spPr/>
      <dgm:t>
        <a:bodyPr/>
        <a:lstStyle/>
        <a:p>
          <a:endParaRPr lang="ru-RU"/>
        </a:p>
      </dgm:t>
    </dgm:pt>
    <dgm:pt modelId="{609EE8E6-F1B1-4A08-9FD1-52C9C42369A9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Поддержка познавательной активности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CB7FB72-A690-48C6-91C0-34C3E9FD1962}" type="parTrans" cxnId="{FD3DF35B-2BC3-484A-9612-3F0902BAA2A5}">
      <dgm:prSet/>
      <dgm:spPr/>
      <dgm:t>
        <a:bodyPr/>
        <a:lstStyle/>
        <a:p>
          <a:endParaRPr lang="ru-RU"/>
        </a:p>
      </dgm:t>
    </dgm:pt>
    <dgm:pt modelId="{8E6F9D9A-4AE7-41E7-9E87-2F7321DB0F1D}" type="sibTrans" cxnId="{FD3DF35B-2BC3-484A-9612-3F0902BAA2A5}">
      <dgm:prSet/>
      <dgm:spPr/>
      <dgm:t>
        <a:bodyPr/>
        <a:lstStyle/>
        <a:p>
          <a:endParaRPr lang="ru-RU"/>
        </a:p>
      </dgm:t>
    </dgm:pt>
    <dgm:pt modelId="{80DC554F-2E65-4A58-A2B7-6B83AD04F8CE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AF035269-2317-4BCA-941D-221B339522C1}" type="parTrans" cxnId="{4EBD8D36-A82B-4548-A6A7-663673261F7D}">
      <dgm:prSet/>
      <dgm:spPr/>
      <dgm:t>
        <a:bodyPr/>
        <a:lstStyle/>
        <a:p>
          <a:endParaRPr lang="ru-RU"/>
        </a:p>
      </dgm:t>
    </dgm:pt>
    <dgm:pt modelId="{686E726D-0F13-4403-BC3D-C0FE8EBC5D65}" type="sibTrans" cxnId="{4EBD8D36-A82B-4548-A6A7-663673261F7D}">
      <dgm:prSet/>
      <dgm:spPr/>
      <dgm:t>
        <a:bodyPr/>
        <a:lstStyle/>
        <a:p>
          <a:endParaRPr lang="ru-RU"/>
        </a:p>
      </dgm:t>
    </dgm:pt>
    <dgm:pt modelId="{6329E0F8-B2BF-49B6-883C-3BE320D38132}">
      <dgm:prSet phldrT="[Текст]" custT="1"/>
      <dgm:spPr/>
      <dgm:t>
        <a:bodyPr/>
        <a:lstStyle/>
        <a:p>
          <a:r>
            <a:rPr lang="ru-RU" sz="1300" b="1" dirty="0" smtClean="0">
              <a:latin typeface="Times New Roman" pitchFamily="18" charset="0"/>
              <a:cs typeface="Times New Roman" pitchFamily="18" charset="0"/>
            </a:rPr>
            <a:t>Развитие интересов и общих навыков исследовательской работы</a:t>
          </a:r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0DEEEA1-E506-4B11-8D13-749694915DFE}" type="parTrans" cxnId="{24D162BF-1A94-492A-A166-5669A8271105}">
      <dgm:prSet/>
      <dgm:spPr/>
      <dgm:t>
        <a:bodyPr/>
        <a:lstStyle/>
        <a:p>
          <a:endParaRPr lang="ru-RU"/>
        </a:p>
      </dgm:t>
    </dgm:pt>
    <dgm:pt modelId="{A48810AA-E903-4259-AB76-6C24C736B6F9}" type="sibTrans" cxnId="{24D162BF-1A94-492A-A166-5669A8271105}">
      <dgm:prSet/>
      <dgm:spPr/>
      <dgm:t>
        <a:bodyPr/>
        <a:lstStyle/>
        <a:p>
          <a:endParaRPr lang="ru-RU"/>
        </a:p>
      </dgm:t>
    </dgm:pt>
    <dgm:pt modelId="{6055B6B6-6675-4437-A5B4-BD80FC82250F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1CA2AB50-129F-4E45-8A58-4B58A25EC978}" type="parTrans" cxnId="{9379AD47-CB11-4D5C-9CDA-7C94D6A7B427}">
      <dgm:prSet/>
      <dgm:spPr/>
      <dgm:t>
        <a:bodyPr/>
        <a:lstStyle/>
        <a:p>
          <a:endParaRPr lang="ru-RU"/>
        </a:p>
      </dgm:t>
    </dgm:pt>
    <dgm:pt modelId="{279E9615-5D86-4653-9193-A9A417CB559D}" type="sibTrans" cxnId="{9379AD47-CB11-4D5C-9CDA-7C94D6A7B427}">
      <dgm:prSet/>
      <dgm:spPr/>
      <dgm:t>
        <a:bodyPr/>
        <a:lstStyle/>
        <a:p>
          <a:endParaRPr lang="ru-RU"/>
        </a:p>
      </dgm:t>
    </dgm:pt>
    <dgm:pt modelId="{26ABC62D-978C-430D-8639-7DC637147E74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Умение задавать вопросы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F09CB51-8318-4980-999F-B42044695531}" type="parTrans" cxnId="{49B1B468-7001-45DB-AEB8-17FEAE802C27}">
      <dgm:prSet/>
      <dgm:spPr/>
      <dgm:t>
        <a:bodyPr/>
        <a:lstStyle/>
        <a:p>
          <a:endParaRPr lang="ru-RU"/>
        </a:p>
      </dgm:t>
    </dgm:pt>
    <dgm:pt modelId="{716E27D7-D239-4919-AEDB-284F1DDA0BD1}" type="sibTrans" cxnId="{49B1B468-7001-45DB-AEB8-17FEAE802C27}">
      <dgm:prSet/>
      <dgm:spPr/>
      <dgm:t>
        <a:bodyPr/>
        <a:lstStyle/>
        <a:p>
          <a:endParaRPr lang="ru-RU"/>
        </a:p>
      </dgm:t>
    </dgm:pt>
    <dgm:pt modelId="{091F3AD5-B695-4D5C-AA7D-822A7D684741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Умение видеть проблемы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A0D74394-4B6B-40E7-B125-1DF181BE6AC8}" type="parTrans" cxnId="{FC7D97EA-C153-4C95-92CA-0574CCEF5BE9}">
      <dgm:prSet/>
      <dgm:spPr/>
      <dgm:t>
        <a:bodyPr/>
        <a:lstStyle/>
        <a:p>
          <a:endParaRPr lang="ru-RU"/>
        </a:p>
      </dgm:t>
    </dgm:pt>
    <dgm:pt modelId="{F9F80128-6D5F-4FEE-8146-F1DF07BCC29B}" type="sibTrans" cxnId="{FC7D97EA-C153-4C95-92CA-0574CCEF5BE9}">
      <dgm:prSet/>
      <dgm:spPr/>
      <dgm:t>
        <a:bodyPr/>
        <a:lstStyle/>
        <a:p>
          <a:endParaRPr lang="ru-RU"/>
        </a:p>
      </dgm:t>
    </dgm:pt>
    <dgm:pt modelId="{DE61B21C-4B35-4A44-A956-C525C7D3627E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Умение выдвигать гипотезы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694E53B-0CD7-44D0-AC81-E5BD398C51B4}" type="parTrans" cxnId="{1C681621-7D3C-493F-B24B-A5C3AA2C9B9E}">
      <dgm:prSet/>
      <dgm:spPr/>
      <dgm:t>
        <a:bodyPr/>
        <a:lstStyle/>
        <a:p>
          <a:endParaRPr lang="ru-RU"/>
        </a:p>
      </dgm:t>
    </dgm:pt>
    <dgm:pt modelId="{54FC98A1-4C5F-4712-9FEE-A719EEDA41CE}" type="sibTrans" cxnId="{1C681621-7D3C-493F-B24B-A5C3AA2C9B9E}">
      <dgm:prSet/>
      <dgm:spPr/>
      <dgm:t>
        <a:bodyPr/>
        <a:lstStyle/>
        <a:p>
          <a:endParaRPr lang="ru-RU"/>
        </a:p>
      </dgm:t>
    </dgm:pt>
    <dgm:pt modelId="{5C2D907F-5A8F-46E5-8CEB-1ED623338F6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Уроки-тренинги, игровые формы уроков, направленные на активизацию исследовательской деятельности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82C9176-836B-4413-B1CC-96430D5DC0A9}" type="parTrans" cxnId="{3D8BE369-ABE1-4FB9-A632-ADA381C0F363}">
      <dgm:prSet/>
      <dgm:spPr/>
      <dgm:t>
        <a:bodyPr/>
        <a:lstStyle/>
        <a:p>
          <a:endParaRPr lang="ru-RU"/>
        </a:p>
      </dgm:t>
    </dgm:pt>
    <dgm:pt modelId="{7663F106-D0F4-4651-B4D2-9344B56B9E05}" type="sibTrans" cxnId="{3D8BE369-ABE1-4FB9-A632-ADA381C0F363}">
      <dgm:prSet/>
      <dgm:spPr/>
      <dgm:t>
        <a:bodyPr/>
        <a:lstStyle/>
        <a:p>
          <a:endParaRPr lang="ru-RU"/>
        </a:p>
      </dgm:t>
    </dgm:pt>
    <dgm:pt modelId="{CF26FCC9-4EC2-4D41-A3B9-C04F75E47AE9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D533B92-0EDC-470A-96F0-14EE51EC098E}" type="parTrans" cxnId="{78BCF2F5-5E02-410B-9CA1-819EEC274221}">
      <dgm:prSet/>
      <dgm:spPr/>
      <dgm:t>
        <a:bodyPr/>
        <a:lstStyle/>
        <a:p>
          <a:endParaRPr lang="ru-RU"/>
        </a:p>
      </dgm:t>
    </dgm:pt>
    <dgm:pt modelId="{B3E14118-5D19-4DFD-BDFF-99450E6CFC6E}" type="sibTrans" cxnId="{78BCF2F5-5E02-410B-9CA1-819EEC274221}">
      <dgm:prSet/>
      <dgm:spPr/>
      <dgm:t>
        <a:bodyPr/>
        <a:lstStyle/>
        <a:p>
          <a:endParaRPr lang="ru-RU"/>
        </a:p>
      </dgm:t>
    </dgm:pt>
    <dgm:pt modelId="{31ABBD68-606F-498B-A302-9B1B9E8F8D7A}">
      <dgm:prSet phldrT="[Текст]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E30A993-CA30-4F3A-A69D-6DC30030438F}" type="parTrans" cxnId="{E39AB27F-D73D-4023-AF90-D0B470423CCD}">
      <dgm:prSet/>
      <dgm:spPr/>
      <dgm:t>
        <a:bodyPr/>
        <a:lstStyle/>
        <a:p>
          <a:endParaRPr lang="ru-RU"/>
        </a:p>
      </dgm:t>
    </dgm:pt>
    <dgm:pt modelId="{4EA23B15-58F1-4B88-808D-383882E9FF24}" type="sibTrans" cxnId="{E39AB27F-D73D-4023-AF90-D0B470423CCD}">
      <dgm:prSet/>
      <dgm:spPr/>
      <dgm:t>
        <a:bodyPr/>
        <a:lstStyle/>
        <a:p>
          <a:endParaRPr lang="ru-RU"/>
        </a:p>
      </dgm:t>
    </dgm:pt>
    <dgm:pt modelId="{14C1CCB6-A5C7-4D17-91B3-7A1571A3607D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познавательные: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общеучебные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,            информационные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C23E3C1-1E7F-4471-955B-218868A3CF06}" type="parTrans" cxnId="{27AE1CC0-68DC-47D2-8979-3D02DB119BAD}">
      <dgm:prSet/>
      <dgm:spPr/>
      <dgm:t>
        <a:bodyPr/>
        <a:lstStyle/>
        <a:p>
          <a:endParaRPr lang="ru-RU"/>
        </a:p>
      </dgm:t>
    </dgm:pt>
    <dgm:pt modelId="{8C6844A6-8816-488C-83B0-FFE501E8FA03}" type="sibTrans" cxnId="{27AE1CC0-68DC-47D2-8979-3D02DB119BAD}">
      <dgm:prSet/>
      <dgm:spPr/>
      <dgm:t>
        <a:bodyPr/>
        <a:lstStyle/>
        <a:p>
          <a:endParaRPr lang="ru-RU"/>
        </a:p>
      </dgm:t>
    </dgm:pt>
    <dgm:pt modelId="{ABD4F2C0-59FE-44B9-BD64-5ED4DFEC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коммуникативные: 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инициативное сотрудничество,        взаимодействие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B9465B5-704C-4625-9CCD-2A6B84B1D459}" type="parTrans" cxnId="{3CE37296-B111-4CCD-8F35-344D1D013373}">
      <dgm:prSet/>
      <dgm:spPr/>
      <dgm:t>
        <a:bodyPr/>
        <a:lstStyle/>
        <a:p>
          <a:endParaRPr lang="ru-RU"/>
        </a:p>
      </dgm:t>
    </dgm:pt>
    <dgm:pt modelId="{CDFF3FF9-3FD1-49BC-9CFC-F03A9A715913}" type="sibTrans" cxnId="{3CE37296-B111-4CCD-8F35-344D1D013373}">
      <dgm:prSet/>
      <dgm:spPr/>
      <dgm:t>
        <a:bodyPr/>
        <a:lstStyle/>
        <a:p>
          <a:endParaRPr lang="ru-RU"/>
        </a:p>
      </dgm:t>
    </dgm:pt>
    <dgm:pt modelId="{ED191C0E-37FD-4CEF-845D-4A1C5A8429CF}">
      <dgm:prSet phldrT="[Текст]" custT="1"/>
      <dgm:spPr/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51A2D8FF-3D8B-4183-AE0A-6086B5F49C77}" type="parTrans" cxnId="{B9133350-B362-40A7-BE88-A1F92610CEC3}">
      <dgm:prSet/>
      <dgm:spPr/>
      <dgm:t>
        <a:bodyPr/>
        <a:lstStyle/>
        <a:p>
          <a:endParaRPr lang="ru-RU"/>
        </a:p>
      </dgm:t>
    </dgm:pt>
    <dgm:pt modelId="{ECCDAF1D-7DDF-4048-8DA6-4DBFB412F40F}" type="sibTrans" cxnId="{B9133350-B362-40A7-BE88-A1F92610CEC3}">
      <dgm:prSet/>
      <dgm:spPr/>
      <dgm:t>
        <a:bodyPr/>
        <a:lstStyle/>
        <a:p>
          <a:endParaRPr lang="ru-RU"/>
        </a:p>
      </dgm:t>
    </dgm:pt>
    <dgm:pt modelId="{9167C878-ABD4-4BC9-A101-4C759F68B69D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B07FB93B-AB49-4157-AB1C-DC8F6B07C037}" type="parTrans" cxnId="{344EB99F-BC68-4783-AAF3-D3CB6B400A7D}">
      <dgm:prSet/>
      <dgm:spPr/>
    </dgm:pt>
    <dgm:pt modelId="{0EF36DF3-5C97-49F8-BC30-18E8ED2B1E88}" type="sibTrans" cxnId="{344EB99F-BC68-4783-AAF3-D3CB6B400A7D}">
      <dgm:prSet/>
      <dgm:spPr/>
    </dgm:pt>
    <dgm:pt modelId="{8479A1C6-E039-43EE-A411-4B0F17A9D345}" type="pres">
      <dgm:prSet presAssocID="{50CA79D6-72C5-4B32-B794-4C3E44FACF8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732DE0-E5B5-43E1-A3A0-3D1785495171}" type="pres">
      <dgm:prSet presAssocID="{D902BBEB-E678-4321-971B-F45F7F583D1C}" presName="compositeNode" presStyleCnt="0">
        <dgm:presLayoutVars>
          <dgm:bulletEnabled val="1"/>
        </dgm:presLayoutVars>
      </dgm:prSet>
      <dgm:spPr/>
    </dgm:pt>
    <dgm:pt modelId="{E54A724B-5C9C-4D09-B088-33C38591ADFA}" type="pres">
      <dgm:prSet presAssocID="{D902BBEB-E678-4321-971B-F45F7F583D1C}" presName="image" presStyleLbl="fgImgPlace1" presStyleIdx="0" presStyleCnt="3" custScaleX="137295" custScaleY="124226" custLinFactNeighborX="17737" custLinFactNeighborY="-40816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2">
              <a:lumMod val="75000"/>
            </a:schemeClr>
          </a:solidFill>
        </a:ln>
      </dgm:spPr>
    </dgm:pt>
    <dgm:pt modelId="{60574233-D918-487B-9B1F-4FD7B259688B}" type="pres">
      <dgm:prSet presAssocID="{D902BBEB-E678-4321-971B-F45F7F583D1C}" presName="childNode" presStyleLbl="node1" presStyleIdx="0" presStyleCnt="3" custScaleX="111202" custScaleY="104204" custLinFactNeighborX="1371" custLinFactNeighborY="-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F50FC-44C6-4F37-8516-86719F21A735}" type="pres">
      <dgm:prSet presAssocID="{D902BBEB-E678-4321-971B-F45F7F583D1C}" presName="parentNode" presStyleLbl="revTx" presStyleIdx="0" presStyleCnt="3" custLinFactNeighborX="-26571" custLinFactNeighborY="-1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4F892-9420-4B3C-B3FC-D7B6C50A47AB}" type="pres">
      <dgm:prSet presAssocID="{8D6EDB44-B883-4F08-B154-2689E092A5BD}" presName="sibTrans" presStyleCnt="0"/>
      <dgm:spPr/>
    </dgm:pt>
    <dgm:pt modelId="{8B1C11D4-11A7-4E27-A78B-58D7A67F5D6F}" type="pres">
      <dgm:prSet presAssocID="{5E777CA6-EA2D-4F2B-AC97-80E694805127}" presName="compositeNode" presStyleCnt="0">
        <dgm:presLayoutVars>
          <dgm:bulletEnabled val="1"/>
        </dgm:presLayoutVars>
      </dgm:prSet>
      <dgm:spPr/>
    </dgm:pt>
    <dgm:pt modelId="{119F1B5F-9A5A-455E-9617-E68C63C7069D}" type="pres">
      <dgm:prSet presAssocID="{5E777CA6-EA2D-4F2B-AC97-80E694805127}" presName="image" presStyleLbl="fgImgPlace1" presStyleIdx="1" presStyleCnt="3" custScaleX="164702" custScaleY="141418" custLinFactNeighborX="-3205" custLinFactNeighborY="-4035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FF06FC5E-E6CC-4BF9-928B-6F5AFB50EE77}" type="pres">
      <dgm:prSet presAssocID="{5E777CA6-EA2D-4F2B-AC97-80E694805127}" presName="childNode" presStyleLbl="node1" presStyleIdx="1" presStyleCnt="3" custScaleX="148775" custScaleY="105318" custLinFactNeighborX="-363" custLinFactNeighborY="-3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7034-FAB9-4BBB-BFBB-A921C39CAD9D}" type="pres">
      <dgm:prSet presAssocID="{5E777CA6-EA2D-4F2B-AC97-80E694805127}" presName="parentNode" presStyleLbl="revTx" presStyleIdx="1" presStyleCnt="3" custScaleX="100001" custLinFactX="-26881" custLinFactNeighborX="-100000" custLinFactNeighborY="-2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2F07-DA1E-4BC3-9C37-12ECD4BFBFAD}" type="pres">
      <dgm:prSet presAssocID="{CA2517D5-158A-4BB8-91A7-B9384AF0294E}" presName="sibTrans" presStyleCnt="0"/>
      <dgm:spPr/>
    </dgm:pt>
    <dgm:pt modelId="{78490D85-8577-4AD1-A10A-C58207BBBF3E}" type="pres">
      <dgm:prSet presAssocID="{0653D97D-ECCF-446D-BE13-D8E52A863398}" presName="compositeNode" presStyleCnt="0">
        <dgm:presLayoutVars>
          <dgm:bulletEnabled val="1"/>
        </dgm:presLayoutVars>
      </dgm:prSet>
      <dgm:spPr/>
    </dgm:pt>
    <dgm:pt modelId="{663D80FA-E655-43E4-B006-87209ED62D8B}" type="pres">
      <dgm:prSet presAssocID="{0653D97D-ECCF-446D-BE13-D8E52A863398}" presName="image" presStyleLbl="fgImgPlace1" presStyleIdx="2" presStyleCnt="3" custScaleX="151490" custScaleY="144874" custLinFactNeighborX="8374" custLinFactNeighborY="-3132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3">
              <a:lumMod val="75000"/>
            </a:schemeClr>
          </a:solidFill>
        </a:ln>
      </dgm:spPr>
    </dgm:pt>
    <dgm:pt modelId="{EE8613B0-C7B4-4F10-91A5-BE754E908042}" type="pres">
      <dgm:prSet presAssocID="{0653D97D-ECCF-446D-BE13-D8E52A863398}" presName="childNode" presStyleLbl="node1" presStyleIdx="2" presStyleCnt="3" custScaleX="127103" custScaleY="106060" custLinFactNeighborX="-214" custLinFactNeighborY="-4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89DC-54BA-4A2D-ABC9-8FD5B856A7D6}" type="pres">
      <dgm:prSet presAssocID="{0653D97D-ECCF-446D-BE13-D8E52A863398}" presName="parentNode" presStyleLbl="revTx" presStyleIdx="2" presStyleCnt="3" custLinFactNeighborX="-78858" custLinFactNeighborY="-3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4EB99F-BC68-4783-AAF3-D3CB6B400A7D}" srcId="{D902BBEB-E678-4321-971B-F45F7F583D1C}" destId="{9167C878-ABD4-4BC9-A101-4C759F68B69D}" srcOrd="0" destOrd="0" parTransId="{B07FB93B-AB49-4157-AB1C-DC8F6B07C037}" sibTransId="{0EF36DF3-5C97-49F8-BC30-18E8ED2B1E88}"/>
    <dgm:cxn modelId="{49B1B468-7001-45DB-AEB8-17FEAE802C27}" srcId="{5E777CA6-EA2D-4F2B-AC97-80E694805127}" destId="{26ABC62D-978C-430D-8639-7DC637147E74}" srcOrd="2" destOrd="0" parTransId="{4F09CB51-8318-4980-999F-B42044695531}" sibTransId="{716E27D7-D239-4919-AEDB-284F1DDA0BD1}"/>
    <dgm:cxn modelId="{2324D119-64B6-4AA9-9986-B3A655300D7E}" type="presOf" srcId="{091F3AD5-B695-4D5C-AA7D-822A7D684741}" destId="{FF06FC5E-E6CC-4BF9-928B-6F5AFB50EE77}" srcOrd="0" destOrd="3" presId="urn:microsoft.com/office/officeart/2005/8/layout/hList2"/>
    <dgm:cxn modelId="{FC7D97EA-C153-4C95-92CA-0574CCEF5BE9}" srcId="{5E777CA6-EA2D-4F2B-AC97-80E694805127}" destId="{091F3AD5-B695-4D5C-AA7D-822A7D684741}" srcOrd="3" destOrd="0" parTransId="{A0D74394-4B6B-40E7-B125-1DF181BE6AC8}" sibTransId="{F9F80128-6D5F-4FEE-8146-F1DF07BCC29B}"/>
    <dgm:cxn modelId="{A76F6FE6-9D4C-4964-BE75-772F178FAF5B}" type="presOf" srcId="{14C1CCB6-A5C7-4D17-91B3-7A1571A3607D}" destId="{EE8613B0-C7B4-4F10-91A5-BE754E908042}" srcOrd="0" destOrd="3" presId="urn:microsoft.com/office/officeart/2005/8/layout/hList2"/>
    <dgm:cxn modelId="{2CC12D8C-F26C-42C9-8646-4A83BFE99FB5}" type="presOf" srcId="{6055B6B6-6675-4437-A5B4-BD80FC82250F}" destId="{60574233-D918-487B-9B1F-4FD7B259688B}" srcOrd="0" destOrd="6" presId="urn:microsoft.com/office/officeart/2005/8/layout/hList2"/>
    <dgm:cxn modelId="{B9133350-B362-40A7-BE88-A1F92610CEC3}" srcId="{0653D97D-ECCF-446D-BE13-D8E52A863398}" destId="{ED191C0E-37FD-4CEF-845D-4A1C5A8429CF}" srcOrd="0" destOrd="0" parTransId="{51A2D8FF-3D8B-4183-AE0A-6086B5F49C77}" sibTransId="{ECCDAF1D-7DDF-4048-8DA6-4DBFB412F40F}"/>
    <dgm:cxn modelId="{BE66430F-ED6A-4BE9-BE09-0F91A99B2528}" type="presOf" srcId="{5E777CA6-EA2D-4F2B-AC97-80E694805127}" destId="{CC237034-FAB9-4BBB-BFBB-A921C39CAD9D}" srcOrd="0" destOrd="0" presId="urn:microsoft.com/office/officeart/2005/8/layout/hList2"/>
    <dgm:cxn modelId="{E39AB27F-D73D-4023-AF90-D0B470423CCD}" srcId="{0653D97D-ECCF-446D-BE13-D8E52A863398}" destId="{31ABBD68-606F-498B-A302-9B1B9E8F8D7A}" srcOrd="5" destOrd="0" parTransId="{8E30A993-CA30-4F3A-A69D-6DC30030438F}" sibTransId="{4EA23B15-58F1-4B88-808D-383882E9FF24}"/>
    <dgm:cxn modelId="{91B458B4-7425-40E0-8A7C-5178FD55AE7A}" srcId="{D902BBEB-E678-4321-971B-F45F7F583D1C}" destId="{8290214F-0FFE-41B0-8940-E7ED88D36F4C}" srcOrd="3" destOrd="0" parTransId="{B8243186-B2A8-4944-9341-10D9246E9C72}" sibTransId="{6D2DCF4B-CBA6-4CD2-91FB-C5AE247B8A85}"/>
    <dgm:cxn modelId="{F6BBF0F7-0BEC-4426-AF28-2A8D0EAAD2D6}" type="presOf" srcId="{D902BBEB-E678-4321-971B-F45F7F583D1C}" destId="{241F50FC-44C6-4F37-8516-86719F21A735}" srcOrd="0" destOrd="0" presId="urn:microsoft.com/office/officeart/2005/8/layout/hList2"/>
    <dgm:cxn modelId="{62126448-3A5A-4EF3-B725-6C2A436EB7C5}" type="presOf" srcId="{DEE30ECD-6724-4975-8768-D5F33F05FD74}" destId="{60574233-D918-487B-9B1F-4FD7B259688B}" srcOrd="0" destOrd="2" presId="urn:microsoft.com/office/officeart/2005/8/layout/hList2"/>
    <dgm:cxn modelId="{3D8BE369-ABE1-4FB9-A632-ADA381C0F363}" srcId="{5E777CA6-EA2D-4F2B-AC97-80E694805127}" destId="{5C2D907F-5A8F-46E5-8CEB-1ED623338F6B}" srcOrd="5" destOrd="0" parTransId="{F82C9176-836B-4413-B1CC-96430D5DC0A9}" sibTransId="{7663F106-D0F4-4651-B4D2-9344B56B9E05}"/>
    <dgm:cxn modelId="{57166D23-0394-4F98-8B9E-04C666C007D5}" type="presOf" srcId="{80DC554F-2E65-4A58-A2B7-6B83AD04F8CE}" destId="{60574233-D918-487B-9B1F-4FD7B259688B}" srcOrd="0" destOrd="4" presId="urn:microsoft.com/office/officeart/2005/8/layout/hList2"/>
    <dgm:cxn modelId="{EDFF66C4-3C9C-4A95-94F5-B4168711582D}" type="presOf" srcId="{31ABBD68-606F-498B-A302-9B1B9E8F8D7A}" destId="{EE8613B0-C7B4-4F10-91A5-BE754E908042}" srcOrd="0" destOrd="5" presId="urn:microsoft.com/office/officeart/2005/8/layout/hList2"/>
    <dgm:cxn modelId="{4EBD8D36-A82B-4548-A6A7-663673261F7D}" srcId="{D902BBEB-E678-4321-971B-F45F7F583D1C}" destId="{80DC554F-2E65-4A58-A2B7-6B83AD04F8CE}" srcOrd="4" destOrd="0" parTransId="{AF035269-2317-4BCA-941D-221B339522C1}" sibTransId="{686E726D-0F13-4403-BC3D-C0FE8EBC5D65}"/>
    <dgm:cxn modelId="{FDE37C0F-8AAE-406C-A036-F17EB9E18053}" type="presOf" srcId="{9167C878-ABD4-4BC9-A101-4C759F68B69D}" destId="{60574233-D918-487B-9B1F-4FD7B259688B}" srcOrd="0" destOrd="0" presId="urn:microsoft.com/office/officeart/2005/8/layout/hList2"/>
    <dgm:cxn modelId="{F88D2A7B-F7A0-4030-9420-F7D311C81C84}" type="presOf" srcId="{94A6C4EE-84FC-427E-B434-1632ED30FD97}" destId="{FF06FC5E-E6CC-4BF9-928B-6F5AFB50EE77}" srcOrd="0" destOrd="1" presId="urn:microsoft.com/office/officeart/2005/8/layout/hList2"/>
    <dgm:cxn modelId="{9379AD47-CB11-4D5C-9CDA-7C94D6A7B427}" srcId="{D902BBEB-E678-4321-971B-F45F7F583D1C}" destId="{6055B6B6-6675-4437-A5B4-BD80FC82250F}" srcOrd="6" destOrd="0" parTransId="{1CA2AB50-129F-4E45-8A58-4B58A25EC978}" sibTransId="{279E9615-5D86-4653-9193-A9A417CB559D}"/>
    <dgm:cxn modelId="{614301FE-C3BD-4550-B9AD-0CFEA906A342}" type="presOf" srcId="{ABD4F2C0-59FE-44B9-BD64-5ED4DFEC8EFC}" destId="{EE8613B0-C7B4-4F10-91A5-BE754E908042}" srcOrd="0" destOrd="4" presId="urn:microsoft.com/office/officeart/2005/8/layout/hList2"/>
    <dgm:cxn modelId="{8B58C525-437E-4F90-9A11-0D1C9CB64DB9}" type="presOf" srcId="{609EE8E6-F1B1-4A08-9FD1-52C9C42369A9}" destId="{60574233-D918-487B-9B1F-4FD7B259688B}" srcOrd="0" destOrd="5" presId="urn:microsoft.com/office/officeart/2005/8/layout/hList2"/>
    <dgm:cxn modelId="{303D8E50-6AB7-48D1-9D68-89877FE581A1}" srcId="{D902BBEB-E678-4321-971B-F45F7F583D1C}" destId="{DEE30ECD-6724-4975-8768-D5F33F05FD74}" srcOrd="2" destOrd="0" parTransId="{7966D375-A914-45C9-B193-E3611A118994}" sibTransId="{5468EE77-4DE2-439B-A6A5-1C1AFA8A673C}"/>
    <dgm:cxn modelId="{27AE1CC0-68DC-47D2-8979-3D02DB119BAD}" srcId="{0653D97D-ECCF-446D-BE13-D8E52A863398}" destId="{14C1CCB6-A5C7-4D17-91B3-7A1571A3607D}" srcOrd="3" destOrd="0" parTransId="{5C23E3C1-1E7F-4471-955B-218868A3CF06}" sibTransId="{8C6844A6-8816-488C-83B0-FFE501E8FA03}"/>
    <dgm:cxn modelId="{FD3DF35B-2BC3-484A-9612-3F0902BAA2A5}" srcId="{D902BBEB-E678-4321-971B-F45F7F583D1C}" destId="{609EE8E6-F1B1-4A08-9FD1-52C9C42369A9}" srcOrd="5" destOrd="0" parTransId="{BCB7FB72-A690-48C6-91C0-34C3E9FD1962}" sibTransId="{8E6F9D9A-4AE7-41E7-9E87-2F7321DB0F1D}"/>
    <dgm:cxn modelId="{CB2F8A2A-5EDA-4811-A045-8CE0D3F535F5}" srcId="{D902BBEB-E678-4321-971B-F45F7F583D1C}" destId="{05093911-60E5-46FB-B6F1-67A8BF9F3EEA}" srcOrd="1" destOrd="0" parTransId="{D4CB169A-D977-4AD6-9B5D-602049B01518}" sibTransId="{67F9D843-F628-4EE0-96BD-9F800E6B71BB}"/>
    <dgm:cxn modelId="{5B9077EC-5463-4D74-8B39-E54ADE3F076E}" type="presOf" srcId="{05093911-60E5-46FB-B6F1-67A8BF9F3EEA}" destId="{60574233-D918-487B-9B1F-4FD7B259688B}" srcOrd="0" destOrd="1" presId="urn:microsoft.com/office/officeart/2005/8/layout/hList2"/>
    <dgm:cxn modelId="{7CB18B73-3BAA-4BED-9B32-86009321CAE1}" srcId="{50CA79D6-72C5-4B32-B794-4C3E44FACF8B}" destId="{0653D97D-ECCF-446D-BE13-D8E52A863398}" srcOrd="2" destOrd="0" parTransId="{91C0D8BB-A1E7-4118-A35D-8AE760F0AA0A}" sibTransId="{3D50ECD4-E945-484D-AF9B-9B088E28CABD}"/>
    <dgm:cxn modelId="{D6C1C905-BA78-4AC7-B1B1-6994B872DFBE}" type="presOf" srcId="{0653D97D-ECCF-446D-BE13-D8E52A863398}" destId="{CA1D89DC-54BA-4A2D-ABC9-8FD5B856A7D6}" srcOrd="0" destOrd="0" presId="urn:microsoft.com/office/officeart/2005/8/layout/hList2"/>
    <dgm:cxn modelId="{D3970FD9-6E46-421E-A710-9D584F9B5269}" type="presOf" srcId="{A51EEE56-1653-469E-A38E-8527DD51BD93}" destId="{EE8613B0-C7B4-4F10-91A5-BE754E908042}" srcOrd="0" destOrd="2" presId="urn:microsoft.com/office/officeart/2005/8/layout/hList2"/>
    <dgm:cxn modelId="{E7D1023B-F5B9-4F67-98EA-3584B9834833}" type="presOf" srcId="{26ABC62D-978C-430D-8639-7DC637147E74}" destId="{FF06FC5E-E6CC-4BF9-928B-6F5AFB50EE77}" srcOrd="0" destOrd="2" presId="urn:microsoft.com/office/officeart/2005/8/layout/hList2"/>
    <dgm:cxn modelId="{1C681621-7D3C-493F-B24B-A5C3AA2C9B9E}" srcId="{5E777CA6-EA2D-4F2B-AC97-80E694805127}" destId="{DE61B21C-4B35-4A44-A956-C525C7D3627E}" srcOrd="4" destOrd="0" parTransId="{6694E53B-0CD7-44D0-AC81-E5BD398C51B4}" sibTransId="{54FC98A1-4C5F-4712-9FEE-A719EEDA41CE}"/>
    <dgm:cxn modelId="{A09A5B70-1D07-40C0-B52E-7CDCE17A07B5}" srcId="{0653D97D-ECCF-446D-BE13-D8E52A863398}" destId="{FA47D7C9-3A49-44B2-9A51-C95521F4F9E9}" srcOrd="1" destOrd="0" parTransId="{C48BE851-4ABA-4C47-8952-E73DBA9DE702}" sibTransId="{0E91914E-75CC-41F6-AD91-8589437EF99F}"/>
    <dgm:cxn modelId="{82410210-30A8-44FB-A120-5C61D40305EB}" type="presOf" srcId="{ED191C0E-37FD-4CEF-845D-4A1C5A8429CF}" destId="{EE8613B0-C7B4-4F10-91A5-BE754E908042}" srcOrd="0" destOrd="0" presId="urn:microsoft.com/office/officeart/2005/8/layout/hList2"/>
    <dgm:cxn modelId="{F7C1E755-0406-48B6-9E32-021B2CBEA077}" srcId="{50CA79D6-72C5-4B32-B794-4C3E44FACF8B}" destId="{5E777CA6-EA2D-4F2B-AC97-80E694805127}" srcOrd="1" destOrd="0" parTransId="{95FCBC6D-DF08-4AA3-BF1D-D5D5473F4782}" sibTransId="{CA2517D5-158A-4BB8-91A7-B9384AF0294E}"/>
    <dgm:cxn modelId="{24D162BF-1A94-492A-A166-5669A8271105}" srcId="{D902BBEB-E678-4321-971B-F45F7F583D1C}" destId="{6329E0F8-B2BF-49B6-883C-3BE320D38132}" srcOrd="7" destOrd="0" parTransId="{80DEEEA1-E506-4B11-8D13-749694915DFE}" sibTransId="{A48810AA-E903-4259-AB76-6C24C736B6F9}"/>
    <dgm:cxn modelId="{3CE37296-B111-4CCD-8F35-344D1D013373}" srcId="{0653D97D-ECCF-446D-BE13-D8E52A863398}" destId="{ABD4F2C0-59FE-44B9-BD64-5ED4DFEC8EFC}" srcOrd="4" destOrd="0" parTransId="{1B9465B5-704C-4625-9CCD-2A6B84B1D459}" sibTransId="{CDFF3FF9-3FD1-49BC-9CFC-F03A9A715913}"/>
    <dgm:cxn modelId="{FE7883F4-F000-4DC1-B31F-FCF1C165BE2E}" type="presOf" srcId="{50CA79D6-72C5-4B32-B794-4C3E44FACF8B}" destId="{8479A1C6-E039-43EE-A411-4B0F17A9D345}" srcOrd="0" destOrd="0" presId="urn:microsoft.com/office/officeart/2005/8/layout/hList2"/>
    <dgm:cxn modelId="{ED2E6B3F-FEEB-4EA4-B500-A074961FE291}" srcId="{0653D97D-ECCF-446D-BE13-D8E52A863398}" destId="{A51EEE56-1653-469E-A38E-8527DD51BD93}" srcOrd="2" destOrd="0" parTransId="{4A435C99-B53F-4D78-9A01-76BC14A6C1DD}" sibTransId="{3DF89634-3532-4425-8ADA-22FC28F77D6D}"/>
    <dgm:cxn modelId="{8774E5D7-F6E0-45F8-A5BB-7B88BBA28A88}" type="presOf" srcId="{5C2D907F-5A8F-46E5-8CEB-1ED623338F6B}" destId="{FF06FC5E-E6CC-4BF9-928B-6F5AFB50EE77}" srcOrd="0" destOrd="5" presId="urn:microsoft.com/office/officeart/2005/8/layout/hList2"/>
    <dgm:cxn modelId="{BB833DF1-AEFA-4FAA-84CE-A9CE70CE7B0D}" type="presOf" srcId="{CF26FCC9-4EC2-4D41-A3B9-C04F75E47AE9}" destId="{FF06FC5E-E6CC-4BF9-928B-6F5AFB50EE77}" srcOrd="0" destOrd="0" presId="urn:microsoft.com/office/officeart/2005/8/layout/hList2"/>
    <dgm:cxn modelId="{AA681690-50C5-4981-AAD9-4DD506EFFC56}" type="presOf" srcId="{DE61B21C-4B35-4A44-A956-C525C7D3627E}" destId="{FF06FC5E-E6CC-4BF9-928B-6F5AFB50EE77}" srcOrd="0" destOrd="4" presId="urn:microsoft.com/office/officeart/2005/8/layout/hList2"/>
    <dgm:cxn modelId="{7C93D30C-561B-44C8-ACE9-54A33038A28E}" type="presOf" srcId="{FA47D7C9-3A49-44B2-9A51-C95521F4F9E9}" destId="{EE8613B0-C7B4-4F10-91A5-BE754E908042}" srcOrd="0" destOrd="1" presId="urn:microsoft.com/office/officeart/2005/8/layout/hList2"/>
    <dgm:cxn modelId="{C0FCEFCF-21FF-427A-9AD2-F59AAA62EAA7}" type="presOf" srcId="{6329E0F8-B2BF-49B6-883C-3BE320D38132}" destId="{60574233-D918-487B-9B1F-4FD7B259688B}" srcOrd="0" destOrd="7" presId="urn:microsoft.com/office/officeart/2005/8/layout/hList2"/>
    <dgm:cxn modelId="{78BCF2F5-5E02-410B-9CA1-819EEC274221}" srcId="{5E777CA6-EA2D-4F2B-AC97-80E694805127}" destId="{CF26FCC9-4EC2-4D41-A3B9-C04F75E47AE9}" srcOrd="0" destOrd="0" parTransId="{4D533B92-0EDC-470A-96F0-14EE51EC098E}" sibTransId="{B3E14118-5D19-4DFD-BDFF-99450E6CFC6E}"/>
    <dgm:cxn modelId="{D753B4A0-F98A-45F5-8697-37B0AD8A22B2}" type="presOf" srcId="{8290214F-0FFE-41B0-8940-E7ED88D36F4C}" destId="{60574233-D918-487B-9B1F-4FD7B259688B}" srcOrd="0" destOrd="3" presId="urn:microsoft.com/office/officeart/2005/8/layout/hList2"/>
    <dgm:cxn modelId="{077D89AD-1624-4272-9211-C28F5E65168C}" srcId="{50CA79D6-72C5-4B32-B794-4C3E44FACF8B}" destId="{D902BBEB-E678-4321-971B-F45F7F583D1C}" srcOrd="0" destOrd="0" parTransId="{7B490779-5D1C-4BDC-9FDB-345E9CD6BEAD}" sibTransId="{8D6EDB44-B883-4F08-B154-2689E092A5BD}"/>
    <dgm:cxn modelId="{808CFD08-925E-44D7-9084-7F3266E30D96}" srcId="{5E777CA6-EA2D-4F2B-AC97-80E694805127}" destId="{94A6C4EE-84FC-427E-B434-1632ED30FD97}" srcOrd="1" destOrd="0" parTransId="{1DE3E142-0AC8-4D20-AD36-A8D44D626FB3}" sibTransId="{F6CF18EE-AE62-43D3-A2E8-F3606793ADFD}"/>
    <dgm:cxn modelId="{7B2BC1C0-A4E9-43E6-BF33-83F1A381E952}" type="presParOf" srcId="{8479A1C6-E039-43EE-A411-4B0F17A9D345}" destId="{89732DE0-E5B5-43E1-A3A0-3D1785495171}" srcOrd="0" destOrd="0" presId="urn:microsoft.com/office/officeart/2005/8/layout/hList2"/>
    <dgm:cxn modelId="{C5A86480-CD1C-45AA-B68E-0475597D0E78}" type="presParOf" srcId="{89732DE0-E5B5-43E1-A3A0-3D1785495171}" destId="{E54A724B-5C9C-4D09-B088-33C38591ADFA}" srcOrd="0" destOrd="0" presId="urn:microsoft.com/office/officeart/2005/8/layout/hList2"/>
    <dgm:cxn modelId="{9F9D262B-E28B-4DB7-9DCF-9660047903E5}" type="presParOf" srcId="{89732DE0-E5B5-43E1-A3A0-3D1785495171}" destId="{60574233-D918-487B-9B1F-4FD7B259688B}" srcOrd="1" destOrd="0" presId="urn:microsoft.com/office/officeart/2005/8/layout/hList2"/>
    <dgm:cxn modelId="{46459997-4699-4416-A1C3-0600DBCDADC9}" type="presParOf" srcId="{89732DE0-E5B5-43E1-A3A0-3D1785495171}" destId="{241F50FC-44C6-4F37-8516-86719F21A735}" srcOrd="2" destOrd="0" presId="urn:microsoft.com/office/officeart/2005/8/layout/hList2"/>
    <dgm:cxn modelId="{CE627FB1-77CD-42D9-81AA-E8FF881C93C6}" type="presParOf" srcId="{8479A1C6-E039-43EE-A411-4B0F17A9D345}" destId="{6014F892-9420-4B3C-B3FC-D7B6C50A47AB}" srcOrd="1" destOrd="0" presId="urn:microsoft.com/office/officeart/2005/8/layout/hList2"/>
    <dgm:cxn modelId="{42524ABB-2C0C-415F-966F-5892E2751E91}" type="presParOf" srcId="{8479A1C6-E039-43EE-A411-4B0F17A9D345}" destId="{8B1C11D4-11A7-4E27-A78B-58D7A67F5D6F}" srcOrd="2" destOrd="0" presId="urn:microsoft.com/office/officeart/2005/8/layout/hList2"/>
    <dgm:cxn modelId="{3705C1E9-3A39-4AAE-AE57-9537E129E6E0}" type="presParOf" srcId="{8B1C11D4-11A7-4E27-A78B-58D7A67F5D6F}" destId="{119F1B5F-9A5A-455E-9617-E68C63C7069D}" srcOrd="0" destOrd="0" presId="urn:microsoft.com/office/officeart/2005/8/layout/hList2"/>
    <dgm:cxn modelId="{8AFD48FD-D520-4C65-AE0B-AAA6F987E3E0}" type="presParOf" srcId="{8B1C11D4-11A7-4E27-A78B-58D7A67F5D6F}" destId="{FF06FC5E-E6CC-4BF9-928B-6F5AFB50EE77}" srcOrd="1" destOrd="0" presId="urn:microsoft.com/office/officeart/2005/8/layout/hList2"/>
    <dgm:cxn modelId="{039AAED3-F9E7-4EFC-BAE2-C4110F1B0850}" type="presParOf" srcId="{8B1C11D4-11A7-4E27-A78B-58D7A67F5D6F}" destId="{CC237034-FAB9-4BBB-BFBB-A921C39CAD9D}" srcOrd="2" destOrd="0" presId="urn:microsoft.com/office/officeart/2005/8/layout/hList2"/>
    <dgm:cxn modelId="{80F12976-702D-49D3-AE03-77BAD3AA0598}" type="presParOf" srcId="{8479A1C6-E039-43EE-A411-4B0F17A9D345}" destId="{1D332F07-DA1E-4BC3-9C37-12ECD4BFBFAD}" srcOrd="3" destOrd="0" presId="urn:microsoft.com/office/officeart/2005/8/layout/hList2"/>
    <dgm:cxn modelId="{16C8215D-66BE-4DE7-A680-54204B7046A7}" type="presParOf" srcId="{8479A1C6-E039-43EE-A411-4B0F17A9D345}" destId="{78490D85-8577-4AD1-A10A-C58207BBBF3E}" srcOrd="4" destOrd="0" presId="urn:microsoft.com/office/officeart/2005/8/layout/hList2"/>
    <dgm:cxn modelId="{44275B2A-F66B-4A3B-8D68-65B63A5C7877}" type="presParOf" srcId="{78490D85-8577-4AD1-A10A-C58207BBBF3E}" destId="{663D80FA-E655-43E4-B006-87209ED62D8B}" srcOrd="0" destOrd="0" presId="urn:microsoft.com/office/officeart/2005/8/layout/hList2"/>
    <dgm:cxn modelId="{F3A7FCF6-FAB1-4E82-A488-B13C7C88C435}" type="presParOf" srcId="{78490D85-8577-4AD1-A10A-C58207BBBF3E}" destId="{EE8613B0-C7B4-4F10-91A5-BE754E908042}" srcOrd="1" destOrd="0" presId="urn:microsoft.com/office/officeart/2005/8/layout/hList2"/>
    <dgm:cxn modelId="{F7F069F5-B3FE-4BA2-922F-4F15C13F15FD}" type="presParOf" srcId="{78490D85-8577-4AD1-A10A-C58207BBBF3E}" destId="{CA1D89DC-54BA-4A2D-ABC9-8FD5B856A7D6}" srcOrd="2" destOrd="0" presId="urn:microsoft.com/office/officeart/2005/8/layout/h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0CA79D6-72C5-4B32-B794-4C3E44FACF8B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2BBEB-E678-4321-971B-F45F7F583D1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Направленная деятельность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B490779-5D1C-4BDC-9FDB-345E9CD6BEAD}" type="parTrans" cxnId="{077D89AD-1624-4272-9211-C28F5E65168C}">
      <dgm:prSet/>
      <dgm:spPr/>
      <dgm:t>
        <a:bodyPr/>
        <a:lstStyle/>
        <a:p>
          <a:endParaRPr lang="ru-RU"/>
        </a:p>
      </dgm:t>
    </dgm:pt>
    <dgm:pt modelId="{8D6EDB44-B883-4F08-B154-2689E092A5BD}" type="sibTrans" cxnId="{077D89AD-1624-4272-9211-C28F5E65168C}">
      <dgm:prSet/>
      <dgm:spPr/>
      <dgm:t>
        <a:bodyPr/>
        <a:lstStyle/>
        <a:p>
          <a:endParaRPr lang="ru-RU"/>
        </a:p>
      </dgm:t>
    </dgm:pt>
    <dgm:pt modelId="{05093911-60E5-46FB-B6F1-67A8BF9F3EEA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Формирование исследовательских компетенций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4CB169A-D977-4AD6-9B5D-602049B01518}" type="parTrans" cxnId="{CB2F8A2A-5EDA-4811-A045-8CE0D3F535F5}">
      <dgm:prSet/>
      <dgm:spPr/>
      <dgm:t>
        <a:bodyPr/>
        <a:lstStyle/>
        <a:p>
          <a:endParaRPr lang="ru-RU"/>
        </a:p>
      </dgm:t>
    </dgm:pt>
    <dgm:pt modelId="{67F9D843-F628-4EE0-96BD-9F800E6B71BB}" type="sibTrans" cxnId="{CB2F8A2A-5EDA-4811-A045-8CE0D3F535F5}">
      <dgm:prSet/>
      <dgm:spPr/>
      <dgm:t>
        <a:bodyPr/>
        <a:lstStyle/>
        <a:p>
          <a:endParaRPr lang="ru-RU"/>
        </a:p>
      </dgm:t>
    </dgm:pt>
    <dgm:pt modelId="{8290214F-0FFE-41B0-8940-E7ED88D36F4C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Обретение личностного смысла исследовательской деятельности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243186-B2A8-4944-9341-10D9246E9C72}" type="parTrans" cxnId="{91B458B4-7425-40E0-8A7C-5178FD55AE7A}">
      <dgm:prSet/>
      <dgm:spPr/>
      <dgm:t>
        <a:bodyPr/>
        <a:lstStyle/>
        <a:p>
          <a:endParaRPr lang="ru-RU"/>
        </a:p>
      </dgm:t>
    </dgm:pt>
    <dgm:pt modelId="{6D2DCF4B-CBA6-4CD2-91FB-C5AE247B8A85}" type="sibTrans" cxnId="{91B458B4-7425-40E0-8A7C-5178FD55AE7A}">
      <dgm:prSet/>
      <dgm:spPr/>
      <dgm:t>
        <a:bodyPr/>
        <a:lstStyle/>
        <a:p>
          <a:endParaRPr lang="ru-RU"/>
        </a:p>
      </dgm:t>
    </dgm:pt>
    <dgm:pt modelId="{5E777CA6-EA2D-4F2B-AC97-80E6948051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Методы, приемы, формы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FCBC6D-DF08-4AA3-BF1D-D5D5473F4782}" type="parTrans" cxnId="{F7C1E755-0406-48B6-9E32-021B2CBEA077}">
      <dgm:prSet/>
      <dgm:spPr/>
      <dgm:t>
        <a:bodyPr/>
        <a:lstStyle/>
        <a:p>
          <a:endParaRPr lang="ru-RU"/>
        </a:p>
      </dgm:t>
    </dgm:pt>
    <dgm:pt modelId="{CA2517D5-158A-4BB8-91A7-B9384AF0294E}" type="sibTrans" cxnId="{F7C1E755-0406-48B6-9E32-021B2CBEA077}">
      <dgm:prSet/>
      <dgm:spPr/>
      <dgm:t>
        <a:bodyPr/>
        <a:lstStyle/>
        <a:p>
          <a:endParaRPr lang="ru-RU"/>
        </a:p>
      </dgm:t>
    </dgm:pt>
    <dgm:pt modelId="{94A6C4EE-84FC-427E-B434-1632ED30FD97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Создание условий для выполнения исследовательских и проектных работ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1DE3E142-0AC8-4D20-AD36-A8D44D626FB3}" type="parTrans" cxnId="{808CFD08-925E-44D7-9084-7F3266E30D96}">
      <dgm:prSet/>
      <dgm:spPr/>
      <dgm:t>
        <a:bodyPr/>
        <a:lstStyle/>
        <a:p>
          <a:endParaRPr lang="ru-RU"/>
        </a:p>
      </dgm:t>
    </dgm:pt>
    <dgm:pt modelId="{F6CF18EE-AE62-43D3-A2E8-F3606793ADFD}" type="sibTrans" cxnId="{808CFD08-925E-44D7-9084-7F3266E30D96}">
      <dgm:prSet/>
      <dgm:spPr/>
      <dgm:t>
        <a:bodyPr/>
        <a:lstStyle/>
        <a:p>
          <a:endParaRPr lang="ru-RU"/>
        </a:p>
      </dgm:t>
    </dgm:pt>
    <dgm:pt modelId="{0653D97D-ECCF-446D-BE13-D8E52A8633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Умения и навыки      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C0D8BB-A1E7-4118-A35D-8AE760F0AA0A}" type="parTrans" cxnId="{7CB18B73-3BAA-4BED-9B32-86009321CAE1}">
      <dgm:prSet/>
      <dgm:spPr/>
      <dgm:t>
        <a:bodyPr/>
        <a:lstStyle/>
        <a:p>
          <a:endParaRPr lang="ru-RU"/>
        </a:p>
      </dgm:t>
    </dgm:pt>
    <dgm:pt modelId="{3D50ECD4-E945-484D-AF9B-9B088E28CABD}" type="sibTrans" cxnId="{7CB18B73-3BAA-4BED-9B32-86009321CAE1}">
      <dgm:prSet/>
      <dgm:spPr/>
      <dgm:t>
        <a:bodyPr/>
        <a:lstStyle/>
        <a:p>
          <a:endParaRPr lang="ru-RU"/>
        </a:p>
      </dgm:t>
    </dgm:pt>
    <dgm:pt modelId="{609EE8E6-F1B1-4A08-9FD1-52C9C42369A9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Возникновение авторской позиции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CB7FB72-A690-48C6-91C0-34C3E9FD1962}" type="parTrans" cxnId="{FD3DF35B-2BC3-484A-9612-3F0902BAA2A5}">
      <dgm:prSet/>
      <dgm:spPr/>
      <dgm:t>
        <a:bodyPr/>
        <a:lstStyle/>
        <a:p>
          <a:endParaRPr lang="ru-RU"/>
        </a:p>
      </dgm:t>
    </dgm:pt>
    <dgm:pt modelId="{8E6F9D9A-4AE7-41E7-9E87-2F7321DB0F1D}" type="sibTrans" cxnId="{FD3DF35B-2BC3-484A-9612-3F0902BAA2A5}">
      <dgm:prSet/>
      <dgm:spPr/>
      <dgm:t>
        <a:bodyPr/>
        <a:lstStyle/>
        <a:p>
          <a:endParaRPr lang="ru-RU"/>
        </a:p>
      </dgm:t>
    </dgm:pt>
    <dgm:pt modelId="{80DC554F-2E65-4A58-A2B7-6B83AD04F8CE}">
      <dgm:prSet phldrT="[Текст]" custT="1"/>
      <dgm:spPr/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F035269-2317-4BCA-941D-221B339522C1}" type="parTrans" cxnId="{4EBD8D36-A82B-4548-A6A7-663673261F7D}">
      <dgm:prSet/>
      <dgm:spPr/>
      <dgm:t>
        <a:bodyPr/>
        <a:lstStyle/>
        <a:p>
          <a:endParaRPr lang="ru-RU"/>
        </a:p>
      </dgm:t>
    </dgm:pt>
    <dgm:pt modelId="{686E726D-0F13-4403-BC3D-C0FE8EBC5D65}" type="sibTrans" cxnId="{4EBD8D36-A82B-4548-A6A7-663673261F7D}">
      <dgm:prSet/>
      <dgm:spPr/>
      <dgm:t>
        <a:bodyPr/>
        <a:lstStyle/>
        <a:p>
          <a:endParaRPr lang="ru-RU"/>
        </a:p>
      </dgm:t>
    </dgm:pt>
    <dgm:pt modelId="{6055B6B6-6675-4437-A5B4-BD80FC82250F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1CA2AB50-129F-4E45-8A58-4B58A25EC978}" type="parTrans" cxnId="{9379AD47-CB11-4D5C-9CDA-7C94D6A7B427}">
      <dgm:prSet/>
      <dgm:spPr/>
      <dgm:t>
        <a:bodyPr/>
        <a:lstStyle/>
        <a:p>
          <a:endParaRPr lang="ru-RU"/>
        </a:p>
      </dgm:t>
    </dgm:pt>
    <dgm:pt modelId="{279E9615-5D86-4653-9193-A9A417CB559D}" type="sibTrans" cxnId="{9379AD47-CB11-4D5C-9CDA-7C94D6A7B427}">
      <dgm:prSet/>
      <dgm:spPr/>
      <dgm:t>
        <a:bodyPr/>
        <a:lstStyle/>
        <a:p>
          <a:endParaRPr lang="ru-RU"/>
        </a:p>
      </dgm:t>
    </dgm:pt>
    <dgm:pt modelId="{26ABC62D-978C-430D-8639-7DC637147E74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Умение задавать вопросы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F09CB51-8318-4980-999F-B42044695531}" type="parTrans" cxnId="{49B1B468-7001-45DB-AEB8-17FEAE802C27}">
      <dgm:prSet/>
      <dgm:spPr/>
      <dgm:t>
        <a:bodyPr/>
        <a:lstStyle/>
        <a:p>
          <a:endParaRPr lang="ru-RU"/>
        </a:p>
      </dgm:t>
    </dgm:pt>
    <dgm:pt modelId="{716E27D7-D239-4919-AEDB-284F1DDA0BD1}" type="sibTrans" cxnId="{49B1B468-7001-45DB-AEB8-17FEAE802C27}">
      <dgm:prSet/>
      <dgm:spPr/>
      <dgm:t>
        <a:bodyPr/>
        <a:lstStyle/>
        <a:p>
          <a:endParaRPr lang="ru-RU"/>
        </a:p>
      </dgm:t>
    </dgm:pt>
    <dgm:pt modelId="{091F3AD5-B695-4D5C-AA7D-822A7D684741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Умение видеть проблемы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0D74394-4B6B-40E7-B125-1DF181BE6AC8}" type="parTrans" cxnId="{FC7D97EA-C153-4C95-92CA-0574CCEF5BE9}">
      <dgm:prSet/>
      <dgm:spPr/>
      <dgm:t>
        <a:bodyPr/>
        <a:lstStyle/>
        <a:p>
          <a:endParaRPr lang="ru-RU"/>
        </a:p>
      </dgm:t>
    </dgm:pt>
    <dgm:pt modelId="{F9F80128-6D5F-4FEE-8146-F1DF07BCC29B}" type="sibTrans" cxnId="{FC7D97EA-C153-4C95-92CA-0574CCEF5BE9}">
      <dgm:prSet/>
      <dgm:spPr/>
      <dgm:t>
        <a:bodyPr/>
        <a:lstStyle/>
        <a:p>
          <a:endParaRPr lang="ru-RU"/>
        </a:p>
      </dgm:t>
    </dgm:pt>
    <dgm:pt modelId="{DE61B21C-4B35-4A44-A956-C525C7D3627E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Умение выдвигать гипотезы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6694E53B-0CD7-44D0-AC81-E5BD398C51B4}" type="parTrans" cxnId="{1C681621-7D3C-493F-B24B-A5C3AA2C9B9E}">
      <dgm:prSet/>
      <dgm:spPr/>
      <dgm:t>
        <a:bodyPr/>
        <a:lstStyle/>
        <a:p>
          <a:endParaRPr lang="ru-RU"/>
        </a:p>
      </dgm:t>
    </dgm:pt>
    <dgm:pt modelId="{54FC98A1-4C5F-4712-9FEE-A719EEDA41CE}" type="sibTrans" cxnId="{1C681621-7D3C-493F-B24B-A5C3AA2C9B9E}">
      <dgm:prSet/>
      <dgm:spPr/>
      <dgm:t>
        <a:bodyPr/>
        <a:lstStyle/>
        <a:p>
          <a:endParaRPr lang="ru-RU"/>
        </a:p>
      </dgm:t>
    </dgm:pt>
    <dgm:pt modelId="{5C2D907F-5A8F-46E5-8CEB-1ED623338F6B}">
      <dgm:prSet phldrT="[Текст]"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Уроки-тренинги, уроки-исследования, уроки-конференции, </a:t>
          </a:r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интегри-рованные</a:t>
          </a:r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 уроки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F82C9176-836B-4413-B1CC-96430D5DC0A9}" type="parTrans" cxnId="{3D8BE369-ABE1-4FB9-A632-ADA381C0F363}">
      <dgm:prSet/>
      <dgm:spPr/>
      <dgm:t>
        <a:bodyPr/>
        <a:lstStyle/>
        <a:p>
          <a:endParaRPr lang="ru-RU"/>
        </a:p>
      </dgm:t>
    </dgm:pt>
    <dgm:pt modelId="{7663F106-D0F4-4651-B4D2-9344B56B9E05}" type="sibTrans" cxnId="{3D8BE369-ABE1-4FB9-A632-ADA381C0F363}">
      <dgm:prSet/>
      <dgm:spPr/>
      <dgm:t>
        <a:bodyPr/>
        <a:lstStyle/>
        <a:p>
          <a:endParaRPr lang="ru-RU"/>
        </a:p>
      </dgm:t>
    </dgm:pt>
    <dgm:pt modelId="{CF26FCC9-4EC2-4D41-A3B9-C04F75E47AE9}">
      <dgm:prSet phldrT="[Текст]" custT="1"/>
      <dgm:spPr/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4D533B92-0EDC-470A-96F0-14EE51EC098E}" type="parTrans" cxnId="{78BCF2F5-5E02-410B-9CA1-819EEC274221}">
      <dgm:prSet/>
      <dgm:spPr/>
      <dgm:t>
        <a:bodyPr/>
        <a:lstStyle/>
        <a:p>
          <a:endParaRPr lang="ru-RU"/>
        </a:p>
      </dgm:t>
    </dgm:pt>
    <dgm:pt modelId="{B3E14118-5D19-4DFD-BDFF-99450E6CFC6E}" type="sibTrans" cxnId="{78BCF2F5-5E02-410B-9CA1-819EEC274221}">
      <dgm:prSet/>
      <dgm:spPr/>
      <dgm:t>
        <a:bodyPr/>
        <a:lstStyle/>
        <a:p>
          <a:endParaRPr lang="ru-RU"/>
        </a:p>
      </dgm:t>
    </dgm:pt>
    <dgm:pt modelId="{31ABBD68-606F-498B-A302-9B1B9E8F8D7A}">
      <dgm:prSet phldrT="[Текст]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E30A993-CA30-4F3A-A69D-6DC30030438F}" type="parTrans" cxnId="{E39AB27F-D73D-4023-AF90-D0B470423CCD}">
      <dgm:prSet/>
      <dgm:spPr/>
      <dgm:t>
        <a:bodyPr/>
        <a:lstStyle/>
        <a:p>
          <a:endParaRPr lang="ru-RU"/>
        </a:p>
      </dgm:t>
    </dgm:pt>
    <dgm:pt modelId="{4EA23B15-58F1-4B88-808D-383882E9FF24}" type="sibTrans" cxnId="{E39AB27F-D73D-4023-AF90-D0B470423CCD}">
      <dgm:prSet/>
      <dgm:spPr/>
      <dgm:t>
        <a:bodyPr/>
        <a:lstStyle/>
        <a:p>
          <a:endParaRPr lang="ru-RU"/>
        </a:p>
      </dgm:t>
    </dgm:pt>
    <dgm:pt modelId="{14C1CCB6-A5C7-4D17-91B3-7A1571A360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познавательные: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общеучебные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знаково-символические,                информационные,           логические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23E3C1-1E7F-4471-955B-218868A3CF06}" type="parTrans" cxnId="{27AE1CC0-68DC-47D2-8979-3D02DB119BAD}">
      <dgm:prSet/>
      <dgm:spPr/>
      <dgm:t>
        <a:bodyPr/>
        <a:lstStyle/>
        <a:p>
          <a:endParaRPr lang="ru-RU"/>
        </a:p>
      </dgm:t>
    </dgm:pt>
    <dgm:pt modelId="{8C6844A6-8816-488C-83B0-FFE501E8FA03}" type="sibTrans" cxnId="{27AE1CC0-68DC-47D2-8979-3D02DB119BAD}">
      <dgm:prSet/>
      <dgm:spPr/>
      <dgm:t>
        <a:bodyPr/>
        <a:lstStyle/>
        <a:p>
          <a:endParaRPr lang="ru-RU"/>
        </a:p>
      </dgm:t>
    </dgm:pt>
    <dgm:pt modelId="{ABD4F2C0-59FE-44B9-BD64-5ED4DFEC8EF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коммуникативные: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инициативное сотрудничество,               планирование учебного сотрудничества,               управление коммуникацией,              взаимодействие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B9465B5-704C-4625-9CCD-2A6B84B1D459}" type="parTrans" cxnId="{3CE37296-B111-4CCD-8F35-344D1D013373}">
      <dgm:prSet/>
      <dgm:spPr/>
      <dgm:t>
        <a:bodyPr/>
        <a:lstStyle/>
        <a:p>
          <a:endParaRPr lang="ru-RU"/>
        </a:p>
      </dgm:t>
    </dgm:pt>
    <dgm:pt modelId="{CDFF3FF9-3FD1-49BC-9CFC-F03A9A715913}" type="sibTrans" cxnId="{3CE37296-B111-4CCD-8F35-344D1D013373}">
      <dgm:prSet/>
      <dgm:spPr/>
      <dgm:t>
        <a:bodyPr/>
        <a:lstStyle/>
        <a:p>
          <a:endParaRPr lang="ru-RU"/>
        </a:p>
      </dgm:t>
    </dgm:pt>
    <dgm:pt modelId="{ED191C0E-37FD-4CEF-845D-4A1C5A8429C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личностные: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самоопределение,           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смыслообразование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       нравственно-этическая ориентация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1A2D8FF-3D8B-4183-AE0A-6086B5F49C77}" type="parTrans" cxnId="{B9133350-B362-40A7-BE88-A1F92610CEC3}">
      <dgm:prSet/>
      <dgm:spPr/>
      <dgm:t>
        <a:bodyPr/>
        <a:lstStyle/>
        <a:p>
          <a:endParaRPr lang="ru-RU"/>
        </a:p>
      </dgm:t>
    </dgm:pt>
    <dgm:pt modelId="{ECCDAF1D-7DDF-4048-8DA6-4DBFB412F40F}" type="sibTrans" cxnId="{B9133350-B362-40A7-BE88-A1F92610CEC3}">
      <dgm:prSet/>
      <dgm:spPr/>
      <dgm:t>
        <a:bodyPr/>
        <a:lstStyle/>
        <a:p>
          <a:endParaRPr lang="ru-RU"/>
        </a:p>
      </dgm:t>
    </dgm:pt>
    <dgm:pt modelId="{D2E397C1-7C01-4F28-B073-C0B569FB5F09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4774AE07-E6A7-4EF3-AE95-258240DADBC1}" type="parTrans" cxnId="{6778B4EC-6BF8-4177-917D-EAAECB94C748}">
      <dgm:prSet/>
      <dgm:spPr/>
      <dgm:t>
        <a:bodyPr/>
        <a:lstStyle/>
        <a:p>
          <a:endParaRPr lang="ru-RU"/>
        </a:p>
      </dgm:t>
    </dgm:pt>
    <dgm:pt modelId="{8D9FBFFB-36D4-4946-89BB-781C07C28FD5}" type="sibTrans" cxnId="{6778B4EC-6BF8-4177-917D-EAAECB94C748}">
      <dgm:prSet/>
      <dgm:spPr/>
      <dgm:t>
        <a:bodyPr/>
        <a:lstStyle/>
        <a:p>
          <a:endParaRPr lang="ru-RU"/>
        </a:p>
      </dgm:t>
    </dgm:pt>
    <dgm:pt modelId="{E43B5DA1-CDF7-4A45-90F8-9CBBFFFF99E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регулятивные: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целеполагание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                планирование,                  осуществление учебных действий, контроль,        оценка, 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7DD8A39-DD75-4D94-B503-40A01B7D3E18}" type="sibTrans" cxnId="{7B0BBF63-13C2-43E8-8950-793E98B8C48C}">
      <dgm:prSet/>
      <dgm:spPr/>
      <dgm:t>
        <a:bodyPr/>
        <a:lstStyle/>
        <a:p>
          <a:endParaRPr lang="ru-RU"/>
        </a:p>
      </dgm:t>
    </dgm:pt>
    <dgm:pt modelId="{5AC9BF16-72FA-4422-87E0-B3C26F253C1B}" type="parTrans" cxnId="{7B0BBF63-13C2-43E8-8950-793E98B8C48C}">
      <dgm:prSet/>
      <dgm:spPr/>
      <dgm:t>
        <a:bodyPr/>
        <a:lstStyle/>
        <a:p>
          <a:endParaRPr lang="ru-RU"/>
        </a:p>
      </dgm:t>
    </dgm:pt>
    <dgm:pt modelId="{8479A1C6-E039-43EE-A411-4B0F17A9D345}" type="pres">
      <dgm:prSet presAssocID="{50CA79D6-72C5-4B32-B794-4C3E44FACF8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732DE0-E5B5-43E1-A3A0-3D1785495171}" type="pres">
      <dgm:prSet presAssocID="{D902BBEB-E678-4321-971B-F45F7F583D1C}" presName="compositeNode" presStyleCnt="0">
        <dgm:presLayoutVars>
          <dgm:bulletEnabled val="1"/>
        </dgm:presLayoutVars>
      </dgm:prSet>
      <dgm:spPr/>
    </dgm:pt>
    <dgm:pt modelId="{E54A724B-5C9C-4D09-B088-33C38591ADFA}" type="pres">
      <dgm:prSet presAssocID="{D902BBEB-E678-4321-971B-F45F7F583D1C}" presName="image" presStyleLbl="fgImgPlace1" presStyleIdx="0" presStyleCnt="3" custScaleX="137295" custScaleY="124226" custLinFactNeighborX="24682" custLinFactNeighborY="-3869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2">
              <a:lumMod val="75000"/>
            </a:schemeClr>
          </a:solidFill>
        </a:ln>
      </dgm:spPr>
    </dgm:pt>
    <dgm:pt modelId="{60574233-D918-487B-9B1F-4FD7B259688B}" type="pres">
      <dgm:prSet presAssocID="{D902BBEB-E678-4321-971B-F45F7F583D1C}" presName="childNode" presStyleLbl="node1" presStyleIdx="0" presStyleCnt="3" custScaleX="114456" custScaleY="104204" custLinFactNeighborX="1371" custLinFactNeighborY="-32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F50FC-44C6-4F37-8516-86719F21A735}" type="pres">
      <dgm:prSet presAssocID="{D902BBEB-E678-4321-971B-F45F7F583D1C}" presName="parentNode" presStyleLbl="revTx" presStyleIdx="0" presStyleCnt="3" custLinFactNeighborX="-26571" custLinFactNeighborY="-160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4F892-9420-4B3C-B3FC-D7B6C50A47AB}" type="pres">
      <dgm:prSet presAssocID="{8D6EDB44-B883-4F08-B154-2689E092A5BD}" presName="sibTrans" presStyleCnt="0"/>
      <dgm:spPr/>
    </dgm:pt>
    <dgm:pt modelId="{8B1C11D4-11A7-4E27-A78B-58D7A67F5D6F}" type="pres">
      <dgm:prSet presAssocID="{5E777CA6-EA2D-4F2B-AC97-80E694805127}" presName="compositeNode" presStyleCnt="0">
        <dgm:presLayoutVars>
          <dgm:bulletEnabled val="1"/>
        </dgm:presLayoutVars>
      </dgm:prSet>
      <dgm:spPr/>
    </dgm:pt>
    <dgm:pt modelId="{119F1B5F-9A5A-455E-9617-E68C63C7069D}" type="pres">
      <dgm:prSet presAssocID="{5E777CA6-EA2D-4F2B-AC97-80E694805127}" presName="image" presStyleLbl="fgImgPlace1" presStyleIdx="1" presStyleCnt="3" custScaleX="164702" custScaleY="141418" custLinFactNeighborX="-3205" custLinFactNeighborY="-4035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FF06FC5E-E6CC-4BF9-928B-6F5AFB50EE77}" type="pres">
      <dgm:prSet presAssocID="{5E777CA6-EA2D-4F2B-AC97-80E694805127}" presName="childNode" presStyleLbl="node1" presStyleIdx="1" presStyleCnt="3" custScaleX="148775" custScaleY="101602" custLinFactNeighborX="-363" custLinFactNeighborY="-3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7034-FAB9-4BBB-BFBB-A921C39CAD9D}" type="pres">
      <dgm:prSet presAssocID="{5E777CA6-EA2D-4F2B-AC97-80E694805127}" presName="parentNode" presStyleLbl="revTx" presStyleIdx="1" presStyleCnt="3" custScaleX="100001" custLinFactX="-26881" custLinFactNeighborX="-100000" custLinFactNeighborY="-29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2F07-DA1E-4BC3-9C37-12ECD4BFBFAD}" type="pres">
      <dgm:prSet presAssocID="{CA2517D5-158A-4BB8-91A7-B9384AF0294E}" presName="sibTrans" presStyleCnt="0"/>
      <dgm:spPr/>
    </dgm:pt>
    <dgm:pt modelId="{78490D85-8577-4AD1-A10A-C58207BBBF3E}" type="pres">
      <dgm:prSet presAssocID="{0653D97D-ECCF-446D-BE13-D8E52A863398}" presName="compositeNode" presStyleCnt="0">
        <dgm:presLayoutVars>
          <dgm:bulletEnabled val="1"/>
        </dgm:presLayoutVars>
      </dgm:prSet>
      <dgm:spPr/>
    </dgm:pt>
    <dgm:pt modelId="{663D80FA-E655-43E4-B006-87209ED62D8B}" type="pres">
      <dgm:prSet presAssocID="{0653D97D-ECCF-446D-BE13-D8E52A863398}" presName="image" presStyleLbl="fgImgPlace1" presStyleIdx="2" presStyleCnt="3" custScaleX="151490" custScaleY="97532" custLinFactNeighborX="8374" custLinFactNeighborY="-31325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3">
              <a:lumMod val="75000"/>
            </a:schemeClr>
          </a:solidFill>
        </a:ln>
      </dgm:spPr>
    </dgm:pt>
    <dgm:pt modelId="{EE8613B0-C7B4-4F10-91A5-BE754E908042}" type="pres">
      <dgm:prSet presAssocID="{0653D97D-ECCF-446D-BE13-D8E52A863398}" presName="childNode" presStyleLbl="node1" presStyleIdx="2" presStyleCnt="3" custScaleX="127103" custScaleY="108084" custLinFactNeighborX="-175" custLinFactNeighborY="-20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89DC-54BA-4A2D-ABC9-8FD5B856A7D6}" type="pres">
      <dgm:prSet presAssocID="{0653D97D-ECCF-446D-BE13-D8E52A863398}" presName="parentNode" presStyleLbl="revTx" presStyleIdx="2" presStyleCnt="3" custLinFactNeighborX="-78858" custLinFactNeighborY="-3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CD0EB9-FFD1-4EF2-8A61-6E37CF2375C4}" type="presOf" srcId="{80DC554F-2E65-4A58-A2B7-6B83AD04F8CE}" destId="{60574233-D918-487B-9B1F-4FD7B259688B}" srcOrd="0" destOrd="3" presId="urn:microsoft.com/office/officeart/2005/8/layout/hList2"/>
    <dgm:cxn modelId="{5F8BD9A2-1630-4EA4-9AB6-67D8165ACED2}" type="presOf" srcId="{E43B5DA1-CDF7-4A45-90F8-9CBBFFFF99E8}" destId="{EE8613B0-C7B4-4F10-91A5-BE754E908042}" srcOrd="0" destOrd="1" presId="urn:microsoft.com/office/officeart/2005/8/layout/hList2"/>
    <dgm:cxn modelId="{A3175088-F97B-439D-963A-957D8DFE3FD6}" type="presOf" srcId="{609EE8E6-F1B1-4A08-9FD1-52C9C42369A9}" destId="{60574233-D918-487B-9B1F-4FD7B259688B}" srcOrd="0" destOrd="4" presId="urn:microsoft.com/office/officeart/2005/8/layout/hList2"/>
    <dgm:cxn modelId="{51562BC8-61A8-4B50-9A66-62B79155F1BE}" type="presOf" srcId="{50CA79D6-72C5-4B32-B794-4C3E44FACF8B}" destId="{8479A1C6-E039-43EE-A411-4B0F17A9D345}" srcOrd="0" destOrd="0" presId="urn:microsoft.com/office/officeart/2005/8/layout/hList2"/>
    <dgm:cxn modelId="{7CCF74A6-B797-45FB-A78E-C6C213933E3C}" type="presOf" srcId="{091F3AD5-B695-4D5C-AA7D-822A7D684741}" destId="{FF06FC5E-E6CC-4BF9-928B-6F5AFB50EE77}" srcOrd="0" destOrd="3" presId="urn:microsoft.com/office/officeart/2005/8/layout/hList2"/>
    <dgm:cxn modelId="{E73EE11A-FDB2-4665-BA6E-0F5390959A26}" type="presOf" srcId="{5E777CA6-EA2D-4F2B-AC97-80E694805127}" destId="{CC237034-FAB9-4BBB-BFBB-A921C39CAD9D}" srcOrd="0" destOrd="0" presId="urn:microsoft.com/office/officeart/2005/8/layout/hList2"/>
    <dgm:cxn modelId="{CF51C728-A4F7-4461-A0F3-89C05CA3B7E7}" type="presOf" srcId="{31ABBD68-606F-498B-A302-9B1B9E8F8D7A}" destId="{EE8613B0-C7B4-4F10-91A5-BE754E908042}" srcOrd="0" destOrd="4" presId="urn:microsoft.com/office/officeart/2005/8/layout/hList2"/>
    <dgm:cxn modelId="{49B1B468-7001-45DB-AEB8-17FEAE802C27}" srcId="{5E777CA6-EA2D-4F2B-AC97-80E694805127}" destId="{26ABC62D-978C-430D-8639-7DC637147E74}" srcOrd="2" destOrd="0" parTransId="{4F09CB51-8318-4980-999F-B42044695531}" sibTransId="{716E27D7-D239-4919-AEDB-284F1DDA0BD1}"/>
    <dgm:cxn modelId="{FC7D97EA-C153-4C95-92CA-0574CCEF5BE9}" srcId="{5E777CA6-EA2D-4F2B-AC97-80E694805127}" destId="{091F3AD5-B695-4D5C-AA7D-822A7D684741}" srcOrd="3" destOrd="0" parTransId="{A0D74394-4B6B-40E7-B125-1DF181BE6AC8}" sibTransId="{F9F80128-6D5F-4FEE-8146-F1DF07BCC29B}"/>
    <dgm:cxn modelId="{B9133350-B362-40A7-BE88-A1F92610CEC3}" srcId="{0653D97D-ECCF-446D-BE13-D8E52A863398}" destId="{ED191C0E-37FD-4CEF-845D-4A1C5A8429CF}" srcOrd="0" destOrd="0" parTransId="{51A2D8FF-3D8B-4183-AE0A-6086B5F49C77}" sibTransId="{ECCDAF1D-7DDF-4048-8DA6-4DBFB412F40F}"/>
    <dgm:cxn modelId="{E39AB27F-D73D-4023-AF90-D0B470423CCD}" srcId="{0653D97D-ECCF-446D-BE13-D8E52A863398}" destId="{31ABBD68-606F-498B-A302-9B1B9E8F8D7A}" srcOrd="4" destOrd="0" parTransId="{8E30A993-CA30-4F3A-A69D-6DC30030438F}" sibTransId="{4EA23B15-58F1-4B88-808D-383882E9FF24}"/>
    <dgm:cxn modelId="{ED125C53-30A0-44E8-9ECB-ABE4E1E4E195}" type="presOf" srcId="{ED191C0E-37FD-4CEF-845D-4A1C5A8429CF}" destId="{EE8613B0-C7B4-4F10-91A5-BE754E908042}" srcOrd="0" destOrd="0" presId="urn:microsoft.com/office/officeart/2005/8/layout/hList2"/>
    <dgm:cxn modelId="{91B458B4-7425-40E0-8A7C-5178FD55AE7A}" srcId="{D902BBEB-E678-4321-971B-F45F7F583D1C}" destId="{8290214F-0FFE-41B0-8940-E7ED88D36F4C}" srcOrd="2" destOrd="0" parTransId="{B8243186-B2A8-4944-9341-10D9246E9C72}" sibTransId="{6D2DCF4B-CBA6-4CD2-91FB-C5AE247B8A85}"/>
    <dgm:cxn modelId="{3D8BE369-ABE1-4FB9-A632-ADA381C0F363}" srcId="{5E777CA6-EA2D-4F2B-AC97-80E694805127}" destId="{5C2D907F-5A8F-46E5-8CEB-1ED623338F6B}" srcOrd="5" destOrd="0" parTransId="{F82C9176-836B-4413-B1CC-96430D5DC0A9}" sibTransId="{7663F106-D0F4-4651-B4D2-9344B56B9E05}"/>
    <dgm:cxn modelId="{39DADF37-D266-4AAA-BAFB-C7F85D8F28A8}" type="presOf" srcId="{DE61B21C-4B35-4A44-A956-C525C7D3627E}" destId="{FF06FC5E-E6CC-4BF9-928B-6F5AFB50EE77}" srcOrd="0" destOrd="4" presId="urn:microsoft.com/office/officeart/2005/8/layout/hList2"/>
    <dgm:cxn modelId="{4EBD8D36-A82B-4548-A6A7-663673261F7D}" srcId="{D902BBEB-E678-4321-971B-F45F7F583D1C}" destId="{80DC554F-2E65-4A58-A2B7-6B83AD04F8CE}" srcOrd="3" destOrd="0" parTransId="{AF035269-2317-4BCA-941D-221B339522C1}" sibTransId="{686E726D-0F13-4403-BC3D-C0FE8EBC5D65}"/>
    <dgm:cxn modelId="{8CE52334-B23A-4B54-B61D-B4F53323C967}" type="presOf" srcId="{CF26FCC9-4EC2-4D41-A3B9-C04F75E47AE9}" destId="{FF06FC5E-E6CC-4BF9-928B-6F5AFB50EE77}" srcOrd="0" destOrd="0" presId="urn:microsoft.com/office/officeart/2005/8/layout/hList2"/>
    <dgm:cxn modelId="{C9303C8B-24A2-4BB8-AAAA-6EABE18A6C14}" type="presOf" srcId="{6055B6B6-6675-4437-A5B4-BD80FC82250F}" destId="{60574233-D918-487B-9B1F-4FD7B259688B}" srcOrd="0" destOrd="5" presId="urn:microsoft.com/office/officeart/2005/8/layout/hList2"/>
    <dgm:cxn modelId="{3EFD96CE-4DA7-44B8-BCFE-3EC91FE71CD5}" type="presOf" srcId="{8290214F-0FFE-41B0-8940-E7ED88D36F4C}" destId="{60574233-D918-487B-9B1F-4FD7B259688B}" srcOrd="0" destOrd="2" presId="urn:microsoft.com/office/officeart/2005/8/layout/hList2"/>
    <dgm:cxn modelId="{0358EE89-D176-43EA-A9C4-EF110F2F5E83}" type="presOf" srcId="{ABD4F2C0-59FE-44B9-BD64-5ED4DFEC8EFC}" destId="{EE8613B0-C7B4-4F10-91A5-BE754E908042}" srcOrd="0" destOrd="3" presId="urn:microsoft.com/office/officeart/2005/8/layout/hList2"/>
    <dgm:cxn modelId="{9379AD47-CB11-4D5C-9CDA-7C94D6A7B427}" srcId="{D902BBEB-E678-4321-971B-F45F7F583D1C}" destId="{6055B6B6-6675-4437-A5B4-BD80FC82250F}" srcOrd="5" destOrd="0" parTransId="{1CA2AB50-129F-4E45-8A58-4B58A25EC978}" sibTransId="{279E9615-5D86-4653-9193-A9A417CB559D}"/>
    <dgm:cxn modelId="{5576318E-E976-4E76-B52D-0A99792C61CA}" type="presOf" srcId="{0653D97D-ECCF-446D-BE13-D8E52A863398}" destId="{CA1D89DC-54BA-4A2D-ABC9-8FD5B856A7D6}" srcOrd="0" destOrd="0" presId="urn:microsoft.com/office/officeart/2005/8/layout/hList2"/>
    <dgm:cxn modelId="{F55B6ABF-D79E-4BB0-8E75-82D9C60BCC55}" type="presOf" srcId="{05093911-60E5-46FB-B6F1-67A8BF9F3EEA}" destId="{60574233-D918-487B-9B1F-4FD7B259688B}" srcOrd="0" destOrd="1" presId="urn:microsoft.com/office/officeart/2005/8/layout/hList2"/>
    <dgm:cxn modelId="{322DF1B3-569F-4638-BB68-EFDA8EC828EC}" type="presOf" srcId="{D902BBEB-E678-4321-971B-F45F7F583D1C}" destId="{241F50FC-44C6-4F37-8516-86719F21A735}" srcOrd="0" destOrd="0" presId="urn:microsoft.com/office/officeart/2005/8/layout/hList2"/>
    <dgm:cxn modelId="{643A8484-D9C2-4A81-A5E9-C0FB517AD068}" type="presOf" srcId="{94A6C4EE-84FC-427E-B434-1632ED30FD97}" destId="{FF06FC5E-E6CC-4BF9-928B-6F5AFB50EE77}" srcOrd="0" destOrd="1" presId="urn:microsoft.com/office/officeart/2005/8/layout/hList2"/>
    <dgm:cxn modelId="{27AE1CC0-68DC-47D2-8979-3D02DB119BAD}" srcId="{0653D97D-ECCF-446D-BE13-D8E52A863398}" destId="{14C1CCB6-A5C7-4D17-91B3-7A1571A3607D}" srcOrd="2" destOrd="0" parTransId="{5C23E3C1-1E7F-4471-955B-218868A3CF06}" sibTransId="{8C6844A6-8816-488C-83B0-FFE501E8FA03}"/>
    <dgm:cxn modelId="{FD3DF35B-2BC3-484A-9612-3F0902BAA2A5}" srcId="{D902BBEB-E678-4321-971B-F45F7F583D1C}" destId="{609EE8E6-F1B1-4A08-9FD1-52C9C42369A9}" srcOrd="4" destOrd="0" parTransId="{BCB7FB72-A690-48C6-91C0-34C3E9FD1962}" sibTransId="{8E6F9D9A-4AE7-41E7-9E87-2F7321DB0F1D}"/>
    <dgm:cxn modelId="{CB2F8A2A-5EDA-4811-A045-8CE0D3F535F5}" srcId="{D902BBEB-E678-4321-971B-F45F7F583D1C}" destId="{05093911-60E5-46FB-B6F1-67A8BF9F3EEA}" srcOrd="1" destOrd="0" parTransId="{D4CB169A-D977-4AD6-9B5D-602049B01518}" sibTransId="{67F9D843-F628-4EE0-96BD-9F800E6B71BB}"/>
    <dgm:cxn modelId="{7CB18B73-3BAA-4BED-9B32-86009321CAE1}" srcId="{50CA79D6-72C5-4B32-B794-4C3E44FACF8B}" destId="{0653D97D-ECCF-446D-BE13-D8E52A863398}" srcOrd="2" destOrd="0" parTransId="{91C0D8BB-A1E7-4118-A35D-8AE760F0AA0A}" sibTransId="{3D50ECD4-E945-484D-AF9B-9B088E28CABD}"/>
    <dgm:cxn modelId="{6778B4EC-6BF8-4177-917D-EAAECB94C748}" srcId="{D902BBEB-E678-4321-971B-F45F7F583D1C}" destId="{D2E397C1-7C01-4F28-B073-C0B569FB5F09}" srcOrd="0" destOrd="0" parTransId="{4774AE07-E6A7-4EF3-AE95-258240DADBC1}" sibTransId="{8D9FBFFB-36D4-4946-89BB-781C07C28FD5}"/>
    <dgm:cxn modelId="{BFD78228-67A4-4957-95FC-97F3D5C3F697}" type="presOf" srcId="{D2E397C1-7C01-4F28-B073-C0B569FB5F09}" destId="{60574233-D918-487B-9B1F-4FD7B259688B}" srcOrd="0" destOrd="0" presId="urn:microsoft.com/office/officeart/2005/8/layout/hList2"/>
    <dgm:cxn modelId="{4D1EF6FA-B69E-421C-8379-F69E55D039FE}" type="presOf" srcId="{26ABC62D-978C-430D-8639-7DC637147E74}" destId="{FF06FC5E-E6CC-4BF9-928B-6F5AFB50EE77}" srcOrd="0" destOrd="2" presId="urn:microsoft.com/office/officeart/2005/8/layout/hList2"/>
    <dgm:cxn modelId="{1C681621-7D3C-493F-B24B-A5C3AA2C9B9E}" srcId="{5E777CA6-EA2D-4F2B-AC97-80E694805127}" destId="{DE61B21C-4B35-4A44-A956-C525C7D3627E}" srcOrd="4" destOrd="0" parTransId="{6694E53B-0CD7-44D0-AC81-E5BD398C51B4}" sibTransId="{54FC98A1-4C5F-4712-9FEE-A719EEDA41CE}"/>
    <dgm:cxn modelId="{F7C1E755-0406-48B6-9E32-021B2CBEA077}" srcId="{50CA79D6-72C5-4B32-B794-4C3E44FACF8B}" destId="{5E777CA6-EA2D-4F2B-AC97-80E694805127}" srcOrd="1" destOrd="0" parTransId="{95FCBC6D-DF08-4AA3-BF1D-D5D5473F4782}" sibTransId="{CA2517D5-158A-4BB8-91A7-B9384AF0294E}"/>
    <dgm:cxn modelId="{3CE37296-B111-4CCD-8F35-344D1D013373}" srcId="{0653D97D-ECCF-446D-BE13-D8E52A863398}" destId="{ABD4F2C0-59FE-44B9-BD64-5ED4DFEC8EFC}" srcOrd="3" destOrd="0" parTransId="{1B9465B5-704C-4625-9CCD-2A6B84B1D459}" sibTransId="{CDFF3FF9-3FD1-49BC-9CFC-F03A9A715913}"/>
    <dgm:cxn modelId="{445440C0-29BA-4CFF-B0D1-33CC00419D6A}" type="presOf" srcId="{5C2D907F-5A8F-46E5-8CEB-1ED623338F6B}" destId="{FF06FC5E-E6CC-4BF9-928B-6F5AFB50EE77}" srcOrd="0" destOrd="5" presId="urn:microsoft.com/office/officeart/2005/8/layout/hList2"/>
    <dgm:cxn modelId="{6FCDFA8C-DF48-4DBE-B44F-0AE9FFD4CBCA}" type="presOf" srcId="{14C1CCB6-A5C7-4D17-91B3-7A1571A3607D}" destId="{EE8613B0-C7B4-4F10-91A5-BE754E908042}" srcOrd="0" destOrd="2" presId="urn:microsoft.com/office/officeart/2005/8/layout/hList2"/>
    <dgm:cxn modelId="{78BCF2F5-5E02-410B-9CA1-819EEC274221}" srcId="{5E777CA6-EA2D-4F2B-AC97-80E694805127}" destId="{CF26FCC9-4EC2-4D41-A3B9-C04F75E47AE9}" srcOrd="0" destOrd="0" parTransId="{4D533B92-0EDC-470A-96F0-14EE51EC098E}" sibTransId="{B3E14118-5D19-4DFD-BDFF-99450E6CFC6E}"/>
    <dgm:cxn modelId="{7B0BBF63-13C2-43E8-8950-793E98B8C48C}" srcId="{0653D97D-ECCF-446D-BE13-D8E52A863398}" destId="{E43B5DA1-CDF7-4A45-90F8-9CBBFFFF99E8}" srcOrd="1" destOrd="0" parTransId="{5AC9BF16-72FA-4422-87E0-B3C26F253C1B}" sibTransId="{57DD8A39-DD75-4D94-B503-40A01B7D3E18}"/>
    <dgm:cxn modelId="{077D89AD-1624-4272-9211-C28F5E65168C}" srcId="{50CA79D6-72C5-4B32-B794-4C3E44FACF8B}" destId="{D902BBEB-E678-4321-971B-F45F7F583D1C}" srcOrd="0" destOrd="0" parTransId="{7B490779-5D1C-4BDC-9FDB-345E9CD6BEAD}" sibTransId="{8D6EDB44-B883-4F08-B154-2689E092A5BD}"/>
    <dgm:cxn modelId="{808CFD08-925E-44D7-9084-7F3266E30D96}" srcId="{5E777CA6-EA2D-4F2B-AC97-80E694805127}" destId="{94A6C4EE-84FC-427E-B434-1632ED30FD97}" srcOrd="1" destOrd="0" parTransId="{1DE3E142-0AC8-4D20-AD36-A8D44D626FB3}" sibTransId="{F6CF18EE-AE62-43D3-A2E8-F3606793ADFD}"/>
    <dgm:cxn modelId="{F1E6071B-A15C-4310-BEB9-A93B5AF50840}" type="presParOf" srcId="{8479A1C6-E039-43EE-A411-4B0F17A9D345}" destId="{89732DE0-E5B5-43E1-A3A0-3D1785495171}" srcOrd="0" destOrd="0" presId="urn:microsoft.com/office/officeart/2005/8/layout/hList2"/>
    <dgm:cxn modelId="{4DE78C33-B2D3-4F1B-A4BF-1BA3834439E5}" type="presParOf" srcId="{89732DE0-E5B5-43E1-A3A0-3D1785495171}" destId="{E54A724B-5C9C-4D09-B088-33C38591ADFA}" srcOrd="0" destOrd="0" presId="urn:microsoft.com/office/officeart/2005/8/layout/hList2"/>
    <dgm:cxn modelId="{D086C054-E013-4DA6-909D-216A857DC6C1}" type="presParOf" srcId="{89732DE0-E5B5-43E1-A3A0-3D1785495171}" destId="{60574233-D918-487B-9B1F-4FD7B259688B}" srcOrd="1" destOrd="0" presId="urn:microsoft.com/office/officeart/2005/8/layout/hList2"/>
    <dgm:cxn modelId="{2E9C6A2F-8DB0-403B-BEC7-939A408DF419}" type="presParOf" srcId="{89732DE0-E5B5-43E1-A3A0-3D1785495171}" destId="{241F50FC-44C6-4F37-8516-86719F21A735}" srcOrd="2" destOrd="0" presId="urn:microsoft.com/office/officeart/2005/8/layout/hList2"/>
    <dgm:cxn modelId="{131D792C-D38D-4D78-AE53-F88E1B1AD5A4}" type="presParOf" srcId="{8479A1C6-E039-43EE-A411-4B0F17A9D345}" destId="{6014F892-9420-4B3C-B3FC-D7B6C50A47AB}" srcOrd="1" destOrd="0" presId="urn:microsoft.com/office/officeart/2005/8/layout/hList2"/>
    <dgm:cxn modelId="{F6FBD22C-6C9D-46CF-92B8-A75E24ED89A6}" type="presParOf" srcId="{8479A1C6-E039-43EE-A411-4B0F17A9D345}" destId="{8B1C11D4-11A7-4E27-A78B-58D7A67F5D6F}" srcOrd="2" destOrd="0" presId="urn:microsoft.com/office/officeart/2005/8/layout/hList2"/>
    <dgm:cxn modelId="{75696B5E-0ED7-46F8-B85B-A391D47E4037}" type="presParOf" srcId="{8B1C11D4-11A7-4E27-A78B-58D7A67F5D6F}" destId="{119F1B5F-9A5A-455E-9617-E68C63C7069D}" srcOrd="0" destOrd="0" presId="urn:microsoft.com/office/officeart/2005/8/layout/hList2"/>
    <dgm:cxn modelId="{56A80B40-5DE5-4DF4-B3E0-C7A4E8B7231E}" type="presParOf" srcId="{8B1C11D4-11A7-4E27-A78B-58D7A67F5D6F}" destId="{FF06FC5E-E6CC-4BF9-928B-6F5AFB50EE77}" srcOrd="1" destOrd="0" presId="urn:microsoft.com/office/officeart/2005/8/layout/hList2"/>
    <dgm:cxn modelId="{A08C34AE-2AAD-4061-81AA-929A3AD72EDC}" type="presParOf" srcId="{8B1C11D4-11A7-4E27-A78B-58D7A67F5D6F}" destId="{CC237034-FAB9-4BBB-BFBB-A921C39CAD9D}" srcOrd="2" destOrd="0" presId="urn:microsoft.com/office/officeart/2005/8/layout/hList2"/>
    <dgm:cxn modelId="{A22DEB32-635B-4192-9DB1-E4BB30C3C897}" type="presParOf" srcId="{8479A1C6-E039-43EE-A411-4B0F17A9D345}" destId="{1D332F07-DA1E-4BC3-9C37-12ECD4BFBFAD}" srcOrd="3" destOrd="0" presId="urn:microsoft.com/office/officeart/2005/8/layout/hList2"/>
    <dgm:cxn modelId="{C71FAF3C-37C1-45C7-930E-C3F03ABA65D8}" type="presParOf" srcId="{8479A1C6-E039-43EE-A411-4B0F17A9D345}" destId="{78490D85-8577-4AD1-A10A-C58207BBBF3E}" srcOrd="4" destOrd="0" presId="urn:microsoft.com/office/officeart/2005/8/layout/hList2"/>
    <dgm:cxn modelId="{29D9DCE4-9D3B-4585-AE8B-DD923DBC2E88}" type="presParOf" srcId="{78490D85-8577-4AD1-A10A-C58207BBBF3E}" destId="{663D80FA-E655-43E4-B006-87209ED62D8B}" srcOrd="0" destOrd="0" presId="urn:microsoft.com/office/officeart/2005/8/layout/hList2"/>
    <dgm:cxn modelId="{C3664FEB-C18B-49F8-8DD7-8207E9F038EE}" type="presParOf" srcId="{78490D85-8577-4AD1-A10A-C58207BBBF3E}" destId="{EE8613B0-C7B4-4F10-91A5-BE754E908042}" srcOrd="1" destOrd="0" presId="urn:microsoft.com/office/officeart/2005/8/layout/hList2"/>
    <dgm:cxn modelId="{D673305B-4A94-442D-8DF8-EF452B96C676}" type="presParOf" srcId="{78490D85-8577-4AD1-A10A-C58207BBBF3E}" destId="{CA1D89DC-54BA-4A2D-ABC9-8FD5B856A7D6}" srcOrd="2" destOrd="0" presId="urn:microsoft.com/office/officeart/2005/8/layout/h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0CA79D6-72C5-4B32-B794-4C3E44FACF8B}" type="doc">
      <dgm:prSet loTypeId="urn:microsoft.com/office/officeart/2005/8/layout/hLis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902BBEB-E678-4321-971B-F45F7F583D1C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Направленная деятельность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7B490779-5D1C-4BDC-9FDB-345E9CD6BEAD}" type="parTrans" cxnId="{077D89AD-1624-4272-9211-C28F5E65168C}">
      <dgm:prSet/>
      <dgm:spPr/>
      <dgm:t>
        <a:bodyPr/>
        <a:lstStyle/>
        <a:p>
          <a:endParaRPr lang="ru-RU"/>
        </a:p>
      </dgm:t>
    </dgm:pt>
    <dgm:pt modelId="{8D6EDB44-B883-4F08-B154-2689E092A5BD}" type="sibTrans" cxnId="{077D89AD-1624-4272-9211-C28F5E65168C}">
      <dgm:prSet/>
      <dgm:spPr/>
      <dgm:t>
        <a:bodyPr/>
        <a:lstStyle/>
        <a:p>
          <a:endParaRPr lang="ru-RU"/>
        </a:p>
      </dgm:t>
    </dgm:pt>
    <dgm:pt modelId="{05093911-60E5-46FB-B6F1-67A8BF9F3EEA}">
      <dgm:prSet phldrT="[Текст]" custT="1"/>
      <dgm:spPr/>
      <dgm:t>
        <a:bodyPr/>
        <a:lstStyle/>
        <a:p>
          <a:r>
            <a:rPr lang="ru-RU" sz="1400" b="1" i="0" dirty="0" err="1" smtClean="0">
              <a:latin typeface="Times New Roman" pitchFamily="18" charset="0"/>
              <a:cs typeface="Times New Roman" pitchFamily="18" charset="0"/>
            </a:rPr>
            <a:t>Совершенствова-ние</a:t>
          </a:r>
          <a:r>
            <a:rPr lang="ru-RU" sz="1400" b="1" i="0" dirty="0" smtClean="0">
              <a:latin typeface="Times New Roman" pitchFamily="18" charset="0"/>
              <a:cs typeface="Times New Roman" pitchFamily="18" charset="0"/>
            </a:rPr>
            <a:t> комплекса исследовательских компетенций</a:t>
          </a:r>
          <a:endParaRPr lang="ru-RU" sz="1400" b="1" i="0" dirty="0">
            <a:latin typeface="Times New Roman" pitchFamily="18" charset="0"/>
            <a:cs typeface="Times New Roman" pitchFamily="18" charset="0"/>
          </a:endParaRPr>
        </a:p>
      </dgm:t>
    </dgm:pt>
    <dgm:pt modelId="{D4CB169A-D977-4AD6-9B5D-602049B01518}" type="parTrans" cxnId="{CB2F8A2A-5EDA-4811-A045-8CE0D3F535F5}">
      <dgm:prSet/>
      <dgm:spPr/>
      <dgm:t>
        <a:bodyPr/>
        <a:lstStyle/>
        <a:p>
          <a:endParaRPr lang="ru-RU"/>
        </a:p>
      </dgm:t>
    </dgm:pt>
    <dgm:pt modelId="{67F9D843-F628-4EE0-96BD-9F800E6B71BB}" type="sibTrans" cxnId="{CB2F8A2A-5EDA-4811-A045-8CE0D3F535F5}">
      <dgm:prSet/>
      <dgm:spPr/>
      <dgm:t>
        <a:bodyPr/>
        <a:lstStyle/>
        <a:p>
          <a:endParaRPr lang="ru-RU"/>
        </a:p>
      </dgm:t>
    </dgm:pt>
    <dgm:pt modelId="{8290214F-0FFE-41B0-8940-E7ED88D36F4C}">
      <dgm:prSet phldrT="[Текст]" custT="1"/>
      <dgm:spPr/>
      <dgm:t>
        <a:bodyPr/>
        <a:lstStyle/>
        <a:p>
          <a:r>
            <a:rPr lang="ru-RU" sz="1400" b="1" dirty="0" err="1" smtClean="0">
              <a:latin typeface="Times New Roman" pitchFamily="18" charset="0"/>
              <a:cs typeface="Times New Roman" pitchFamily="18" charset="0"/>
            </a:rPr>
            <a:t>Самокоррекция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B8243186-B2A8-4944-9341-10D9246E9C72}" type="parTrans" cxnId="{91B458B4-7425-40E0-8A7C-5178FD55AE7A}">
      <dgm:prSet/>
      <dgm:spPr/>
      <dgm:t>
        <a:bodyPr/>
        <a:lstStyle/>
        <a:p>
          <a:endParaRPr lang="ru-RU"/>
        </a:p>
      </dgm:t>
    </dgm:pt>
    <dgm:pt modelId="{6D2DCF4B-CBA6-4CD2-91FB-C5AE247B8A85}" type="sibTrans" cxnId="{91B458B4-7425-40E0-8A7C-5178FD55AE7A}">
      <dgm:prSet/>
      <dgm:spPr/>
      <dgm:t>
        <a:bodyPr/>
        <a:lstStyle/>
        <a:p>
          <a:endParaRPr lang="ru-RU"/>
        </a:p>
      </dgm:t>
    </dgm:pt>
    <dgm:pt modelId="{5E777CA6-EA2D-4F2B-AC97-80E694805127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Методы, приемы, формы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5FCBC6D-DF08-4AA3-BF1D-D5D5473F4782}" type="parTrans" cxnId="{F7C1E755-0406-48B6-9E32-021B2CBEA077}">
      <dgm:prSet/>
      <dgm:spPr/>
      <dgm:t>
        <a:bodyPr/>
        <a:lstStyle/>
        <a:p>
          <a:endParaRPr lang="ru-RU"/>
        </a:p>
      </dgm:t>
    </dgm:pt>
    <dgm:pt modelId="{CA2517D5-158A-4BB8-91A7-B9384AF0294E}" type="sibTrans" cxnId="{F7C1E755-0406-48B6-9E32-021B2CBEA077}">
      <dgm:prSet/>
      <dgm:spPr/>
      <dgm:t>
        <a:bodyPr/>
        <a:lstStyle/>
        <a:p>
          <a:endParaRPr lang="ru-RU"/>
        </a:p>
      </dgm:t>
    </dgm:pt>
    <dgm:pt modelId="{94A6C4EE-84FC-427E-B434-1632ED30FD97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Защита проектов (индивидуальных, групповых)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1DE3E142-0AC8-4D20-AD36-A8D44D626FB3}" type="parTrans" cxnId="{808CFD08-925E-44D7-9084-7F3266E30D96}">
      <dgm:prSet/>
      <dgm:spPr/>
      <dgm:t>
        <a:bodyPr/>
        <a:lstStyle/>
        <a:p>
          <a:endParaRPr lang="ru-RU"/>
        </a:p>
      </dgm:t>
    </dgm:pt>
    <dgm:pt modelId="{F6CF18EE-AE62-43D3-A2E8-F3606793ADFD}" type="sibTrans" cxnId="{808CFD08-925E-44D7-9084-7F3266E30D96}">
      <dgm:prSet/>
      <dgm:spPr/>
      <dgm:t>
        <a:bodyPr/>
        <a:lstStyle/>
        <a:p>
          <a:endParaRPr lang="ru-RU"/>
        </a:p>
      </dgm:t>
    </dgm:pt>
    <dgm:pt modelId="{0653D97D-ECCF-446D-BE13-D8E52A863398}">
      <dgm:prSet phldrT="[Текст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ru-RU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rPr>
            <a:t>Умения и навыки       </a:t>
          </a:r>
          <a:endParaRPr lang="ru-RU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</a:endParaRPr>
        </a:p>
      </dgm:t>
    </dgm:pt>
    <dgm:pt modelId="{91C0D8BB-A1E7-4118-A35D-8AE760F0AA0A}" type="parTrans" cxnId="{7CB18B73-3BAA-4BED-9B32-86009321CAE1}">
      <dgm:prSet/>
      <dgm:spPr/>
      <dgm:t>
        <a:bodyPr/>
        <a:lstStyle/>
        <a:p>
          <a:endParaRPr lang="ru-RU"/>
        </a:p>
      </dgm:t>
    </dgm:pt>
    <dgm:pt modelId="{3D50ECD4-E945-484D-AF9B-9B088E28CABD}" type="sibTrans" cxnId="{7CB18B73-3BAA-4BED-9B32-86009321CAE1}">
      <dgm:prSet/>
      <dgm:spPr/>
      <dgm:t>
        <a:bodyPr/>
        <a:lstStyle/>
        <a:p>
          <a:endParaRPr lang="ru-RU"/>
        </a:p>
      </dgm:t>
    </dgm:pt>
    <dgm:pt modelId="{DEE30ECD-6724-4975-8768-D5F33F05FD74}">
      <dgm:prSet phldrT="[Текст]" custT="1"/>
      <dgm:spPr/>
      <dgm:t>
        <a:bodyPr/>
        <a:lstStyle/>
        <a:p>
          <a:endParaRPr lang="ru-RU" sz="1400" dirty="0"/>
        </a:p>
      </dgm:t>
    </dgm:pt>
    <dgm:pt modelId="{7966D375-A914-45C9-B193-E3611A118994}" type="parTrans" cxnId="{303D8E50-6AB7-48D1-9D68-89877FE581A1}">
      <dgm:prSet/>
      <dgm:spPr/>
      <dgm:t>
        <a:bodyPr/>
        <a:lstStyle/>
        <a:p>
          <a:endParaRPr lang="ru-RU"/>
        </a:p>
      </dgm:t>
    </dgm:pt>
    <dgm:pt modelId="{5468EE77-4DE2-439B-A6A5-1C1AFA8A673C}" type="sibTrans" cxnId="{303D8E50-6AB7-48D1-9D68-89877FE581A1}">
      <dgm:prSet/>
      <dgm:spPr/>
      <dgm:t>
        <a:bodyPr/>
        <a:lstStyle/>
        <a:p>
          <a:endParaRPr lang="ru-RU"/>
        </a:p>
      </dgm:t>
    </dgm:pt>
    <dgm:pt modelId="{80DC554F-2E65-4A58-A2B7-6B83AD04F8CE}">
      <dgm:prSet phldrT="[Текст]" custT="1"/>
      <dgm:spPr/>
      <dgm:t>
        <a:bodyPr/>
        <a:lstStyle/>
        <a:p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AF035269-2317-4BCA-941D-221B339522C1}" type="parTrans" cxnId="{4EBD8D36-A82B-4548-A6A7-663673261F7D}">
      <dgm:prSet/>
      <dgm:spPr/>
      <dgm:t>
        <a:bodyPr/>
        <a:lstStyle/>
        <a:p>
          <a:endParaRPr lang="ru-RU"/>
        </a:p>
      </dgm:t>
    </dgm:pt>
    <dgm:pt modelId="{686E726D-0F13-4403-BC3D-C0FE8EBC5D65}" type="sibTrans" cxnId="{4EBD8D36-A82B-4548-A6A7-663673261F7D}">
      <dgm:prSet/>
      <dgm:spPr/>
      <dgm:t>
        <a:bodyPr/>
        <a:lstStyle/>
        <a:p>
          <a:endParaRPr lang="ru-RU"/>
        </a:p>
      </dgm:t>
    </dgm:pt>
    <dgm:pt modelId="{CF26FCC9-4EC2-4D41-A3B9-C04F75E47AE9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4D533B92-0EDC-470A-96F0-14EE51EC098E}" type="parTrans" cxnId="{78BCF2F5-5E02-410B-9CA1-819EEC274221}">
      <dgm:prSet/>
      <dgm:spPr/>
      <dgm:t>
        <a:bodyPr/>
        <a:lstStyle/>
        <a:p>
          <a:endParaRPr lang="ru-RU"/>
        </a:p>
      </dgm:t>
    </dgm:pt>
    <dgm:pt modelId="{B3E14118-5D19-4DFD-BDFF-99450E6CFC6E}" type="sibTrans" cxnId="{78BCF2F5-5E02-410B-9CA1-819EEC274221}">
      <dgm:prSet/>
      <dgm:spPr/>
      <dgm:t>
        <a:bodyPr/>
        <a:lstStyle/>
        <a:p>
          <a:endParaRPr lang="ru-RU"/>
        </a:p>
      </dgm:t>
    </dgm:pt>
    <dgm:pt modelId="{31ABBD68-606F-498B-A302-9B1B9E8F8D7A}">
      <dgm:prSet phldrT="[Текст]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8E30A993-CA30-4F3A-A69D-6DC30030438F}" type="parTrans" cxnId="{E39AB27F-D73D-4023-AF90-D0B470423CCD}">
      <dgm:prSet/>
      <dgm:spPr/>
      <dgm:t>
        <a:bodyPr/>
        <a:lstStyle/>
        <a:p>
          <a:endParaRPr lang="ru-RU"/>
        </a:p>
      </dgm:t>
    </dgm:pt>
    <dgm:pt modelId="{4EA23B15-58F1-4B88-808D-383882E9FF24}" type="sibTrans" cxnId="{E39AB27F-D73D-4023-AF90-D0B470423CCD}">
      <dgm:prSet/>
      <dgm:spPr/>
      <dgm:t>
        <a:bodyPr/>
        <a:lstStyle/>
        <a:p>
          <a:endParaRPr lang="ru-RU"/>
        </a:p>
      </dgm:t>
    </dgm:pt>
    <dgm:pt modelId="{14C1CCB6-A5C7-4D17-91B3-7A1571A3607D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познавательные: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общеучебные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знаково-символические, информационные, логические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C23E3C1-1E7F-4471-955B-218868A3CF06}" type="parTrans" cxnId="{27AE1CC0-68DC-47D2-8979-3D02DB119BAD}">
      <dgm:prSet/>
      <dgm:spPr/>
      <dgm:t>
        <a:bodyPr/>
        <a:lstStyle/>
        <a:p>
          <a:endParaRPr lang="ru-RU"/>
        </a:p>
      </dgm:t>
    </dgm:pt>
    <dgm:pt modelId="{8C6844A6-8816-488C-83B0-FFE501E8FA03}" type="sibTrans" cxnId="{27AE1CC0-68DC-47D2-8979-3D02DB119BAD}">
      <dgm:prSet/>
      <dgm:spPr/>
      <dgm:t>
        <a:bodyPr/>
        <a:lstStyle/>
        <a:p>
          <a:endParaRPr lang="ru-RU"/>
        </a:p>
      </dgm:t>
    </dgm:pt>
    <dgm:pt modelId="{ABD4F2C0-59FE-44B9-BD64-5ED4DFEC8EFC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коммуникативные: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инициативное сотрудничество, планирование учебного сотрудничества,  взаимодействие, управление коммуникацией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B9465B5-704C-4625-9CCD-2A6B84B1D459}" type="parTrans" cxnId="{3CE37296-B111-4CCD-8F35-344D1D013373}">
      <dgm:prSet/>
      <dgm:spPr/>
      <dgm:t>
        <a:bodyPr/>
        <a:lstStyle/>
        <a:p>
          <a:endParaRPr lang="ru-RU"/>
        </a:p>
      </dgm:t>
    </dgm:pt>
    <dgm:pt modelId="{CDFF3FF9-3FD1-49BC-9CFC-F03A9A715913}" type="sibTrans" cxnId="{3CE37296-B111-4CCD-8F35-344D1D013373}">
      <dgm:prSet/>
      <dgm:spPr/>
      <dgm:t>
        <a:bodyPr/>
        <a:lstStyle/>
        <a:p>
          <a:endParaRPr lang="ru-RU"/>
        </a:p>
      </dgm:t>
    </dgm:pt>
    <dgm:pt modelId="{ED191C0E-37FD-4CEF-845D-4A1C5A8429CF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личностные: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самоопределение,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смыслообразование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нравственно-этическая ориентация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1A2D8FF-3D8B-4183-AE0A-6086B5F49C77}" type="parTrans" cxnId="{B9133350-B362-40A7-BE88-A1F92610CEC3}">
      <dgm:prSet/>
      <dgm:spPr/>
      <dgm:t>
        <a:bodyPr/>
        <a:lstStyle/>
        <a:p>
          <a:endParaRPr lang="ru-RU"/>
        </a:p>
      </dgm:t>
    </dgm:pt>
    <dgm:pt modelId="{ECCDAF1D-7DDF-4048-8DA6-4DBFB412F40F}" type="sibTrans" cxnId="{B9133350-B362-40A7-BE88-A1F92610CEC3}">
      <dgm:prSet/>
      <dgm:spPr/>
      <dgm:t>
        <a:bodyPr/>
        <a:lstStyle/>
        <a:p>
          <a:endParaRPr lang="ru-RU"/>
        </a:p>
      </dgm:t>
    </dgm:pt>
    <dgm:pt modelId="{D2E397C1-7C01-4F28-B073-C0B569FB5F09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4774AE07-E6A7-4EF3-AE95-258240DADBC1}" type="parTrans" cxnId="{6778B4EC-6BF8-4177-917D-EAAECB94C748}">
      <dgm:prSet/>
      <dgm:spPr/>
      <dgm:t>
        <a:bodyPr/>
        <a:lstStyle/>
        <a:p>
          <a:endParaRPr lang="ru-RU"/>
        </a:p>
      </dgm:t>
    </dgm:pt>
    <dgm:pt modelId="{8D9FBFFB-36D4-4946-89BB-781C07C28FD5}" type="sibTrans" cxnId="{6778B4EC-6BF8-4177-917D-EAAECB94C748}">
      <dgm:prSet/>
      <dgm:spPr/>
      <dgm:t>
        <a:bodyPr/>
        <a:lstStyle/>
        <a:p>
          <a:endParaRPr lang="ru-RU"/>
        </a:p>
      </dgm:t>
    </dgm:pt>
    <dgm:pt modelId="{E43B5DA1-CDF7-4A45-90F8-9CBBFFFF99E8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регулятивные: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целеполагание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, планирование, осуществление учебных действий, прогнозирование, контроль, оценка,  коррекция, </a:t>
          </a:r>
          <a:r>
            <a:rPr lang="ru-RU" sz="1200" b="1" dirty="0" err="1" smtClean="0">
              <a:latin typeface="Times New Roman" pitchFamily="18" charset="0"/>
              <a:cs typeface="Times New Roman" pitchFamily="18" charset="0"/>
            </a:rPr>
            <a:t>саморегуляция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57DD8A39-DD75-4D94-B503-40A01B7D3E18}" type="sibTrans" cxnId="{7B0BBF63-13C2-43E8-8950-793E98B8C48C}">
      <dgm:prSet/>
      <dgm:spPr/>
      <dgm:t>
        <a:bodyPr/>
        <a:lstStyle/>
        <a:p>
          <a:endParaRPr lang="ru-RU"/>
        </a:p>
      </dgm:t>
    </dgm:pt>
    <dgm:pt modelId="{5AC9BF16-72FA-4422-87E0-B3C26F253C1B}" type="parTrans" cxnId="{7B0BBF63-13C2-43E8-8950-793E98B8C48C}">
      <dgm:prSet/>
      <dgm:spPr/>
      <dgm:t>
        <a:bodyPr/>
        <a:lstStyle/>
        <a:p>
          <a:endParaRPr lang="ru-RU"/>
        </a:p>
      </dgm:t>
    </dgm:pt>
    <dgm:pt modelId="{64264A3A-FAA9-4ABD-824C-68F8D657AF9A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Участие в конкурсах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учбно-исследовательских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 работ различного уровня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D7AD577-FA19-47A9-AB66-0B1FA213918A}" type="parTrans" cxnId="{95E9B6D5-ED8E-4C3F-A6E0-FC088A018024}">
      <dgm:prSet/>
      <dgm:spPr/>
      <dgm:t>
        <a:bodyPr/>
        <a:lstStyle/>
        <a:p>
          <a:endParaRPr lang="ru-RU"/>
        </a:p>
      </dgm:t>
    </dgm:pt>
    <dgm:pt modelId="{106FCDB9-3675-458D-A07F-B7C091D18A70}" type="sibTrans" cxnId="{95E9B6D5-ED8E-4C3F-A6E0-FC088A018024}">
      <dgm:prSet/>
      <dgm:spPr/>
      <dgm:t>
        <a:bodyPr/>
        <a:lstStyle/>
        <a:p>
          <a:endParaRPr lang="ru-RU"/>
        </a:p>
      </dgm:t>
    </dgm:pt>
    <dgm:pt modelId="{1CB46421-D960-47CA-ABF9-2B9246722189}">
      <dgm:prSet phldrT="[Текст]"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B336233E-2C75-433A-90A0-E7E59C9985F9}" type="parTrans" cxnId="{3B5D66EA-B859-4D6C-BFEB-43BB536C2256}">
      <dgm:prSet/>
      <dgm:spPr/>
      <dgm:t>
        <a:bodyPr/>
        <a:lstStyle/>
        <a:p>
          <a:endParaRPr lang="ru-RU"/>
        </a:p>
      </dgm:t>
    </dgm:pt>
    <dgm:pt modelId="{A325CD3E-A146-4A7F-AF40-3F0894A68638}" type="sibTrans" cxnId="{3B5D66EA-B859-4D6C-BFEB-43BB536C2256}">
      <dgm:prSet/>
      <dgm:spPr/>
      <dgm:t>
        <a:bodyPr/>
        <a:lstStyle/>
        <a:p>
          <a:endParaRPr lang="ru-RU"/>
        </a:p>
      </dgm:t>
    </dgm:pt>
    <dgm:pt modelId="{040B59A8-A3A3-4A30-87D0-92E451A3EC8B}">
      <dgm:prSet phldrT="[Текст]" custT="1"/>
      <dgm:spPr/>
      <dgm:t>
        <a:bodyPr/>
        <a:lstStyle/>
        <a:p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D39BB44-46FE-4E8B-87CF-5336EB1A196E}" type="parTrans" cxnId="{3DFDFE0C-935B-4C6A-9968-868FE6FBC6E1}">
      <dgm:prSet/>
      <dgm:spPr/>
      <dgm:t>
        <a:bodyPr/>
        <a:lstStyle/>
        <a:p>
          <a:endParaRPr lang="ru-RU"/>
        </a:p>
      </dgm:t>
    </dgm:pt>
    <dgm:pt modelId="{34C2A212-FCEC-42AE-B645-91E72F45E963}" type="sibTrans" cxnId="{3DFDFE0C-935B-4C6A-9968-868FE6FBC6E1}">
      <dgm:prSet/>
      <dgm:spPr/>
      <dgm:t>
        <a:bodyPr/>
        <a:lstStyle/>
        <a:p>
          <a:endParaRPr lang="ru-RU"/>
        </a:p>
      </dgm:t>
    </dgm:pt>
    <dgm:pt modelId="{D06E524A-CB7B-4FDF-AC41-CF8757971A01}">
      <dgm:prSet phldrT="[Текст]" custT="1"/>
      <dgm:spPr/>
      <dgm:t>
        <a:bodyPr/>
        <a:lstStyle/>
        <a:p>
          <a:endParaRPr lang="ru-RU" sz="1300" b="1" dirty="0">
            <a:latin typeface="Times New Roman" pitchFamily="18" charset="0"/>
            <a:cs typeface="Times New Roman" pitchFamily="18" charset="0"/>
          </a:endParaRPr>
        </a:p>
      </dgm:t>
    </dgm:pt>
    <dgm:pt modelId="{CE02C4EC-DC2D-4F43-98F2-2BB5A1A26E18}" type="parTrans" cxnId="{0A5C8425-A196-430A-A902-E1AB807C8129}">
      <dgm:prSet/>
      <dgm:spPr/>
      <dgm:t>
        <a:bodyPr/>
        <a:lstStyle/>
        <a:p>
          <a:endParaRPr lang="ru-RU"/>
        </a:p>
      </dgm:t>
    </dgm:pt>
    <dgm:pt modelId="{34156799-5B8E-4763-9988-680A61EE1BE9}" type="sibTrans" cxnId="{0A5C8425-A196-430A-A902-E1AB807C8129}">
      <dgm:prSet/>
      <dgm:spPr/>
      <dgm:t>
        <a:bodyPr/>
        <a:lstStyle/>
        <a:p>
          <a:endParaRPr lang="ru-RU"/>
        </a:p>
      </dgm:t>
    </dgm:pt>
    <dgm:pt modelId="{8479A1C6-E039-43EE-A411-4B0F17A9D345}" type="pres">
      <dgm:prSet presAssocID="{50CA79D6-72C5-4B32-B794-4C3E44FACF8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9732DE0-E5B5-43E1-A3A0-3D1785495171}" type="pres">
      <dgm:prSet presAssocID="{D902BBEB-E678-4321-971B-F45F7F583D1C}" presName="compositeNode" presStyleCnt="0">
        <dgm:presLayoutVars>
          <dgm:bulletEnabled val="1"/>
        </dgm:presLayoutVars>
      </dgm:prSet>
      <dgm:spPr/>
    </dgm:pt>
    <dgm:pt modelId="{E54A724B-5C9C-4D09-B088-33C38591ADFA}" type="pres">
      <dgm:prSet presAssocID="{D902BBEB-E678-4321-971B-F45F7F583D1C}" presName="image" presStyleLbl="fgImgPlace1" presStyleIdx="0" presStyleCnt="3" custScaleX="137295" custScaleY="124226" custLinFactNeighborX="24682" custLinFactNeighborY="-38694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2">
              <a:lumMod val="75000"/>
            </a:schemeClr>
          </a:solidFill>
        </a:ln>
      </dgm:spPr>
    </dgm:pt>
    <dgm:pt modelId="{60574233-D918-487B-9B1F-4FD7B259688B}" type="pres">
      <dgm:prSet presAssocID="{D902BBEB-E678-4321-971B-F45F7F583D1C}" presName="childNode" presStyleLbl="node1" presStyleIdx="0" presStyleCnt="3" custScaleX="122289" custScaleY="108109" custLinFactNeighborX="5676" custLinFactNeighborY="-13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1F50FC-44C6-4F37-8516-86719F21A735}" type="pres">
      <dgm:prSet presAssocID="{D902BBEB-E678-4321-971B-F45F7F583D1C}" presName="parentNode" presStyleLbl="revTx" presStyleIdx="0" presStyleCnt="3" custLinFactNeighborX="-39565" custLinFactNeighborY="-14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4F892-9420-4B3C-B3FC-D7B6C50A47AB}" type="pres">
      <dgm:prSet presAssocID="{8D6EDB44-B883-4F08-B154-2689E092A5BD}" presName="sibTrans" presStyleCnt="0"/>
      <dgm:spPr/>
    </dgm:pt>
    <dgm:pt modelId="{8B1C11D4-11A7-4E27-A78B-58D7A67F5D6F}" type="pres">
      <dgm:prSet presAssocID="{5E777CA6-EA2D-4F2B-AC97-80E694805127}" presName="compositeNode" presStyleCnt="0">
        <dgm:presLayoutVars>
          <dgm:bulletEnabled val="1"/>
        </dgm:presLayoutVars>
      </dgm:prSet>
      <dgm:spPr/>
    </dgm:pt>
    <dgm:pt modelId="{119F1B5F-9A5A-455E-9617-E68C63C7069D}" type="pres">
      <dgm:prSet presAssocID="{5E777CA6-EA2D-4F2B-AC97-80E694805127}" presName="image" presStyleLbl="fgImgPlace1" presStyleIdx="1" presStyleCnt="3" custScaleX="164702" custScaleY="141418" custLinFactNeighborX="-3205" custLinFactNeighborY="-40354"/>
      <dgm:spPr>
        <a:blipFill rotWithShape="0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accent2">
              <a:lumMod val="75000"/>
            </a:schemeClr>
          </a:solidFill>
        </a:ln>
      </dgm:spPr>
    </dgm:pt>
    <dgm:pt modelId="{FF06FC5E-E6CC-4BF9-928B-6F5AFB50EE77}" type="pres">
      <dgm:prSet presAssocID="{5E777CA6-EA2D-4F2B-AC97-80E694805127}" presName="childNode" presStyleLbl="node1" presStyleIdx="1" presStyleCnt="3" custScaleX="123876" custScaleY="107820" custLinFactNeighborX="-10136" custLinFactNeighborY="-17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237034-FAB9-4BBB-BFBB-A921C39CAD9D}" type="pres">
      <dgm:prSet presAssocID="{5E777CA6-EA2D-4F2B-AC97-80E694805127}" presName="parentNode" presStyleLbl="revTx" presStyleIdx="1" presStyleCnt="3" custScaleX="100001" custLinFactX="-35583" custLinFactNeighborX="-100000" custLinFactNeighborY="-35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2F07-DA1E-4BC3-9C37-12ECD4BFBFAD}" type="pres">
      <dgm:prSet presAssocID="{CA2517D5-158A-4BB8-91A7-B9384AF0294E}" presName="sibTrans" presStyleCnt="0"/>
      <dgm:spPr/>
    </dgm:pt>
    <dgm:pt modelId="{78490D85-8577-4AD1-A10A-C58207BBBF3E}" type="pres">
      <dgm:prSet presAssocID="{0653D97D-ECCF-446D-BE13-D8E52A863398}" presName="compositeNode" presStyleCnt="0">
        <dgm:presLayoutVars>
          <dgm:bulletEnabled val="1"/>
        </dgm:presLayoutVars>
      </dgm:prSet>
      <dgm:spPr/>
    </dgm:pt>
    <dgm:pt modelId="{663D80FA-E655-43E4-B006-87209ED62D8B}" type="pres">
      <dgm:prSet presAssocID="{0653D97D-ECCF-446D-BE13-D8E52A863398}" presName="image" presStyleLbl="fgImgPlace1" presStyleIdx="2" presStyleCnt="3" custScaleX="151490" custScaleY="120061" custLinFactNeighborX="-53938" custLinFactNeighborY="-38530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3">
              <a:lumMod val="75000"/>
            </a:schemeClr>
          </a:solidFill>
        </a:ln>
      </dgm:spPr>
    </dgm:pt>
    <dgm:pt modelId="{EE8613B0-C7B4-4F10-91A5-BE754E908042}" type="pres">
      <dgm:prSet presAssocID="{0653D97D-ECCF-446D-BE13-D8E52A863398}" presName="childNode" presStyleLbl="node1" presStyleIdx="2" presStyleCnt="3" custScaleX="157302" custScaleY="115486" custLinFactNeighborX="-5312" custLinFactNeighborY="-4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1D89DC-54BA-4A2D-ABC9-8FD5B856A7D6}" type="pres">
      <dgm:prSet presAssocID="{0653D97D-ECCF-446D-BE13-D8E52A863398}" presName="parentNode" presStyleLbl="revTx" presStyleIdx="2" presStyleCnt="3" custScaleX="108359" custScaleY="102843" custLinFactX="-100000" custLinFactNeighborX="-100283" custLinFactNeighborY="-70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5C8425-A196-430A-A902-E1AB807C8129}" srcId="{0653D97D-ECCF-446D-BE13-D8E52A863398}" destId="{D06E524A-CB7B-4FDF-AC41-CF8757971A01}" srcOrd="1" destOrd="0" parTransId="{CE02C4EC-DC2D-4F43-98F2-2BB5A1A26E18}" sibTransId="{34156799-5B8E-4763-9988-680A61EE1BE9}"/>
    <dgm:cxn modelId="{3B5D66EA-B859-4D6C-BFEB-43BB536C2256}" srcId="{5E777CA6-EA2D-4F2B-AC97-80E694805127}" destId="{1CB46421-D960-47CA-ABF9-2B9246722189}" srcOrd="2" destOrd="0" parTransId="{B336233E-2C75-433A-90A0-E7E59C9985F9}" sibTransId="{A325CD3E-A146-4A7F-AF40-3F0894A68638}"/>
    <dgm:cxn modelId="{100CA2FF-896F-4200-B011-FA11CA0006D1}" type="presOf" srcId="{50CA79D6-72C5-4B32-B794-4C3E44FACF8B}" destId="{8479A1C6-E039-43EE-A411-4B0F17A9D345}" srcOrd="0" destOrd="0" presId="urn:microsoft.com/office/officeart/2005/8/layout/hList2"/>
    <dgm:cxn modelId="{F624E942-0C60-49E2-ACE7-820813539DA5}" type="presOf" srcId="{040B59A8-A3A3-4A30-87D0-92E451A3EC8B}" destId="{EE8613B0-C7B4-4F10-91A5-BE754E908042}" srcOrd="0" destOrd="0" presId="urn:microsoft.com/office/officeart/2005/8/layout/hList2"/>
    <dgm:cxn modelId="{7164CDDB-DF70-46F7-BA0C-23885ADEB856}" type="presOf" srcId="{ED191C0E-37FD-4CEF-845D-4A1C5A8429CF}" destId="{EE8613B0-C7B4-4F10-91A5-BE754E908042}" srcOrd="0" destOrd="2" presId="urn:microsoft.com/office/officeart/2005/8/layout/hList2"/>
    <dgm:cxn modelId="{B9133350-B362-40A7-BE88-A1F92610CEC3}" srcId="{0653D97D-ECCF-446D-BE13-D8E52A863398}" destId="{ED191C0E-37FD-4CEF-845D-4A1C5A8429CF}" srcOrd="2" destOrd="0" parTransId="{51A2D8FF-3D8B-4183-AE0A-6086B5F49C77}" sibTransId="{ECCDAF1D-7DDF-4048-8DA6-4DBFB412F40F}"/>
    <dgm:cxn modelId="{06C73FBA-0F59-49E3-A311-A13517F802A4}" type="presOf" srcId="{14C1CCB6-A5C7-4D17-91B3-7A1571A3607D}" destId="{EE8613B0-C7B4-4F10-91A5-BE754E908042}" srcOrd="0" destOrd="4" presId="urn:microsoft.com/office/officeart/2005/8/layout/hList2"/>
    <dgm:cxn modelId="{E39AB27F-D73D-4023-AF90-D0B470423CCD}" srcId="{0653D97D-ECCF-446D-BE13-D8E52A863398}" destId="{31ABBD68-606F-498B-A302-9B1B9E8F8D7A}" srcOrd="6" destOrd="0" parTransId="{8E30A993-CA30-4F3A-A69D-6DC30030438F}" sibTransId="{4EA23B15-58F1-4B88-808D-383882E9FF24}"/>
    <dgm:cxn modelId="{91B458B4-7425-40E0-8A7C-5178FD55AE7A}" srcId="{D902BBEB-E678-4321-971B-F45F7F583D1C}" destId="{8290214F-0FFE-41B0-8940-E7ED88D36F4C}" srcOrd="3" destOrd="0" parTransId="{B8243186-B2A8-4944-9341-10D9246E9C72}" sibTransId="{6D2DCF4B-CBA6-4CD2-91FB-C5AE247B8A85}"/>
    <dgm:cxn modelId="{EF3E7E55-CD97-47C4-AD60-490AC21CD143}" type="presOf" srcId="{E43B5DA1-CDF7-4A45-90F8-9CBBFFFF99E8}" destId="{EE8613B0-C7B4-4F10-91A5-BE754E908042}" srcOrd="0" destOrd="3" presId="urn:microsoft.com/office/officeart/2005/8/layout/hList2"/>
    <dgm:cxn modelId="{299EAA82-91A1-407A-9CF9-6D04F98BA8A6}" type="presOf" srcId="{CF26FCC9-4EC2-4D41-A3B9-C04F75E47AE9}" destId="{FF06FC5E-E6CC-4BF9-928B-6F5AFB50EE77}" srcOrd="0" destOrd="0" presId="urn:microsoft.com/office/officeart/2005/8/layout/hList2"/>
    <dgm:cxn modelId="{4EBD8D36-A82B-4548-A6A7-663673261F7D}" srcId="{D902BBEB-E678-4321-971B-F45F7F583D1C}" destId="{80DC554F-2E65-4A58-A2B7-6B83AD04F8CE}" srcOrd="4" destOrd="0" parTransId="{AF035269-2317-4BCA-941D-221B339522C1}" sibTransId="{686E726D-0F13-4403-BC3D-C0FE8EBC5D65}"/>
    <dgm:cxn modelId="{95E9B6D5-ED8E-4C3F-A6E0-FC088A018024}" srcId="{5E777CA6-EA2D-4F2B-AC97-80E694805127}" destId="{64264A3A-FAA9-4ABD-824C-68F8D657AF9A}" srcOrd="3" destOrd="0" parTransId="{CD7AD577-FA19-47A9-AB66-0B1FA213918A}" sibTransId="{106FCDB9-3675-458D-A07F-B7C091D18A70}"/>
    <dgm:cxn modelId="{1607DDE8-8909-4879-9951-935768437772}" type="presOf" srcId="{ABD4F2C0-59FE-44B9-BD64-5ED4DFEC8EFC}" destId="{EE8613B0-C7B4-4F10-91A5-BE754E908042}" srcOrd="0" destOrd="5" presId="urn:microsoft.com/office/officeart/2005/8/layout/hList2"/>
    <dgm:cxn modelId="{A93D3C88-B78B-473C-8F63-A0CEF0B164EE}" type="presOf" srcId="{05093911-60E5-46FB-B6F1-67A8BF9F3EEA}" destId="{60574233-D918-487B-9B1F-4FD7B259688B}" srcOrd="0" destOrd="1" presId="urn:microsoft.com/office/officeart/2005/8/layout/hList2"/>
    <dgm:cxn modelId="{E86D9B50-BAC8-4D19-922A-32A1A9471898}" type="presOf" srcId="{DEE30ECD-6724-4975-8768-D5F33F05FD74}" destId="{60574233-D918-487B-9B1F-4FD7B259688B}" srcOrd="0" destOrd="2" presId="urn:microsoft.com/office/officeart/2005/8/layout/hList2"/>
    <dgm:cxn modelId="{303D8E50-6AB7-48D1-9D68-89877FE581A1}" srcId="{D902BBEB-E678-4321-971B-F45F7F583D1C}" destId="{DEE30ECD-6724-4975-8768-D5F33F05FD74}" srcOrd="2" destOrd="0" parTransId="{7966D375-A914-45C9-B193-E3611A118994}" sibTransId="{5468EE77-4DE2-439B-A6A5-1C1AFA8A673C}"/>
    <dgm:cxn modelId="{27AE1CC0-68DC-47D2-8979-3D02DB119BAD}" srcId="{0653D97D-ECCF-446D-BE13-D8E52A863398}" destId="{14C1CCB6-A5C7-4D17-91B3-7A1571A3607D}" srcOrd="4" destOrd="0" parTransId="{5C23E3C1-1E7F-4471-955B-218868A3CF06}" sibTransId="{8C6844A6-8816-488C-83B0-FFE501E8FA03}"/>
    <dgm:cxn modelId="{670F9E0B-67AC-4A5A-9308-C22CAEB91424}" type="presOf" srcId="{1CB46421-D960-47CA-ABF9-2B9246722189}" destId="{FF06FC5E-E6CC-4BF9-928B-6F5AFB50EE77}" srcOrd="0" destOrd="2" presId="urn:microsoft.com/office/officeart/2005/8/layout/hList2"/>
    <dgm:cxn modelId="{D373FA3A-6D93-4602-8406-63E69BF7DAB7}" type="presOf" srcId="{8290214F-0FFE-41B0-8940-E7ED88D36F4C}" destId="{60574233-D918-487B-9B1F-4FD7B259688B}" srcOrd="0" destOrd="3" presId="urn:microsoft.com/office/officeart/2005/8/layout/hList2"/>
    <dgm:cxn modelId="{CB2F8A2A-5EDA-4811-A045-8CE0D3F535F5}" srcId="{D902BBEB-E678-4321-971B-F45F7F583D1C}" destId="{05093911-60E5-46FB-B6F1-67A8BF9F3EEA}" srcOrd="1" destOrd="0" parTransId="{D4CB169A-D977-4AD6-9B5D-602049B01518}" sibTransId="{67F9D843-F628-4EE0-96BD-9F800E6B71BB}"/>
    <dgm:cxn modelId="{7F0DD184-61DC-43AE-A885-9D68CD23BF65}" type="presOf" srcId="{D06E524A-CB7B-4FDF-AC41-CF8757971A01}" destId="{EE8613B0-C7B4-4F10-91A5-BE754E908042}" srcOrd="0" destOrd="1" presId="urn:microsoft.com/office/officeart/2005/8/layout/hList2"/>
    <dgm:cxn modelId="{7CB18B73-3BAA-4BED-9B32-86009321CAE1}" srcId="{50CA79D6-72C5-4B32-B794-4C3E44FACF8B}" destId="{0653D97D-ECCF-446D-BE13-D8E52A863398}" srcOrd="2" destOrd="0" parTransId="{91C0D8BB-A1E7-4118-A35D-8AE760F0AA0A}" sibTransId="{3D50ECD4-E945-484D-AF9B-9B088E28CABD}"/>
    <dgm:cxn modelId="{6778B4EC-6BF8-4177-917D-EAAECB94C748}" srcId="{D902BBEB-E678-4321-971B-F45F7F583D1C}" destId="{D2E397C1-7C01-4F28-B073-C0B569FB5F09}" srcOrd="0" destOrd="0" parTransId="{4774AE07-E6A7-4EF3-AE95-258240DADBC1}" sibTransId="{8D9FBFFB-36D4-4946-89BB-781C07C28FD5}"/>
    <dgm:cxn modelId="{F22772B5-B031-485B-AF14-0A673A8009A5}" type="presOf" srcId="{D902BBEB-E678-4321-971B-F45F7F583D1C}" destId="{241F50FC-44C6-4F37-8516-86719F21A735}" srcOrd="0" destOrd="0" presId="urn:microsoft.com/office/officeart/2005/8/layout/hList2"/>
    <dgm:cxn modelId="{08F33C08-A030-462F-BB64-62CD641CB222}" type="presOf" srcId="{80DC554F-2E65-4A58-A2B7-6B83AD04F8CE}" destId="{60574233-D918-487B-9B1F-4FD7B259688B}" srcOrd="0" destOrd="4" presId="urn:microsoft.com/office/officeart/2005/8/layout/hList2"/>
    <dgm:cxn modelId="{E036DD6A-24C1-4B68-88D4-A86FF151B48B}" type="presOf" srcId="{0653D97D-ECCF-446D-BE13-D8E52A863398}" destId="{CA1D89DC-54BA-4A2D-ABC9-8FD5B856A7D6}" srcOrd="0" destOrd="0" presId="urn:microsoft.com/office/officeart/2005/8/layout/hList2"/>
    <dgm:cxn modelId="{3DFDFE0C-935B-4C6A-9968-868FE6FBC6E1}" srcId="{0653D97D-ECCF-446D-BE13-D8E52A863398}" destId="{040B59A8-A3A3-4A30-87D0-92E451A3EC8B}" srcOrd="0" destOrd="0" parTransId="{6D39BB44-46FE-4E8B-87CF-5336EB1A196E}" sibTransId="{34C2A212-FCEC-42AE-B645-91E72F45E963}"/>
    <dgm:cxn modelId="{F7C1E755-0406-48B6-9E32-021B2CBEA077}" srcId="{50CA79D6-72C5-4B32-B794-4C3E44FACF8B}" destId="{5E777CA6-EA2D-4F2B-AC97-80E694805127}" srcOrd="1" destOrd="0" parTransId="{95FCBC6D-DF08-4AA3-BF1D-D5D5473F4782}" sibTransId="{CA2517D5-158A-4BB8-91A7-B9384AF0294E}"/>
    <dgm:cxn modelId="{3CE37296-B111-4CCD-8F35-344D1D013373}" srcId="{0653D97D-ECCF-446D-BE13-D8E52A863398}" destId="{ABD4F2C0-59FE-44B9-BD64-5ED4DFEC8EFC}" srcOrd="5" destOrd="0" parTransId="{1B9465B5-704C-4625-9CCD-2A6B84B1D459}" sibTransId="{CDFF3FF9-3FD1-49BC-9CFC-F03A9A715913}"/>
    <dgm:cxn modelId="{B3E25B97-BC3B-4D5B-9CF9-831D384EA7E9}" type="presOf" srcId="{5E777CA6-EA2D-4F2B-AC97-80E694805127}" destId="{CC237034-FAB9-4BBB-BFBB-A921C39CAD9D}" srcOrd="0" destOrd="0" presId="urn:microsoft.com/office/officeart/2005/8/layout/hList2"/>
    <dgm:cxn modelId="{06457D40-B105-41A1-A3F6-949DDEF73525}" type="presOf" srcId="{31ABBD68-606F-498B-A302-9B1B9E8F8D7A}" destId="{EE8613B0-C7B4-4F10-91A5-BE754E908042}" srcOrd="0" destOrd="6" presId="urn:microsoft.com/office/officeart/2005/8/layout/hList2"/>
    <dgm:cxn modelId="{F82B0CBF-44C4-4130-8217-3F5D665F4DCB}" type="presOf" srcId="{64264A3A-FAA9-4ABD-824C-68F8D657AF9A}" destId="{FF06FC5E-E6CC-4BF9-928B-6F5AFB50EE77}" srcOrd="0" destOrd="3" presId="urn:microsoft.com/office/officeart/2005/8/layout/hList2"/>
    <dgm:cxn modelId="{78BCF2F5-5E02-410B-9CA1-819EEC274221}" srcId="{5E777CA6-EA2D-4F2B-AC97-80E694805127}" destId="{CF26FCC9-4EC2-4D41-A3B9-C04F75E47AE9}" srcOrd="0" destOrd="0" parTransId="{4D533B92-0EDC-470A-96F0-14EE51EC098E}" sibTransId="{B3E14118-5D19-4DFD-BDFF-99450E6CFC6E}"/>
    <dgm:cxn modelId="{7B0BBF63-13C2-43E8-8950-793E98B8C48C}" srcId="{0653D97D-ECCF-446D-BE13-D8E52A863398}" destId="{E43B5DA1-CDF7-4A45-90F8-9CBBFFFF99E8}" srcOrd="3" destOrd="0" parTransId="{5AC9BF16-72FA-4422-87E0-B3C26F253C1B}" sibTransId="{57DD8A39-DD75-4D94-B503-40A01B7D3E18}"/>
    <dgm:cxn modelId="{05C46FD3-C867-40A7-A35F-E76C65044041}" type="presOf" srcId="{D2E397C1-7C01-4F28-B073-C0B569FB5F09}" destId="{60574233-D918-487B-9B1F-4FD7B259688B}" srcOrd="0" destOrd="0" presId="urn:microsoft.com/office/officeart/2005/8/layout/hList2"/>
    <dgm:cxn modelId="{A5512979-C527-4E36-AB3D-0541A3F05970}" type="presOf" srcId="{94A6C4EE-84FC-427E-B434-1632ED30FD97}" destId="{FF06FC5E-E6CC-4BF9-928B-6F5AFB50EE77}" srcOrd="0" destOrd="1" presId="urn:microsoft.com/office/officeart/2005/8/layout/hList2"/>
    <dgm:cxn modelId="{808CFD08-925E-44D7-9084-7F3266E30D96}" srcId="{5E777CA6-EA2D-4F2B-AC97-80E694805127}" destId="{94A6C4EE-84FC-427E-B434-1632ED30FD97}" srcOrd="1" destOrd="0" parTransId="{1DE3E142-0AC8-4D20-AD36-A8D44D626FB3}" sibTransId="{F6CF18EE-AE62-43D3-A2E8-F3606793ADFD}"/>
    <dgm:cxn modelId="{077D89AD-1624-4272-9211-C28F5E65168C}" srcId="{50CA79D6-72C5-4B32-B794-4C3E44FACF8B}" destId="{D902BBEB-E678-4321-971B-F45F7F583D1C}" srcOrd="0" destOrd="0" parTransId="{7B490779-5D1C-4BDC-9FDB-345E9CD6BEAD}" sibTransId="{8D6EDB44-B883-4F08-B154-2689E092A5BD}"/>
    <dgm:cxn modelId="{DEFDD5F6-0A35-4FDA-8EFA-A6460193A7E3}" type="presParOf" srcId="{8479A1C6-E039-43EE-A411-4B0F17A9D345}" destId="{89732DE0-E5B5-43E1-A3A0-3D1785495171}" srcOrd="0" destOrd="0" presId="urn:microsoft.com/office/officeart/2005/8/layout/hList2"/>
    <dgm:cxn modelId="{B75EB424-4D75-4C62-8D74-1378AD21B84E}" type="presParOf" srcId="{89732DE0-E5B5-43E1-A3A0-3D1785495171}" destId="{E54A724B-5C9C-4D09-B088-33C38591ADFA}" srcOrd="0" destOrd="0" presId="urn:microsoft.com/office/officeart/2005/8/layout/hList2"/>
    <dgm:cxn modelId="{3350B7F1-9071-437E-B360-B74378DD024A}" type="presParOf" srcId="{89732DE0-E5B5-43E1-A3A0-3D1785495171}" destId="{60574233-D918-487B-9B1F-4FD7B259688B}" srcOrd="1" destOrd="0" presId="urn:microsoft.com/office/officeart/2005/8/layout/hList2"/>
    <dgm:cxn modelId="{63B2F728-3773-4D06-A7D2-15E582FBFAE0}" type="presParOf" srcId="{89732DE0-E5B5-43E1-A3A0-3D1785495171}" destId="{241F50FC-44C6-4F37-8516-86719F21A735}" srcOrd="2" destOrd="0" presId="urn:microsoft.com/office/officeart/2005/8/layout/hList2"/>
    <dgm:cxn modelId="{F55F6751-9AFF-4D64-8F18-13E293A11499}" type="presParOf" srcId="{8479A1C6-E039-43EE-A411-4B0F17A9D345}" destId="{6014F892-9420-4B3C-B3FC-D7B6C50A47AB}" srcOrd="1" destOrd="0" presId="urn:microsoft.com/office/officeart/2005/8/layout/hList2"/>
    <dgm:cxn modelId="{6B86960A-61DE-4BC2-8D68-A2AD1BA55CE3}" type="presParOf" srcId="{8479A1C6-E039-43EE-A411-4B0F17A9D345}" destId="{8B1C11D4-11A7-4E27-A78B-58D7A67F5D6F}" srcOrd="2" destOrd="0" presId="urn:microsoft.com/office/officeart/2005/8/layout/hList2"/>
    <dgm:cxn modelId="{2176B5E7-D286-4587-9370-BA7FE1550300}" type="presParOf" srcId="{8B1C11D4-11A7-4E27-A78B-58D7A67F5D6F}" destId="{119F1B5F-9A5A-455E-9617-E68C63C7069D}" srcOrd="0" destOrd="0" presId="urn:microsoft.com/office/officeart/2005/8/layout/hList2"/>
    <dgm:cxn modelId="{86D1BBA2-7C14-4C2E-9671-7ED630E5E9F2}" type="presParOf" srcId="{8B1C11D4-11A7-4E27-A78B-58D7A67F5D6F}" destId="{FF06FC5E-E6CC-4BF9-928B-6F5AFB50EE77}" srcOrd="1" destOrd="0" presId="urn:microsoft.com/office/officeart/2005/8/layout/hList2"/>
    <dgm:cxn modelId="{FC68BD2A-3487-4909-B2AF-8B88EFB84E43}" type="presParOf" srcId="{8B1C11D4-11A7-4E27-A78B-58D7A67F5D6F}" destId="{CC237034-FAB9-4BBB-BFBB-A921C39CAD9D}" srcOrd="2" destOrd="0" presId="urn:microsoft.com/office/officeart/2005/8/layout/hList2"/>
    <dgm:cxn modelId="{BF5D49E8-07D5-4828-8436-AA8FE065463D}" type="presParOf" srcId="{8479A1C6-E039-43EE-A411-4B0F17A9D345}" destId="{1D332F07-DA1E-4BC3-9C37-12ECD4BFBFAD}" srcOrd="3" destOrd="0" presId="urn:microsoft.com/office/officeart/2005/8/layout/hList2"/>
    <dgm:cxn modelId="{02B4F734-730D-4184-8C74-A8CB399C1A20}" type="presParOf" srcId="{8479A1C6-E039-43EE-A411-4B0F17A9D345}" destId="{78490D85-8577-4AD1-A10A-C58207BBBF3E}" srcOrd="4" destOrd="0" presId="urn:microsoft.com/office/officeart/2005/8/layout/hList2"/>
    <dgm:cxn modelId="{8B8C5E4D-30E8-4F92-BA45-F89A3FD60240}" type="presParOf" srcId="{78490D85-8577-4AD1-A10A-C58207BBBF3E}" destId="{663D80FA-E655-43E4-B006-87209ED62D8B}" srcOrd="0" destOrd="0" presId="urn:microsoft.com/office/officeart/2005/8/layout/hList2"/>
    <dgm:cxn modelId="{978D4AE5-BDD2-4A0D-9628-474A191FC933}" type="presParOf" srcId="{78490D85-8577-4AD1-A10A-C58207BBBF3E}" destId="{EE8613B0-C7B4-4F10-91A5-BE754E908042}" srcOrd="1" destOrd="0" presId="urn:microsoft.com/office/officeart/2005/8/layout/hList2"/>
    <dgm:cxn modelId="{D958FDDA-AE8A-4136-AB32-93165799C6C2}" type="presParOf" srcId="{78490D85-8577-4AD1-A10A-C58207BBBF3E}" destId="{CA1D89DC-54BA-4A2D-ABC9-8FD5B856A7D6}" srcOrd="2" destOrd="0" presId="urn:microsoft.com/office/officeart/2005/8/layout/h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A8D8D9-C1F2-4F57-A670-E664AE3595FE}" type="doc">
      <dgm:prSet loTypeId="urn:microsoft.com/office/officeart/2005/8/layout/hList7" loCatId="process" qsTypeId="urn:microsoft.com/office/officeart/2005/8/quickstyle/simple1" qsCatId="simple" csTypeId="urn:microsoft.com/office/officeart/2005/8/colors/colorful5" csCatId="colorful" phldr="1"/>
      <dgm:spPr/>
    </dgm:pt>
    <dgm:pt modelId="{59CEE55E-695A-4331-A6BA-B2E5D5DEBD2E}">
      <dgm:prSet phldrT="[Текст]" custT="1"/>
      <dgm:spPr/>
      <dgm:t>
        <a:bodyPr/>
        <a:lstStyle/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Биология – химия</a:t>
          </a:r>
        </a:p>
        <a:p>
          <a:pPr algn="ctr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«Определение качества воды по некоторым гидрохимическим показателям на примере  р. Печера, озер </a:t>
          </a:r>
          <a:r>
            <a:rPr lang="ru-RU" sz="1400" b="1" cap="none" spc="0" dirty="0" err="1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Голубое</a:t>
          </a:r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и Солдатское в НАО»</a:t>
          </a:r>
        </a:p>
        <a:p>
          <a:pPr algn="just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Исследования качества воды производились по таким показателям, как вкус и привкус, </a:t>
          </a:r>
          <a:r>
            <a:rPr lang="ru-RU" sz="1400" b="1" cap="none" spc="0" dirty="0" err="1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рН</a:t>
          </a:r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 нитраты,       нитриты, нефтепродукты</a:t>
          </a:r>
        </a:p>
        <a:p>
          <a:pPr algn="ctr"/>
          <a:endParaRPr lang="ru-RU" sz="1400" b="1" cap="none" spc="0" dirty="0" smtClean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b="1" cap="none" spc="0" dirty="0" smtClean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400" b="1" cap="none" spc="0" dirty="0" smtClean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12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D863A34B-57AB-4103-9B88-8B177B91F716}" type="parTrans" cxnId="{03395971-C52F-40D2-8A06-FCCEDF57B74E}">
      <dgm:prSet/>
      <dgm:spPr/>
      <dgm:t>
        <a:bodyPr/>
        <a:lstStyle/>
        <a:p>
          <a:endParaRPr lang="ru-RU"/>
        </a:p>
      </dgm:t>
    </dgm:pt>
    <dgm:pt modelId="{626B7890-9906-42A0-A612-A43423A901A2}" type="sibTrans" cxnId="{03395971-C52F-40D2-8A06-FCCEDF57B74E}">
      <dgm:prSet/>
      <dgm:spPr/>
      <dgm:t>
        <a:bodyPr/>
        <a:lstStyle/>
        <a:p>
          <a:endParaRPr lang="ru-RU"/>
        </a:p>
      </dgm:t>
    </dgm:pt>
    <dgm:pt modelId="{E91A457B-00B7-4CB1-8D14-18D5298F34EB}">
      <dgm:prSet phldrT="[Текст]" custT="1"/>
      <dgm:spPr/>
      <dgm:t>
        <a:bodyPr/>
        <a:lstStyle/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Биология – физика</a:t>
          </a:r>
        </a:p>
        <a:p>
          <a:pPr algn="ctr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«Изучение отдельных факторов школьной среды, оказывающих влияние на формирование осанки учащихся МБОУ «СОШ п. Искателей»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В работе проведены исследования на соответствие массы ранцев нормам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Сан-ПиНа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, степени давления его на плечи ребенка, а также соответствия школьной мебели росту учащихся</a:t>
          </a:r>
          <a:endParaRPr lang="ru-RU" sz="1400" b="1" cap="none" spc="0" dirty="0" smtClean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D6B9E82B-6385-4FC4-B39A-460202414244}" type="parTrans" cxnId="{48806D6E-4419-4E42-8729-0B4628D6D56E}">
      <dgm:prSet/>
      <dgm:spPr/>
      <dgm:t>
        <a:bodyPr/>
        <a:lstStyle/>
        <a:p>
          <a:endParaRPr lang="ru-RU"/>
        </a:p>
      </dgm:t>
    </dgm:pt>
    <dgm:pt modelId="{F835B43D-52C3-4D80-B77B-A25809F9447C}" type="sibTrans" cxnId="{48806D6E-4419-4E42-8729-0B4628D6D56E}">
      <dgm:prSet/>
      <dgm:spPr/>
      <dgm:t>
        <a:bodyPr/>
        <a:lstStyle/>
        <a:p>
          <a:endParaRPr lang="ru-RU"/>
        </a:p>
      </dgm:t>
    </dgm:pt>
    <dgm:pt modelId="{B1C939A9-E7F5-4794-9041-B4358B1116B6}">
      <dgm:prSet phldrT="[Текст]" custT="1"/>
      <dgm:spPr/>
      <dgm:t>
        <a:bodyPr/>
        <a:lstStyle/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r>
            <a:rPr lang="ru-RU" sz="20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rPr>
            <a:t>Биология – экология</a:t>
          </a:r>
        </a:p>
        <a:p>
          <a:pPr algn="ctr"/>
          <a:r>
            <a:rPr lang="ru-RU" sz="1400" b="1" cap="none" spc="0" dirty="0" smtClean="0">
              <a:ln w="1905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«Изучение экологии, распространения и сезонной миграции малого тундрового лебедя на территории НАО»</a:t>
          </a:r>
        </a:p>
        <a:p>
          <a:pPr algn="just"/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Исследование направлено на изучение экологии, распространения,     сезонной миграции малого тундрового лебедя 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Cygnus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1" dirty="0" err="1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bewiсkii</a:t>
          </a:r>
          <a:r>
            <a:rPr lang="ru-RU" sz="1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на территории Ненецкого автономного округа методом кольцевания</a:t>
          </a:r>
          <a:endParaRPr lang="ru-RU" sz="1400" b="1" cap="none" spc="0" dirty="0" smtClean="0">
            <a:ln w="1905"/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 smtClean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  <a:p>
          <a:pPr algn="ctr"/>
          <a:endParaRPr lang="ru-RU" sz="2000" b="1" cap="none" spc="0" dirty="0">
            <a:ln w="1905"/>
            <a:gradFill>
              <a:gsLst>
                <a:gs pos="0">
                  <a:schemeClr val="accent6">
                    <a:shade val="20000"/>
                    <a:satMod val="200000"/>
                  </a:schemeClr>
                </a:gs>
                <a:gs pos="78000">
                  <a:schemeClr val="accent6">
                    <a:tint val="90000"/>
                    <a:shade val="89000"/>
                    <a:satMod val="220000"/>
                  </a:schemeClr>
                </a:gs>
                <a:gs pos="100000">
                  <a:schemeClr val="accent6">
                    <a:tint val="12000"/>
                    <a:satMod val="255000"/>
                  </a:schemeClr>
                </a:gs>
              </a:gsLst>
              <a:lin ang="5400000"/>
            </a:gradFill>
            <a:effectLst>
              <a:innerShdw blurRad="69850" dist="43180" dir="5400000">
                <a:srgbClr val="000000">
                  <a:alpha val="65000"/>
                </a:srgbClr>
              </a:inn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A13B2A-A2C6-4458-A3FF-3D69106D5FFF}" type="parTrans" cxnId="{3D995B4F-4E2C-46B5-A200-21CBA270F96E}">
      <dgm:prSet/>
      <dgm:spPr/>
      <dgm:t>
        <a:bodyPr/>
        <a:lstStyle/>
        <a:p>
          <a:endParaRPr lang="ru-RU"/>
        </a:p>
      </dgm:t>
    </dgm:pt>
    <dgm:pt modelId="{DEE8B4E0-BFAF-42CE-BDE6-FD70C4A1235D}" type="sibTrans" cxnId="{3D995B4F-4E2C-46B5-A200-21CBA270F96E}">
      <dgm:prSet/>
      <dgm:spPr/>
      <dgm:t>
        <a:bodyPr/>
        <a:lstStyle/>
        <a:p>
          <a:endParaRPr lang="ru-RU"/>
        </a:p>
      </dgm:t>
    </dgm:pt>
    <dgm:pt modelId="{CEB3CC14-9A07-41B3-9626-3BF8F718D097}" type="pres">
      <dgm:prSet presAssocID="{33A8D8D9-C1F2-4F57-A670-E664AE3595FE}" presName="Name0" presStyleCnt="0">
        <dgm:presLayoutVars>
          <dgm:dir/>
          <dgm:resizeHandles val="exact"/>
        </dgm:presLayoutVars>
      </dgm:prSet>
      <dgm:spPr/>
    </dgm:pt>
    <dgm:pt modelId="{6A6C6F51-4F71-4643-9186-B490113EB939}" type="pres">
      <dgm:prSet presAssocID="{33A8D8D9-C1F2-4F57-A670-E664AE3595FE}" presName="fgShape" presStyleLbl="fgShp" presStyleIdx="0" presStyleCnt="1" custFlipVert="1" custScaleY="30864" custLinFactNeighborX="505" custLinFactNeighborY="65844"/>
      <dgm:spPr/>
    </dgm:pt>
    <dgm:pt modelId="{0B6D2F02-2911-486F-B558-345B1A1CD2E4}" type="pres">
      <dgm:prSet presAssocID="{33A8D8D9-C1F2-4F57-A670-E664AE3595FE}" presName="linComp" presStyleCnt="0"/>
      <dgm:spPr/>
    </dgm:pt>
    <dgm:pt modelId="{046D92C9-B82D-4EF6-88D2-F5EF5487D1F9}" type="pres">
      <dgm:prSet presAssocID="{59CEE55E-695A-4331-A6BA-B2E5D5DEBD2E}" presName="compNode" presStyleCnt="0"/>
      <dgm:spPr/>
    </dgm:pt>
    <dgm:pt modelId="{6DA3CB96-FA44-4835-AADB-61CDBB3992A9}" type="pres">
      <dgm:prSet presAssocID="{59CEE55E-695A-4331-A6BA-B2E5D5DEBD2E}" presName="bkgdShape" presStyleLbl="node1" presStyleIdx="0" presStyleCnt="3" custLinFactNeighborX="-2822" custLinFactNeighborY="-1250"/>
      <dgm:spPr/>
      <dgm:t>
        <a:bodyPr/>
        <a:lstStyle/>
        <a:p>
          <a:endParaRPr lang="ru-RU"/>
        </a:p>
      </dgm:t>
    </dgm:pt>
    <dgm:pt modelId="{521153D4-EEBC-476A-BBBD-728E237D1B63}" type="pres">
      <dgm:prSet presAssocID="{59CEE55E-695A-4331-A6BA-B2E5D5DEBD2E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2B009-69D0-4652-8B70-357FA5C03C6A}" type="pres">
      <dgm:prSet presAssocID="{59CEE55E-695A-4331-A6BA-B2E5D5DEBD2E}" presName="invisiNode" presStyleLbl="node1" presStyleIdx="0" presStyleCnt="3"/>
      <dgm:spPr/>
    </dgm:pt>
    <dgm:pt modelId="{0D548821-212B-45C3-BD53-1908BA6D4516}" type="pres">
      <dgm:prSet presAssocID="{59CEE55E-695A-4331-A6BA-B2E5D5DEBD2E}" presName="imagNode" presStyleLbl="fgImgPlace1" presStyleIdx="0" presStyleCnt="3" custScaleX="95546" custScaleY="100200" custLinFactNeighborX="-3318" custLinFactNeighborY="-1050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98264FA-AD07-49FE-9D45-F87787189B91}" type="pres">
      <dgm:prSet presAssocID="{626B7890-9906-42A0-A612-A43423A901A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DC769C4-2755-42B9-AB3C-B19E7A1C6497}" type="pres">
      <dgm:prSet presAssocID="{E91A457B-00B7-4CB1-8D14-18D5298F34EB}" presName="compNode" presStyleCnt="0"/>
      <dgm:spPr/>
    </dgm:pt>
    <dgm:pt modelId="{C37E2871-0F18-4D76-8AD6-E1E1C2C13887}" type="pres">
      <dgm:prSet presAssocID="{E91A457B-00B7-4CB1-8D14-18D5298F34EB}" presName="bkgdShape" presStyleLbl="node1" presStyleIdx="1" presStyleCnt="3" custScaleX="103122"/>
      <dgm:spPr/>
      <dgm:t>
        <a:bodyPr/>
        <a:lstStyle/>
        <a:p>
          <a:endParaRPr lang="ru-RU"/>
        </a:p>
      </dgm:t>
    </dgm:pt>
    <dgm:pt modelId="{FE92F338-24BB-4440-B6FF-BA7F3FC2CE67}" type="pres">
      <dgm:prSet presAssocID="{E91A457B-00B7-4CB1-8D14-18D5298F34EB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BC097A-F6AC-443E-AA27-7BC80C719F7A}" type="pres">
      <dgm:prSet presAssocID="{E91A457B-00B7-4CB1-8D14-18D5298F34EB}" presName="invisiNode" presStyleLbl="node1" presStyleIdx="1" presStyleCnt="3"/>
      <dgm:spPr/>
    </dgm:pt>
    <dgm:pt modelId="{B537DC78-29D4-4B6E-A2BB-43E531C850CB}" type="pres">
      <dgm:prSet presAssocID="{E91A457B-00B7-4CB1-8D14-18D5298F34EB}" presName="imagNode" presStyleLbl="fgImgPlace1" presStyleIdx="1" presStyleCnt="3" custLinFactNeighborX="-50" custLinFactNeighborY="-1431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A3D4EC1-6494-4391-8172-B123AB726D5B}" type="pres">
      <dgm:prSet presAssocID="{F835B43D-52C3-4D80-B77B-A25809F9447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89CE1E2-7330-465E-8D97-F4501ACAC796}" type="pres">
      <dgm:prSet presAssocID="{B1C939A9-E7F5-4794-9041-B4358B1116B6}" presName="compNode" presStyleCnt="0"/>
      <dgm:spPr/>
    </dgm:pt>
    <dgm:pt modelId="{DB2439A3-BBD3-47DD-A4FA-22B9A371EFA8}" type="pres">
      <dgm:prSet presAssocID="{B1C939A9-E7F5-4794-9041-B4358B1116B6}" presName="bkgdShape" presStyleLbl="node1" presStyleIdx="2" presStyleCnt="3" custScaleX="106245"/>
      <dgm:spPr/>
      <dgm:t>
        <a:bodyPr/>
        <a:lstStyle/>
        <a:p>
          <a:endParaRPr lang="ru-RU"/>
        </a:p>
      </dgm:t>
    </dgm:pt>
    <dgm:pt modelId="{67A54C44-D9B8-43C8-9F21-90AE539CE1A8}" type="pres">
      <dgm:prSet presAssocID="{B1C939A9-E7F5-4794-9041-B4358B1116B6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6C50B1-0AC4-4514-8704-2E12EA1FE7D9}" type="pres">
      <dgm:prSet presAssocID="{B1C939A9-E7F5-4794-9041-B4358B1116B6}" presName="invisiNode" presStyleLbl="node1" presStyleIdx="2" presStyleCnt="3"/>
      <dgm:spPr/>
    </dgm:pt>
    <dgm:pt modelId="{5C7CD485-C200-4D8C-90A0-83C2904A1459}" type="pres">
      <dgm:prSet presAssocID="{B1C939A9-E7F5-4794-9041-B4358B1116B6}" presName="imagNode" presStyleLbl="fgImgPlace1" presStyleIdx="2" presStyleCnt="3" custLinFactNeighborX="1392" custLinFactNeighborY="-1060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A8BC2D79-06B7-4020-9817-42EF019998CA}" type="presOf" srcId="{626B7890-9906-42A0-A612-A43423A901A2}" destId="{398264FA-AD07-49FE-9D45-F87787189B91}" srcOrd="0" destOrd="0" presId="urn:microsoft.com/office/officeart/2005/8/layout/hList7"/>
    <dgm:cxn modelId="{CDEFCAC7-7E95-4FC7-8946-310E72442229}" type="presOf" srcId="{33A8D8D9-C1F2-4F57-A670-E664AE3595FE}" destId="{CEB3CC14-9A07-41B3-9626-3BF8F718D097}" srcOrd="0" destOrd="0" presId="urn:microsoft.com/office/officeart/2005/8/layout/hList7"/>
    <dgm:cxn modelId="{02402395-8F8A-46CC-AD94-EF34F27E3A27}" type="presOf" srcId="{E91A457B-00B7-4CB1-8D14-18D5298F34EB}" destId="{C37E2871-0F18-4D76-8AD6-E1E1C2C13887}" srcOrd="0" destOrd="0" presId="urn:microsoft.com/office/officeart/2005/8/layout/hList7"/>
    <dgm:cxn modelId="{3D995B4F-4E2C-46B5-A200-21CBA270F96E}" srcId="{33A8D8D9-C1F2-4F57-A670-E664AE3595FE}" destId="{B1C939A9-E7F5-4794-9041-B4358B1116B6}" srcOrd="2" destOrd="0" parTransId="{6AA13B2A-A2C6-4458-A3FF-3D69106D5FFF}" sibTransId="{DEE8B4E0-BFAF-42CE-BDE6-FD70C4A1235D}"/>
    <dgm:cxn modelId="{158C5AE4-E7A9-441B-8319-6ABF19241A49}" type="presOf" srcId="{59CEE55E-695A-4331-A6BA-B2E5D5DEBD2E}" destId="{521153D4-EEBC-476A-BBBD-728E237D1B63}" srcOrd="1" destOrd="0" presId="urn:microsoft.com/office/officeart/2005/8/layout/hList7"/>
    <dgm:cxn modelId="{90F5BED6-8306-456B-BA77-C0AB4B9443CB}" type="presOf" srcId="{59CEE55E-695A-4331-A6BA-B2E5D5DEBD2E}" destId="{6DA3CB96-FA44-4835-AADB-61CDBB3992A9}" srcOrd="0" destOrd="0" presId="urn:microsoft.com/office/officeart/2005/8/layout/hList7"/>
    <dgm:cxn modelId="{48806D6E-4419-4E42-8729-0B4628D6D56E}" srcId="{33A8D8D9-C1F2-4F57-A670-E664AE3595FE}" destId="{E91A457B-00B7-4CB1-8D14-18D5298F34EB}" srcOrd="1" destOrd="0" parTransId="{D6B9E82B-6385-4FC4-B39A-460202414244}" sibTransId="{F835B43D-52C3-4D80-B77B-A25809F9447C}"/>
    <dgm:cxn modelId="{F0CE3AB1-C29B-4F75-9E0D-77266F4A2AE5}" type="presOf" srcId="{B1C939A9-E7F5-4794-9041-B4358B1116B6}" destId="{67A54C44-D9B8-43C8-9F21-90AE539CE1A8}" srcOrd="1" destOrd="0" presId="urn:microsoft.com/office/officeart/2005/8/layout/hList7"/>
    <dgm:cxn modelId="{03395971-C52F-40D2-8A06-FCCEDF57B74E}" srcId="{33A8D8D9-C1F2-4F57-A670-E664AE3595FE}" destId="{59CEE55E-695A-4331-A6BA-B2E5D5DEBD2E}" srcOrd="0" destOrd="0" parTransId="{D863A34B-57AB-4103-9B88-8B177B91F716}" sibTransId="{626B7890-9906-42A0-A612-A43423A901A2}"/>
    <dgm:cxn modelId="{76523D4A-1601-4917-8ACA-A3E321A225EB}" type="presOf" srcId="{F835B43D-52C3-4D80-B77B-A25809F9447C}" destId="{EA3D4EC1-6494-4391-8172-B123AB726D5B}" srcOrd="0" destOrd="0" presId="urn:microsoft.com/office/officeart/2005/8/layout/hList7"/>
    <dgm:cxn modelId="{17CC462E-0753-42E0-A31D-B56CF578579C}" type="presOf" srcId="{E91A457B-00B7-4CB1-8D14-18D5298F34EB}" destId="{FE92F338-24BB-4440-B6FF-BA7F3FC2CE67}" srcOrd="1" destOrd="0" presId="urn:microsoft.com/office/officeart/2005/8/layout/hList7"/>
    <dgm:cxn modelId="{830FADCF-0E5D-4718-B832-B4D2B46B6CDA}" type="presOf" srcId="{B1C939A9-E7F5-4794-9041-B4358B1116B6}" destId="{DB2439A3-BBD3-47DD-A4FA-22B9A371EFA8}" srcOrd="0" destOrd="0" presId="urn:microsoft.com/office/officeart/2005/8/layout/hList7"/>
    <dgm:cxn modelId="{733C552E-EF65-497F-9A7C-A8693E62738E}" type="presParOf" srcId="{CEB3CC14-9A07-41B3-9626-3BF8F718D097}" destId="{6A6C6F51-4F71-4643-9186-B490113EB939}" srcOrd="0" destOrd="0" presId="urn:microsoft.com/office/officeart/2005/8/layout/hList7"/>
    <dgm:cxn modelId="{3A2CB8F4-A0E5-4D2F-832F-D8F7CD3E9FC9}" type="presParOf" srcId="{CEB3CC14-9A07-41B3-9626-3BF8F718D097}" destId="{0B6D2F02-2911-486F-B558-345B1A1CD2E4}" srcOrd="1" destOrd="0" presId="urn:microsoft.com/office/officeart/2005/8/layout/hList7"/>
    <dgm:cxn modelId="{F0561D1F-F07B-44E8-B1FC-50D3893BB465}" type="presParOf" srcId="{0B6D2F02-2911-486F-B558-345B1A1CD2E4}" destId="{046D92C9-B82D-4EF6-88D2-F5EF5487D1F9}" srcOrd="0" destOrd="0" presId="urn:microsoft.com/office/officeart/2005/8/layout/hList7"/>
    <dgm:cxn modelId="{FFA2640F-E7C1-47B3-B187-5729545A92CB}" type="presParOf" srcId="{046D92C9-B82D-4EF6-88D2-F5EF5487D1F9}" destId="{6DA3CB96-FA44-4835-AADB-61CDBB3992A9}" srcOrd="0" destOrd="0" presId="urn:microsoft.com/office/officeart/2005/8/layout/hList7"/>
    <dgm:cxn modelId="{B4E21178-143E-4E38-8CC2-7428F887F5B4}" type="presParOf" srcId="{046D92C9-B82D-4EF6-88D2-F5EF5487D1F9}" destId="{521153D4-EEBC-476A-BBBD-728E237D1B63}" srcOrd="1" destOrd="0" presId="urn:microsoft.com/office/officeart/2005/8/layout/hList7"/>
    <dgm:cxn modelId="{A183E896-48F9-4222-A783-FED16DC18C3C}" type="presParOf" srcId="{046D92C9-B82D-4EF6-88D2-F5EF5487D1F9}" destId="{A4B2B009-69D0-4652-8B70-357FA5C03C6A}" srcOrd="2" destOrd="0" presId="urn:microsoft.com/office/officeart/2005/8/layout/hList7"/>
    <dgm:cxn modelId="{9AFECC13-0BEB-4217-A850-F37E3D421617}" type="presParOf" srcId="{046D92C9-B82D-4EF6-88D2-F5EF5487D1F9}" destId="{0D548821-212B-45C3-BD53-1908BA6D4516}" srcOrd="3" destOrd="0" presId="urn:microsoft.com/office/officeart/2005/8/layout/hList7"/>
    <dgm:cxn modelId="{84EB8C35-A31C-46A8-B0C1-89B48F9F0479}" type="presParOf" srcId="{0B6D2F02-2911-486F-B558-345B1A1CD2E4}" destId="{398264FA-AD07-49FE-9D45-F87787189B91}" srcOrd="1" destOrd="0" presId="urn:microsoft.com/office/officeart/2005/8/layout/hList7"/>
    <dgm:cxn modelId="{A1136153-77C7-473A-A67A-7D53C88D87C7}" type="presParOf" srcId="{0B6D2F02-2911-486F-B558-345B1A1CD2E4}" destId="{2DC769C4-2755-42B9-AB3C-B19E7A1C6497}" srcOrd="2" destOrd="0" presId="urn:microsoft.com/office/officeart/2005/8/layout/hList7"/>
    <dgm:cxn modelId="{E896B292-FEAE-4FA7-A3C7-B3B5754B2372}" type="presParOf" srcId="{2DC769C4-2755-42B9-AB3C-B19E7A1C6497}" destId="{C37E2871-0F18-4D76-8AD6-E1E1C2C13887}" srcOrd="0" destOrd="0" presId="urn:microsoft.com/office/officeart/2005/8/layout/hList7"/>
    <dgm:cxn modelId="{70D533A3-C446-4393-85BF-CDCCFF09A8ED}" type="presParOf" srcId="{2DC769C4-2755-42B9-AB3C-B19E7A1C6497}" destId="{FE92F338-24BB-4440-B6FF-BA7F3FC2CE67}" srcOrd="1" destOrd="0" presId="urn:microsoft.com/office/officeart/2005/8/layout/hList7"/>
    <dgm:cxn modelId="{085A0E02-9322-4A70-B806-C528631F71AB}" type="presParOf" srcId="{2DC769C4-2755-42B9-AB3C-B19E7A1C6497}" destId="{00BC097A-F6AC-443E-AA27-7BC80C719F7A}" srcOrd="2" destOrd="0" presId="urn:microsoft.com/office/officeart/2005/8/layout/hList7"/>
    <dgm:cxn modelId="{7E0F6205-F5CC-433D-B137-C44B23706B31}" type="presParOf" srcId="{2DC769C4-2755-42B9-AB3C-B19E7A1C6497}" destId="{B537DC78-29D4-4B6E-A2BB-43E531C850CB}" srcOrd="3" destOrd="0" presId="urn:microsoft.com/office/officeart/2005/8/layout/hList7"/>
    <dgm:cxn modelId="{3EBC1FD2-AD85-45F7-B6E3-EC7E05B046BA}" type="presParOf" srcId="{0B6D2F02-2911-486F-B558-345B1A1CD2E4}" destId="{EA3D4EC1-6494-4391-8172-B123AB726D5B}" srcOrd="3" destOrd="0" presId="urn:microsoft.com/office/officeart/2005/8/layout/hList7"/>
    <dgm:cxn modelId="{1B5EA7BF-25EA-4D09-9CDD-891843F94708}" type="presParOf" srcId="{0B6D2F02-2911-486F-B558-345B1A1CD2E4}" destId="{D89CE1E2-7330-465E-8D97-F4501ACAC796}" srcOrd="4" destOrd="0" presId="urn:microsoft.com/office/officeart/2005/8/layout/hList7"/>
    <dgm:cxn modelId="{EFD45A21-811E-46DD-B8BB-67BC054FDBAA}" type="presParOf" srcId="{D89CE1E2-7330-465E-8D97-F4501ACAC796}" destId="{DB2439A3-BBD3-47DD-A4FA-22B9A371EFA8}" srcOrd="0" destOrd="0" presId="urn:microsoft.com/office/officeart/2005/8/layout/hList7"/>
    <dgm:cxn modelId="{C76CF8BF-F315-4965-A61C-7DBA68873B3E}" type="presParOf" srcId="{D89CE1E2-7330-465E-8D97-F4501ACAC796}" destId="{67A54C44-D9B8-43C8-9F21-90AE539CE1A8}" srcOrd="1" destOrd="0" presId="urn:microsoft.com/office/officeart/2005/8/layout/hList7"/>
    <dgm:cxn modelId="{4547200E-4CEC-4886-92BD-580BC6AD8FF3}" type="presParOf" srcId="{D89CE1E2-7330-465E-8D97-F4501ACAC796}" destId="{CB6C50B1-0AC4-4514-8704-2E12EA1FE7D9}" srcOrd="2" destOrd="0" presId="urn:microsoft.com/office/officeart/2005/8/layout/hList7"/>
    <dgm:cxn modelId="{8079B664-9102-42A7-AEF2-BB3F5BE5B7E0}" type="presParOf" srcId="{D89CE1E2-7330-465E-8D97-F4501ACAC796}" destId="{5C7CD485-C200-4D8C-90A0-83C2904A1459}" srcOrd="3" destOrd="0" presId="urn:microsoft.com/office/officeart/2005/8/layout/hList7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A9F98-68C2-4EB0-A371-AB1A96372DDF}" type="datetimeFigureOut">
              <a:rPr lang="ru-RU" smtClean="0"/>
              <a:pPr/>
              <a:t>15.08.2015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D6E03-CF98-4F94-932F-4F3FC809F8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6E03-CF98-4F94-932F-4F3FC809F8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6E03-CF98-4F94-932F-4F3FC809F8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6E03-CF98-4F94-932F-4F3FC809F8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9D6E03-CF98-4F94-932F-4F3FC809F8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2AB2A-B928-41F5-A781-13E28EF2C08D}" type="datetimeFigureOut">
              <a:rPr lang="ru-RU" smtClean="0"/>
              <a:pPr/>
              <a:t>15.08.2015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44B44-5A9D-40C3-ACB1-7873EF966DA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ecsocman.hse.ru/data/2011/05/02/1268027484/40-42.pdf" TargetMode="External"/><Relationship Id="rId2" Type="http://schemas.openxmlformats.org/officeDocument/2006/relationships/hyperlink" Target="http://festival.1september.ru/articles/571297/pril9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428736"/>
            <a:ext cx="6786578" cy="1143009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Конкурсное </a:t>
            </a: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задание</a:t>
            </a:r>
            <a:b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«Методический семинар»</a:t>
            </a:r>
            <a:endParaRPr lang="ru-RU" sz="3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290"/>
            <a:ext cx="267372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628" y="4857760"/>
            <a:ext cx="3643338" cy="135732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Гвоздева Ольга Алексеевна,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учитель биологии</a:t>
            </a:r>
          </a:p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ГБОУ НАО «СШ п. Искателей»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Monotype Corsiva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28662" y="2786058"/>
            <a:ext cx="6858048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2786058"/>
            <a:ext cx="678661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 познавательной активности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школьников и их самореализация посредством</a:t>
            </a:r>
          </a:p>
          <a:p>
            <a:pPr algn="ctr"/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организации  исследовательской деятельности</a:t>
            </a:r>
          </a:p>
          <a:p>
            <a:pPr algn="ctr"/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214290"/>
            <a:ext cx="35078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Всероссийский конкурс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«Учитель года - 2015» 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42852"/>
            <a:ext cx="757242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2974C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Становление исследовательских компетенций</a:t>
            </a:r>
            <a:endParaRPr lang="ru-RU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2974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42852"/>
            <a:ext cx="614366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0"/>
            <a:ext cx="33229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Вторичный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571472" y="1071546"/>
          <a:ext cx="7929618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14348" y="5715016"/>
            <a:ext cx="7572428" cy="92869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Текущая рефлексия.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Умения анализировать индивидуальную предметную деятельность и ее продукт, формулировать полученные результаты, корректировать цели дальнейшей работы и свой образовательный путь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42852"/>
            <a:ext cx="7572428" cy="8572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2974C"/>
                </a:solidFill>
                <a:latin typeface="Times New Roman"/>
                <a:ea typeface="Times New Roman"/>
              </a:rPr>
              <a:t>Оценочно-рефлексивный</a:t>
            </a:r>
            <a:endParaRPr lang="ru-RU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2974C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42852"/>
            <a:ext cx="614366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0"/>
            <a:ext cx="33229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Третичный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142984"/>
          <a:ext cx="7858180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14348" y="5643578"/>
            <a:ext cx="7572428" cy="1071546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Текущая рефлексия.</a:t>
            </a:r>
            <a:endParaRPr lang="ru-RU" sz="14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Осмысление учеником собственных действий, анализ примененных им способов деятельности, выстраивание будущей деятельности исходя из особенностей деятельности предыдущей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1538" y="142852"/>
            <a:ext cx="7072362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Некоторые приемы формирования исследовательской культуры учащихся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с двумя вырезанными противолежащими углами 2"/>
          <p:cNvSpPr/>
          <p:nvPr/>
        </p:nvSpPr>
        <p:spPr>
          <a:xfrm>
            <a:off x="714348" y="1285860"/>
            <a:ext cx="2428892" cy="928694"/>
          </a:xfrm>
          <a:prstGeom prst="snip2Diag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видеть проблемы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85918" y="2071678"/>
            <a:ext cx="2571768" cy="1643074"/>
          </a:xfrm>
          <a:prstGeom prst="round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«Посмотрите на мир чужими глазами»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«Сколько значений у предмета»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«Назовите как можно больше признаков предмета (явлений)»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«Наблюдение – выявление проблемы»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«Наблюдение очевидного»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«Тема одна – сюжетов много»</a:t>
            </a:r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5929322" y="1285860"/>
            <a:ext cx="2428892" cy="928694"/>
          </a:xfrm>
          <a:prstGeom prst="snip2Diag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Умение выдвигать гипотезы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4876" y="2071678"/>
            <a:ext cx="2571768" cy="1643074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«Провокационные идеи»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«Упражнения на обстоятельства»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«Обсуждение известных гипотез»</a:t>
            </a:r>
          </a:p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«Найдите возможную причину события»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86050" y="3857628"/>
            <a:ext cx="3571900" cy="914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Умение задавать вопросы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8926" y="4643446"/>
            <a:ext cx="3357586" cy="1928826"/>
          </a:xfrm>
          <a:prstGeom prst="round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упражнений по «спирали» </a:t>
            </a:r>
            <a:r>
              <a:rPr lang="ru-RU" sz="11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креативной</a:t>
            </a: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постановки вопросов (Ландау Э.)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описательный (кто, как, что, где, когда);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казуальный (почему кто, как, что делает);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субъективный (что я чувствую, что я знаю);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воображаемый (что было бы, если бы);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оценочный (что правильно, что нет);</a:t>
            </a:r>
          </a:p>
          <a:p>
            <a:pPr algn="ctr">
              <a:buFontTx/>
              <a:buChar char="-"/>
            </a:pPr>
            <a:r>
              <a:rPr lang="ru-RU" sz="11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вопрос, ориентируемый на будущее (куда дальше?)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42852"/>
            <a:ext cx="6429420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принципа интеграции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142984"/>
            <a:ext cx="914400" cy="53578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285860"/>
            <a:ext cx="121444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Физика </a:t>
            </a:r>
          </a:p>
          <a:p>
            <a:pPr algn="ctr"/>
            <a:r>
              <a:rPr lang="ru-RU" sz="1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3286124"/>
            <a:ext cx="1143008" cy="914400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Биология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5429264"/>
            <a:ext cx="1214446" cy="9144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География </a:t>
            </a:r>
          </a:p>
          <a:p>
            <a:pPr algn="ctr"/>
            <a:r>
              <a:rPr lang="ru-RU" sz="1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</a:p>
        </p:txBody>
      </p:sp>
      <p:sp>
        <p:nvSpPr>
          <p:cNvPr id="7" name="Двойная стрелка вверх/вниз 6"/>
          <p:cNvSpPr/>
          <p:nvPr/>
        </p:nvSpPr>
        <p:spPr>
          <a:xfrm>
            <a:off x="1000100" y="2214554"/>
            <a:ext cx="214314" cy="928694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1000100" y="4286256"/>
            <a:ext cx="214314" cy="1000132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1928794" y="3571876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8860" y="3214686"/>
            <a:ext cx="1357322" cy="914400"/>
          </a:xfrm>
          <a:prstGeom prst="roundRect">
            <a:avLst/>
          </a:prstGeom>
          <a:solidFill>
            <a:srgbClr val="29961A"/>
          </a:solidFill>
          <a:ln>
            <a:solidFill>
              <a:srgbClr val="55DE4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57422" y="1428736"/>
            <a:ext cx="142876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Внеурочная деятельность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357422" y="5214950"/>
            <a:ext cx="142876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 работа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rot="5400000" flipH="1" flipV="1">
            <a:off x="1785918" y="2500306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6200000" flipH="1">
            <a:off x="1714480" y="4357694"/>
            <a:ext cx="1000132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2643968" y="2713826"/>
            <a:ext cx="71358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572133" y="4643049"/>
            <a:ext cx="857256" cy="79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3857620" y="2000240"/>
            <a:ext cx="714380" cy="14287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857620" y="1428736"/>
            <a:ext cx="714380" cy="28575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3857620" y="2857496"/>
            <a:ext cx="714380" cy="35719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3929058" y="3429000"/>
            <a:ext cx="642942" cy="71438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3929058" y="3786190"/>
            <a:ext cx="642942" cy="285752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3857620" y="4071942"/>
            <a:ext cx="714380" cy="571504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3857620" y="5359414"/>
            <a:ext cx="714380" cy="212726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3857620" y="5786454"/>
            <a:ext cx="714380" cy="357190"/>
          </a:xfrm>
          <a:prstGeom prst="straightConnector1">
            <a:avLst/>
          </a:prstGeom>
          <a:ln w="28575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4643438" y="1142984"/>
            <a:ext cx="371477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погружения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928802"/>
            <a:ext cx="371477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проекты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4643438" y="2714620"/>
            <a:ext cx="3714776" cy="500066"/>
          </a:xfrm>
          <a:prstGeom prst="rect">
            <a:avLst/>
          </a:prstGeom>
          <a:solidFill>
            <a:srgbClr val="29961A"/>
          </a:solidFill>
          <a:ln>
            <a:solidFill>
              <a:srgbClr val="2996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Интегрированные уроки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4643438" y="4429132"/>
            <a:ext cx="3714776" cy="500066"/>
          </a:xfrm>
          <a:prstGeom prst="rect">
            <a:avLst/>
          </a:prstGeom>
          <a:solidFill>
            <a:srgbClr val="29961A"/>
          </a:solidFill>
          <a:ln>
            <a:solidFill>
              <a:srgbClr val="2996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Элективный курс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4643438" y="3857628"/>
            <a:ext cx="3714776" cy="500066"/>
          </a:xfrm>
          <a:prstGeom prst="rect">
            <a:avLst/>
          </a:prstGeom>
          <a:solidFill>
            <a:srgbClr val="29961A"/>
          </a:solidFill>
          <a:ln>
            <a:solidFill>
              <a:srgbClr val="2996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Межпредметные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проблемные ситуации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643438" y="3286124"/>
            <a:ext cx="3714776" cy="500066"/>
          </a:xfrm>
          <a:prstGeom prst="rect">
            <a:avLst/>
          </a:prstGeom>
          <a:solidFill>
            <a:srgbClr val="29961A"/>
          </a:solidFill>
          <a:ln>
            <a:solidFill>
              <a:srgbClr val="29961A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Интегрированные задания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4643438" y="5214950"/>
            <a:ext cx="371477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Проектная и исследовательская деятельность</a:t>
            </a:r>
          </a:p>
        </p:txBody>
      </p:sp>
      <p:sp>
        <p:nvSpPr>
          <p:cNvPr id="67" name="Прямоугольник 66"/>
          <p:cNvSpPr/>
          <p:nvPr/>
        </p:nvSpPr>
        <p:spPr>
          <a:xfrm>
            <a:off x="4643438" y="5857892"/>
            <a:ext cx="3714776" cy="50006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Подготовка к олимпиадам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28728" y="142852"/>
            <a:ext cx="6429420" cy="571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Реализация принципа интеграции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28596" y="857232"/>
          <a:ext cx="8358246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5017"/>
            <a:ext cx="7400948" cy="100013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/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Результативность участия школьников в конкурсах</a:t>
            </a:r>
            <a:b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1142984"/>
            <a:ext cx="72866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Всероссийская дистанционная викторина «Удивительный мир насекомых»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3214686"/>
          <a:ext cx="7786743" cy="151859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17801"/>
                <a:gridCol w="1538634"/>
                <a:gridCol w="1396244"/>
                <a:gridCol w="1537820"/>
                <a:gridCol w="1396244"/>
              </a:tblGrid>
              <a:tr h="576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Федеральный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41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Победители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Призеры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73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714348" y="2786058"/>
            <a:ext cx="7715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дистанционный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блиц-турнир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«Росток»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714348" y="1500174"/>
          <a:ext cx="7715304" cy="121444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1929229"/>
                <a:gridCol w="1929229"/>
                <a:gridCol w="1928423"/>
                <a:gridCol w="1928423"/>
              </a:tblGrid>
              <a:tr h="40481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Победители 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Призеры 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Победители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Призеры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81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4929174"/>
            <a:ext cx="15318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956" y="4857760"/>
            <a:ext cx="1356730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4857760"/>
            <a:ext cx="1355155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G:\гвоздева\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4857736"/>
            <a:ext cx="1454427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857224" y="142852"/>
            <a:ext cx="7358114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Результативность участия школьников в конференциях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42910" y="785794"/>
          <a:ext cx="7858179" cy="417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50"/>
                <a:gridCol w="4214842"/>
                <a:gridCol w="1857387"/>
              </a:tblGrid>
              <a:tr h="2676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конкурса, уровень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Результат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конкурс учебно-исследовательских работ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им. А.П.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Пырерки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2012-2013</a:t>
                      </a: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XI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международный конкурс исследовательских работ учащихся «Инструментальные исследования окружающей среды»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 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2013-2014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Региональный конкурс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учебно-исследовательских работ «Х Малые </a:t>
                      </a:r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Аввакумовские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чтения»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IX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соревнования молодых исследователей программы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«Шаг в будущее»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 Северо-Западном федеральном округе Российской Федерации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Премия Президента РФ в рамках реализации Приоритетного национального проекта «Образование» в 2014 году по направлению «Государственная поддержка талантливой молодежи»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n w="1905"/>
                          <a:gradFill>
                            <a:gsLst>
                              <a:gs pos="0">
                                <a:schemeClr val="accent6">
                                  <a:shade val="20000"/>
                                  <a:satMod val="200000"/>
                                </a:schemeClr>
                              </a:gs>
                              <a:gs pos="78000">
                                <a:schemeClr val="accent6">
                                  <a:tint val="90000"/>
                                  <a:shade val="89000"/>
                                  <a:satMod val="220000"/>
                                </a:schemeClr>
                              </a:gs>
                              <a:gs pos="100000">
                                <a:schemeClr val="accent6">
                                  <a:tint val="12000"/>
                                  <a:satMod val="25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innerShdw blurRad="69850" dist="43180" dir="5400000">
                              <a:srgbClr val="000000">
                                <a:alpha val="65000"/>
                              </a:srgbClr>
                            </a:inn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2014-2015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ln w="1905"/>
                        <a:gradFill>
                          <a:gsLst>
                            <a:gs pos="0">
                              <a:schemeClr val="accent6">
                                <a:shade val="20000"/>
                                <a:satMod val="200000"/>
                              </a:schemeClr>
                            </a:gs>
                            <a:gs pos="78000">
                              <a:schemeClr val="accent6">
                                <a:tint val="90000"/>
                                <a:shade val="89000"/>
                                <a:satMod val="220000"/>
                              </a:schemeClr>
                            </a:gs>
                            <a:gs pos="100000">
                              <a:schemeClr val="accent6">
                                <a:tint val="12000"/>
                                <a:satMod val="25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innerShdw blurRad="69850" dist="43180" dir="5400000">
                            <a:srgbClr val="000000">
                              <a:alpha val="65000"/>
                            </a:srgbClr>
                          </a:inn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Всероссийский конкурс исследовательских работ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«Ты гений»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786322"/>
            <a:ext cx="1397187" cy="1920061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4929198"/>
            <a:ext cx="1407536" cy="1928802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786322"/>
            <a:ext cx="1357321" cy="1850873"/>
          </a:xfrm>
          <a:prstGeom prst="rect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00100" y="142852"/>
            <a:ext cx="7143800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Результаты диагностики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28662" y="928670"/>
            <a:ext cx="257176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уровня творческих способностей учащихся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571612"/>
          <a:ext cx="4071966" cy="2171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500694" y="928670"/>
            <a:ext cx="257176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уровня познавательной активности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4357686" y="1500174"/>
          <a:ext cx="4200516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928794" y="3714752"/>
            <a:ext cx="2571768" cy="64294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Диагностика уровня исследовательских умений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214414" y="4357694"/>
          <a:ext cx="4214842" cy="231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972320" cy="93978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Список используемой литературы и сетевых ресурсов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600200"/>
            <a:ext cx="7643866" cy="46863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lnSpc>
                <a:spcPct val="115000"/>
              </a:lnSpc>
              <a:buFont typeface="+mj-lt"/>
              <a:buAutoNum type="arabicPeriod"/>
              <a:tabLst>
                <a:tab pos="-228600" algn="l"/>
              </a:tabLst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Алексеев А.Г., Леонтович А.В., Обухов А.С., Фомина Л.Ф. Концепция развития исследовательской деятельности учащихся// Исследовательская работа школьников. – 2002. – №1. С.24-34.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Леонтович А.В. Исследовательская деятельность учащихся: Сборник статей. М.: МГДД (Ю) Т: 2003.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Леонтович А,В, Модель научной школы и практика организации исследовательской деятельности / А,В, Леонтович // Развитие исследовательской деятельности учащихся: методический сборник. М.: Народное образование, 2001. 272 с.</a:t>
            </a:r>
          </a:p>
          <a:p>
            <a:pPr lvl="0"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Мухамбетова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А.Б. Диагностика развития исследовательских умений по биологии / А.Б.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Мухамбетова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Н.М.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Семчук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// Материалы по изучению Чеченской Республики. Выпуск 2. – Назрань, 2007. – С. 103-116.</a:t>
            </a:r>
          </a:p>
          <a:p>
            <a:pPr lvl="0"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Мягкова А.Н. и др. Организация учебной деятельности школьников на уроках биологии. – М.: Просвещение, 1988.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Попкова Е.В.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Гелясина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Е.В.) Феномен технико-технологической культуры: сущность и содержание / Е.В.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Попокова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О.С.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Аранская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Современные тенденции трудового образования и воспитания молодежи: Материалы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респ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науч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практ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., Витебск, 1 дек.1999 г./ ВГУ им. П.М.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Машерова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Витебск: Изд-во ВГУ, 2000. С. 49-55.</a:t>
            </a:r>
          </a:p>
          <a:p>
            <a:pPr>
              <a:buFont typeface="+mj-lt"/>
              <a:buAutoNum type="arabicPeriod"/>
            </a:pPr>
            <a:r>
              <a:rPr lang="ru-RU" sz="1200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Поддъяков</a:t>
            </a:r>
            <a:r>
              <a:rPr lang="ru-RU" sz="12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А.Н. Общие представления об исследовательском поведении и его значение // Исследовательская работа школьников. – 2002. – №1.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Савенков А.И. Исследовательское обучение и проектирование в современном образовании//Исследовательская работа школьников. 2004. № 1. С. 22-32)</a:t>
            </a:r>
          </a:p>
          <a:p>
            <a:pPr>
              <a:buFont typeface="+mj-lt"/>
              <a:buAutoNum type="arabicPeriod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Федоровская Е.Д. Увлеченность в структуре исследовательской одаренности // Одаренный ребенок. 2011. №1. С. 16-31.</a:t>
            </a:r>
          </a:p>
          <a:p>
            <a:pPr>
              <a:buFont typeface="+mj-lt"/>
              <a:buAutoNum type="arabicPeriod"/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http://festival.1september.ru/articles/571297/pril9.doc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методика определения уровня познавательной активности и творческих способностей учащихся (авторы М.И. Рожков, Ю.С.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Тюннинков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Б.С.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Алишев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Л.А. Волович).</a:t>
            </a:r>
            <a:endParaRPr lang="ru-RU" sz="1200" u="sng" dirty="0" smtClean="0">
              <a:latin typeface="Times New Roman" pitchFamily="18" charset="0"/>
              <a:cs typeface="Times New Roman" pitchFamily="18" charset="0"/>
              <a:hlinkClick r:id="rId3"/>
            </a:endParaRPr>
          </a:p>
          <a:p>
            <a:pPr>
              <a:buFont typeface="+mj-lt"/>
              <a:buAutoNum type="arabicPeriod"/>
            </a:pP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http://ecsocman.hse.ru/data/2011/05/02/1268027484/40-42.pdf</a:t>
            </a:r>
            <a:r>
              <a:rPr lang="en-US" sz="12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Медведева М.В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Методика определения уровня познавательной активности обучающихся. </a:t>
            </a:r>
          </a:p>
          <a:p>
            <a:pPr lvl="0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1431518" cy="21431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3857628"/>
            <a:ext cx="3143271" cy="1880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714744" y="5715016"/>
            <a:ext cx="1845377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300" b="1" dirty="0" smtClean="0">
                <a:latin typeface="Monotype Corsiva" pitchFamily="66" charset="0"/>
              </a:rPr>
              <a:t>Состав школы</a:t>
            </a:r>
            <a:endParaRPr lang="ru-RU" sz="2300" b="1" dirty="0">
              <a:latin typeface="Monotype Corsiva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3240" y="3429000"/>
            <a:ext cx="2985113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300" b="1" dirty="0" smtClean="0">
                <a:latin typeface="Monotype Corsiva" pitchFamily="66" charset="0"/>
              </a:rPr>
              <a:t>Сетевое взаимодействие</a:t>
            </a:r>
            <a:endParaRPr lang="ru-RU" sz="2300" b="1" dirty="0">
              <a:latin typeface="Monotype Corsiva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8794" y="1571612"/>
            <a:ext cx="6500858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ГБОУ НАО «СШ п. Искателей»</a:t>
            </a:r>
            <a:endParaRPr lang="ru-RU" sz="24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7356" y="6357958"/>
            <a:ext cx="248721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Многонациональность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3504" y="6357958"/>
            <a:ext cx="29315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Многоконфессиональность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428992" y="2357430"/>
            <a:ext cx="2128846" cy="842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учреждениями дополнительного образования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85720" y="2571744"/>
            <a:ext cx="242889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исследовательской деятельности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357950" y="2143116"/>
            <a:ext cx="2286016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Трехстороннее сотрудничество:</a:t>
            </a:r>
          </a:p>
          <a:p>
            <a:pPr algn="ctr"/>
            <a:r>
              <a:rPr lang="ru-RU" sz="1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«Школа-вуз-предприятие»</a:t>
            </a:r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00034" y="3714752"/>
            <a:ext cx="2143140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 «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Кристмас+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42910" y="4429132"/>
            <a:ext cx="2214578" cy="5715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ФГУ ГПЗ «Ненецкий»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7286644" y="3214686"/>
            <a:ext cx="71438" cy="285752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6357950" y="4357694"/>
            <a:ext cx="1914532" cy="50006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Роснефть-классы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7286644" y="4143380"/>
            <a:ext cx="71438" cy="21431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E:\rosneft-logo-956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500438"/>
            <a:ext cx="1357322" cy="623518"/>
          </a:xfrm>
          <a:prstGeom prst="rect">
            <a:avLst/>
          </a:prstGeom>
          <a:noFill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5000636"/>
            <a:ext cx="1855769" cy="1391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http://iskateli-6.ucoz.ru/IMG_16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786322"/>
            <a:ext cx="2428892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21" name="Прямая со стрелкой 20"/>
          <p:cNvCxnSpPr/>
          <p:nvPr/>
        </p:nvCxnSpPr>
        <p:spPr>
          <a:xfrm rot="10800000">
            <a:off x="2714612" y="321468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4394199" y="3321049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 flipV="1">
            <a:off x="6143636" y="3214686"/>
            <a:ext cx="428628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7" idx="1"/>
          </p:cNvCxnSpPr>
          <p:nvPr/>
        </p:nvCxnSpPr>
        <p:spPr>
          <a:xfrm rot="10800000" flipV="1">
            <a:off x="3286116" y="5945848"/>
            <a:ext cx="428628" cy="4121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5572132" y="5929330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Скругленный прямоугольник 47"/>
          <p:cNvSpPr/>
          <p:nvPr/>
        </p:nvSpPr>
        <p:spPr>
          <a:xfrm>
            <a:off x="1857356" y="142852"/>
            <a:ext cx="6715172" cy="135732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Педагогический стаж 15 лет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</a:p>
          <a:p>
            <a:pPr algn="ctr">
              <a:buFont typeface="Wingdings" pitchFamily="2" charset="2"/>
              <a:buChar char="Ø"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Закончила ПГУ им. М.В. Ломоносова (1999 г.)</a:t>
            </a: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2071670" y="214290"/>
            <a:ext cx="6286544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Чтобы озарять светом других, нужно носить солнце в себе!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0" y="0"/>
            <a:ext cx="9144000" cy="6858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Государственное бюджетное общеобразовательное учреждение ненецкого автономного округа «Средняя школа п. Искателей»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Школа была построена по инициативе начальника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нефте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газоразведовательной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экспедиции № 5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Ардалина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Михаила Семеновича в 1975 году.</a:t>
            </a:r>
          </a:p>
          <a:p>
            <a:pPr algn="just"/>
            <a:r>
              <a:rPr lang="ru-RU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школы: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ученический состав многонациональный и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многоконфессиональный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территории микрорайона расположены учреждения, являющиеся социальными партнерами, с которыми осуществляется сетевое взаимодействие (ДШИ «Звездочка», ДЮСШ, ДК «Созвездие», детская поселковая библиотека);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сетевое взаимодействие в рамках исследовательской деятельности с ЗАО «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Кристмас+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», ФГУ ГПЗ «Ненецкий» (государственный природный заповедник);</a:t>
            </a:r>
          </a:p>
          <a:p>
            <a:pPr algn="just">
              <a:buFontTx/>
              <a:buChar char="-"/>
            </a:pP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 2011 году открыты профильные классы как результат реализации программы «Школа-ВУЗ-Предприятие»: школа п. Искателей, </a:t>
            </a:r>
            <a:r>
              <a:rPr lang="ru-RU" sz="1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Ухтинский</a:t>
            </a:r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Государственный Технический университет, ОАО Роснефть.</a:t>
            </a:r>
          </a:p>
          <a:p>
            <a:pPr algn="just">
              <a:buFontTx/>
              <a:buChar char="-"/>
            </a:pP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Человек картинка для презент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975218"/>
            <a:ext cx="1795350" cy="1921783"/>
          </a:xfrm>
          <a:prstGeom prst="ellipse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643042" y="6215082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14480" y="5786454"/>
            <a:ext cx="1857388" cy="34289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643306" y="5786454"/>
            <a:ext cx="1785950" cy="3428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Познавательная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5786454"/>
            <a:ext cx="1928826" cy="3428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Коммуникативная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43174" y="5286388"/>
            <a:ext cx="1785950" cy="428628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Ценностно</a:t>
            </a:r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/>
            <a:r>
              <a:rPr lang="ru-RU" sz="15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смысловая</a:t>
            </a:r>
            <a:endParaRPr lang="ru-RU" sz="15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00562" y="5286388"/>
            <a:ext cx="1785950" cy="42862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Саморазвитие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857760"/>
            <a:ext cx="1857388" cy="3428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5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Самоорганизация </a:t>
            </a:r>
            <a:endParaRPr lang="ru-RU" sz="155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6143644"/>
            <a:ext cx="52693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Ключевые компетентности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14480" y="5786454"/>
            <a:ext cx="1850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Информационная</a:t>
            </a:r>
            <a:endParaRPr lang="ru-RU" sz="16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7224" y="642918"/>
            <a:ext cx="7429552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600" b="1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Реальная практика учителя – сплошной эксперимент</a:t>
            </a:r>
            <a:endParaRPr lang="ru-RU" sz="2600" b="1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28662" y="1214422"/>
            <a:ext cx="7286676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Гипотеза </a:t>
            </a:r>
          </a:p>
          <a:p>
            <a:pPr lvl="0"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Выпускник современной школы станет успешным, если он умеет: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 rot="2246524">
            <a:off x="5275567" y="2743525"/>
            <a:ext cx="2311628" cy="1217833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Адаптироваться в меняющихся жизненных ситуациях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Выноска-облако 15"/>
          <p:cNvSpPr/>
          <p:nvPr/>
        </p:nvSpPr>
        <p:spPr>
          <a:xfrm rot="19497686" flipH="1">
            <a:off x="1339956" y="2466320"/>
            <a:ext cx="2384328" cy="151212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Быть </a:t>
            </a:r>
            <a:r>
              <a:rPr lang="ru-RU" sz="13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коммуникабель-ным</a:t>
            </a:r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контактным в различных социальных группах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3500430" y="1857364"/>
            <a:ext cx="2311628" cy="1032711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Самостоятельно критически мыслить</a:t>
            </a:r>
            <a:endParaRPr lang="ru-RU" sz="13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428860" y="0"/>
            <a:ext cx="391286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Решаемая проблема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Выгнутая влево стрелка 19"/>
          <p:cNvSpPr/>
          <p:nvPr/>
        </p:nvSpPr>
        <p:spPr>
          <a:xfrm>
            <a:off x="571472" y="857232"/>
            <a:ext cx="428628" cy="714380"/>
          </a:xfrm>
          <a:prstGeom prst="curved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71604" y="142852"/>
            <a:ext cx="5786478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00298" y="142853"/>
            <a:ext cx="40922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опыта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642918"/>
            <a:ext cx="5764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обусловлена потребностями современного общества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500562" y="1000108"/>
            <a:ext cx="214314" cy="214314"/>
          </a:xfrm>
          <a:prstGeom prst="downArrow">
            <a:avLst/>
          </a:prstGeom>
          <a:solidFill>
            <a:srgbClr val="55DE4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00364" y="1285860"/>
            <a:ext cx="321471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Противоречия между:</a:t>
            </a:r>
            <a:endParaRPr lang="ru-RU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Схема 7"/>
          <p:cNvGraphicFramePr/>
          <p:nvPr/>
        </p:nvGraphicFramePr>
        <p:xfrm>
          <a:off x="642910" y="1785926"/>
          <a:ext cx="7786742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Скругленный прямоугольник 34"/>
          <p:cNvSpPr/>
          <p:nvPr/>
        </p:nvSpPr>
        <p:spPr>
          <a:xfrm>
            <a:off x="642910" y="1928802"/>
            <a:ext cx="2214578" cy="1428760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психологически-комфортной атмосферы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86512" y="2000240"/>
            <a:ext cx="2214578" cy="1500199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достижения поставленной</a:t>
            </a:r>
          </a:p>
          <a:p>
            <a:pPr algn="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цели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143636" y="4929198"/>
            <a:ext cx="2286016" cy="157163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/>
            <a:r>
              <a:rPr lang="ru-RU" sz="1750" b="1" dirty="0" smtClean="0">
                <a:solidFill>
                  <a:srgbClr val="8B43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деятельности (биология, химия, физика, география)</a:t>
            </a:r>
            <a:endParaRPr lang="ru-RU" sz="1750" b="1" dirty="0">
              <a:solidFill>
                <a:srgbClr val="8B430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42910" y="5000636"/>
            <a:ext cx="2357454" cy="1571636"/>
          </a:xfrm>
          <a:prstGeom prst="roundRect">
            <a:avLst>
              <a:gd name="adj" fmla="val 10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Формы организации познавательной деятельности,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методы, средства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57290" y="142852"/>
            <a:ext cx="6572296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Теоретическая база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Схема 17"/>
          <p:cNvGraphicFramePr/>
          <p:nvPr/>
        </p:nvGraphicFramePr>
        <p:xfrm>
          <a:off x="928662" y="857232"/>
          <a:ext cx="757242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Скругленный прямоугольник 4"/>
          <p:cNvSpPr/>
          <p:nvPr/>
        </p:nvSpPr>
        <p:spPr>
          <a:xfrm>
            <a:off x="3600435" y="671485"/>
            <a:ext cx="1348197" cy="9182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0" tIns="118110" rIns="118110" bIns="118110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ru-RU" sz="2400" kern="120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00430" y="3571876"/>
            <a:ext cx="2357454" cy="35719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Технологии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10800000">
            <a:off x="4000495" y="5929329"/>
            <a:ext cx="1285885" cy="357190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6" name="7-конечная звезда 35"/>
          <p:cNvSpPr/>
          <p:nvPr/>
        </p:nvSpPr>
        <p:spPr>
          <a:xfrm>
            <a:off x="4000496" y="642918"/>
            <a:ext cx="1428760" cy="985838"/>
          </a:xfrm>
          <a:prstGeom prst="star7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i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</a:t>
            </a:r>
            <a:endParaRPr lang="ru-RU" sz="1600" b="1" i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7-конечная звезда 37"/>
          <p:cNvSpPr/>
          <p:nvPr/>
        </p:nvSpPr>
        <p:spPr>
          <a:xfrm>
            <a:off x="3143240" y="1142984"/>
            <a:ext cx="1785950" cy="785818"/>
          </a:xfrm>
          <a:prstGeom prst="star7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 </a:t>
            </a:r>
            <a:endParaRPr lang="ru-RU" sz="1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Стрелка углом 39"/>
          <p:cNvSpPr/>
          <p:nvPr/>
        </p:nvSpPr>
        <p:spPr>
          <a:xfrm>
            <a:off x="1857356" y="1142984"/>
            <a:ext cx="1500198" cy="714380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1" name="Стрелка углом 40"/>
          <p:cNvSpPr/>
          <p:nvPr/>
        </p:nvSpPr>
        <p:spPr>
          <a:xfrm rot="5400000">
            <a:off x="6161495" y="482183"/>
            <a:ext cx="642943" cy="1678793"/>
          </a:xfrm>
          <a:prstGeom prst="ben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Ведущая педагогическая идея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1142984"/>
            <a:ext cx="6429420" cy="353943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Создание оптимальных условий, обеспечивающих становление активной позиции и самореализации ученика в овладении универсальными методами познания окружающего мира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500570"/>
            <a:ext cx="2760121" cy="207009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29961A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214818"/>
            <a:ext cx="2571768" cy="244932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8662" y="214290"/>
            <a:ext cx="7286676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Технология опыта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57224" y="1285860"/>
            <a:ext cx="1357322" cy="714380"/>
          </a:xfrm>
          <a:prstGeom prst="round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2357422" y="1500174"/>
            <a:ext cx="978408" cy="285752"/>
          </a:xfrm>
          <a:prstGeom prst="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1214422"/>
            <a:ext cx="4572000" cy="1077218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познавательной активности и самореализация обучающихся  при изучении биологии  посредством организации исследовательской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57224" y="3286124"/>
            <a:ext cx="1357322" cy="714380"/>
          </a:xfrm>
          <a:prstGeom prst="round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428860" y="3429000"/>
            <a:ext cx="978408" cy="28575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500430" y="2928934"/>
            <a:ext cx="4857784" cy="3108543"/>
          </a:xfrm>
          <a:prstGeom prst="rect">
            <a:avLst/>
          </a:prstGeom>
          <a:ln w="38100"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Изучить психолого-педагогическую литературу по данной теме, познакомиться с опытом внедрения исследовательских методов и приемов  в процесс  обучения, изучить  методологические принципы  управления исследовательской деятельностью учащихся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 условия  для  формирования у учащихся   основ  исследовательской  культуры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Внедрить в педагогическую практику  такую организацию учебного процесса, которая  способствовала бы развитию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различных видов мыслительной, речевой деятельности, формированию исследовательского поведения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Создать условия для стимулирования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самообучаемости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школьника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Шестиугольник 2"/>
          <p:cNvSpPr/>
          <p:nvPr/>
        </p:nvSpPr>
        <p:spPr>
          <a:xfrm>
            <a:off x="3286116" y="2571744"/>
            <a:ext cx="2714644" cy="1428760"/>
          </a:xfrm>
          <a:prstGeom prst="hex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Исследовательская культура личности</a:t>
            </a:r>
            <a:endParaRPr lang="ru-RU" sz="1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ашивка 5"/>
          <p:cNvSpPr/>
          <p:nvPr/>
        </p:nvSpPr>
        <p:spPr>
          <a:xfrm>
            <a:off x="6072198" y="3214686"/>
            <a:ext cx="607932" cy="145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4643438" y="214290"/>
            <a:ext cx="3429024" cy="1000132"/>
          </a:xfrm>
          <a:prstGeom prst="wedgeRectCallout">
            <a:avLst>
              <a:gd name="adj1" fmla="val -1305"/>
              <a:gd name="adj2" fmla="val 6665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аналитические, прогностические умения, осуществление проектно-конструкторских, экспериментальных действий и прогнозирующий контроль по результату и способу действия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4643438" y="1428736"/>
            <a:ext cx="2857520" cy="54121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Технико-технологический компонент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Блок-схема: альтернативный процесс 12"/>
          <p:cNvSpPr/>
          <p:nvPr/>
        </p:nvSpPr>
        <p:spPr>
          <a:xfrm>
            <a:off x="6715140" y="3214686"/>
            <a:ext cx="1785950" cy="571504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Методологический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компонент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6215074" y="2071678"/>
            <a:ext cx="2286016" cy="1000132"/>
          </a:xfrm>
          <a:prstGeom prst="wedgeRectCallout">
            <a:avLst>
              <a:gd name="adj1" fmla="val 4307"/>
              <a:gd name="adj2" fmla="val 6259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обосновать и сформулировать: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актуальность-цель-задачи-объект-предмет-гипотезу-методы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исследования-значимость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результатов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4572000" y="4572008"/>
            <a:ext cx="2857520" cy="4697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Информационный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571604" y="1428736"/>
            <a:ext cx="2786082" cy="500066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Рефлексивный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785786" y="214290"/>
            <a:ext cx="3500462" cy="1000132"/>
          </a:xfrm>
          <a:prstGeom prst="wedgeRectCallout">
            <a:avLst>
              <a:gd name="adj1" fmla="val 2765"/>
              <a:gd name="adj2" fmla="val 6544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Умение осуществлять конструирующую и прогнозирующую рефлексию по результату и способу действия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Нашивка 18"/>
          <p:cNvSpPr/>
          <p:nvPr/>
        </p:nvSpPr>
        <p:spPr>
          <a:xfrm rot="13875790">
            <a:off x="3086214" y="2210120"/>
            <a:ext cx="607932" cy="145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Нашивка 19"/>
          <p:cNvSpPr/>
          <p:nvPr/>
        </p:nvSpPr>
        <p:spPr>
          <a:xfrm rot="8500978">
            <a:off x="2995585" y="4215248"/>
            <a:ext cx="607932" cy="145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Нашивка 20"/>
          <p:cNvSpPr/>
          <p:nvPr/>
        </p:nvSpPr>
        <p:spPr>
          <a:xfrm rot="18279704">
            <a:off x="5572305" y="2218890"/>
            <a:ext cx="607932" cy="145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Нашивка 21"/>
          <p:cNvSpPr/>
          <p:nvPr/>
        </p:nvSpPr>
        <p:spPr>
          <a:xfrm rot="10800000">
            <a:off x="2571736" y="3214686"/>
            <a:ext cx="607932" cy="14547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 rot="2888274">
            <a:off x="5676916" y="4248503"/>
            <a:ext cx="539783" cy="146943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500166" y="4572008"/>
            <a:ext cx="2857520" cy="4697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Личностный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14348" y="2071678"/>
            <a:ext cx="2143140" cy="928694"/>
          </a:xfrm>
          <a:prstGeom prst="wedgeRectCallout">
            <a:avLst>
              <a:gd name="adj1" fmla="val -2804"/>
              <a:gd name="adj2" fmla="val 6120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инициативного сотрудничества, взаимодействия, управления коммуникацией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4714876" y="5357826"/>
            <a:ext cx="3429024" cy="1214446"/>
          </a:xfrm>
          <a:prstGeom prst="wedgeRectCallout">
            <a:avLst>
              <a:gd name="adj1" fmla="val -497"/>
              <a:gd name="adj2" fmla="val -703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Умения сформулировать запрос, поиск; интерпретация, обработка (сворачивание и разворачивание, построение логико-смысловых схем) информации</a:t>
            </a:r>
            <a:endParaRPr lang="ru-RU" sz="1200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714348" y="5357826"/>
            <a:ext cx="3500462" cy="1214446"/>
          </a:xfrm>
          <a:prstGeom prst="wedgeRectCallout">
            <a:avLst>
              <a:gd name="adj1" fmla="val 1973"/>
              <a:gd name="adj2" fmla="val -7169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Интеллектуальные качества («зоркость ума», гибкость, </a:t>
            </a:r>
            <a:r>
              <a:rPr lang="ru-RU" sz="1200" dirty="0" err="1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аналитичность</a:t>
            </a:r>
            <a:r>
              <a:rPr lang="ru-RU" sz="1200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логичность, системность мышления). Трудовые качества (целеустремленность, организованность, стремление к самосовершенствованию). Эмоциональность.</a:t>
            </a:r>
            <a:endParaRPr lang="ru-RU" sz="1200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42910" y="3143248"/>
            <a:ext cx="1857388" cy="4697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Коммуникативный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85786" y="142852"/>
            <a:ext cx="757242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n w="11430"/>
                <a:solidFill>
                  <a:srgbClr val="F2974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Начальное формирование комплекса исследовательских и проектных компетенций</a:t>
            </a:r>
            <a:endParaRPr lang="ru-RU" b="1" dirty="0">
              <a:ln w="11430"/>
              <a:solidFill>
                <a:srgbClr val="F2974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28" y="142852"/>
            <a:ext cx="6143668" cy="4286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0"/>
            <a:ext cx="3322961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Первичный этап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642910" y="1142984"/>
          <a:ext cx="785818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714348" y="5857892"/>
            <a:ext cx="7572428" cy="857232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b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Текущая рефлексия.</a:t>
            </a:r>
            <a:endParaRPr lang="ru-RU" sz="1200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Осознание способов действия, обнаружение ее смысловых особенностей. Формы образовательной рефлексии: устное обсуждение, письменное анкетирование, графическое изображение происходящих изменений на протяжении этапа исследования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01ca5124ddeba7b7d2f7a8f2f7441aab35e5"/>
</p:tagLst>
</file>

<file path=ppt/theme/theme1.xml><?xml version="1.0" encoding="utf-8"?>
<a:theme xmlns:a="http://schemas.openxmlformats.org/drawingml/2006/main" name="blue_volu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100" dirty="0" smtClean="0"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blue_volume</Template>
  <TotalTime>1959</TotalTime>
  <Words>1812</Words>
  <Application>Microsoft Office PowerPoint</Application>
  <PresentationFormat>Экран (4:3)</PresentationFormat>
  <Paragraphs>337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blue_volume</vt:lpstr>
      <vt:lpstr>Конкурсное задание «Методический семинар»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 Результативность участия школьников в конкурсах </vt:lpstr>
      <vt:lpstr>Слайд 16</vt:lpstr>
      <vt:lpstr>Слайд 17</vt:lpstr>
      <vt:lpstr>Список используемой литературы и сетевых ресурсов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200</cp:revision>
  <dcterms:created xsi:type="dcterms:W3CDTF">2015-06-05T21:24:49Z</dcterms:created>
  <dcterms:modified xsi:type="dcterms:W3CDTF">2015-08-15T07:35:47Z</dcterms:modified>
</cp:coreProperties>
</file>