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61" r:id="rId8"/>
    <p:sldId id="259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7" autoAdjust="0"/>
  </p:normalViewPr>
  <p:slideViewPr>
    <p:cSldViewPr>
      <p:cViewPr varScale="1">
        <p:scale>
          <a:sx n="76" d="100"/>
          <a:sy n="7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nano.ru/node/324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anano.ru/search/label/&#1059;&#1088;&#1086;&#1082;&#1080;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rinanano.ru/2015/07/blog-post_17.html" TargetMode="External"/><Relationship Id="rId5" Type="http://schemas.openxmlformats.org/officeDocument/2006/relationships/hyperlink" Target="http://www.marinanano.ru/search/label/&#1053;&#1072;&#1085;&#1086;&#1092;&#1080;&#1079;&#1080;&#1082;&#1072;" TargetMode="External"/><Relationship Id="rId4" Type="http://schemas.openxmlformats.org/officeDocument/2006/relationships/hyperlink" Target="http://www.marinanano.ru/search/label/&#1064;&#1082;&#1086;&#1083;&#1100;&#1085;&#1072;&#1103;%20&#1083;&#1080;&#1075;&#1072;%20&#1056;&#1054;&#1057;&#1053;&#1040;&#1053;&#1054;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 слайд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1 слайды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1 слайды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1 слайд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1 слайды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1 слайды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pic>
        <p:nvPicPr>
          <p:cNvPr id="3" name="Рисунок 2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2016224" cy="290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1 слайды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1 слайды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1 слайды\слайд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1 слайды\слайд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 слайд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 слайд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 слайды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 слайды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1 слайды\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 слайды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84168" y="55892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hlinkClick r:id="rId3"/>
              </a:rPr>
              <a:t>Элистинский</a:t>
            </a:r>
            <a:r>
              <a:rPr lang="ru-RU" sz="2400" dirty="0" smtClean="0">
                <a:hlinkClick r:id="rId3"/>
              </a:rPr>
              <a:t> лицей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 слайды\слайд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28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62373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rId3"/>
              </a:rPr>
              <a:t>уроки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62373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rId4"/>
              </a:rPr>
              <a:t>ШЛР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623731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hlinkClick r:id="rId5"/>
              </a:rPr>
              <a:t>нанофизика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6237312"/>
            <a:ext cx="99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rId6"/>
              </a:rPr>
              <a:t>курсы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 слайды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" y="0"/>
            <a:ext cx="91082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</Words>
  <Application>Microsoft Office PowerPoint</Application>
  <PresentationFormat>Экран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2015-08-12T12:28:03Z</dcterms:created>
  <dcterms:modified xsi:type="dcterms:W3CDTF">2015-08-12T15:32:42Z</dcterms:modified>
</cp:coreProperties>
</file>