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256" r:id="rId3"/>
    <p:sldId id="257" r:id="rId4"/>
    <p:sldId id="258" r:id="rId5"/>
    <p:sldId id="259" r:id="rId6"/>
    <p:sldId id="272" r:id="rId7"/>
    <p:sldId id="261" r:id="rId8"/>
    <p:sldId id="274" r:id="rId9"/>
    <p:sldId id="260" r:id="rId10"/>
    <p:sldId id="270" r:id="rId11"/>
    <p:sldId id="266" r:id="rId12"/>
    <p:sldId id="262" r:id="rId13"/>
    <p:sldId id="263" r:id="rId14"/>
    <p:sldId id="275" r:id="rId15"/>
    <p:sldId id="273" r:id="rId16"/>
    <p:sldId id="26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90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7207B-EFA6-463C-8AC7-0D8A486E5A40}" type="doc">
      <dgm:prSet loTypeId="urn:microsoft.com/office/officeart/2005/8/layout/funnel1" loCatId="process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33B615A-DBA2-4879-8EF2-08F1403FB063}">
      <dgm:prSet phldrT="[Текст]" custT="1"/>
      <dgm:spPr/>
      <dgm:t>
        <a:bodyPr/>
        <a:lstStyle/>
        <a:p>
          <a:r>
            <a:rPr lang="ru-RU" sz="2000" dirty="0" smtClean="0"/>
            <a:t>Фокус не на проблему, а на решение</a:t>
          </a:r>
          <a:endParaRPr lang="ru-RU" sz="2000" dirty="0"/>
        </a:p>
      </dgm:t>
    </dgm:pt>
    <dgm:pt modelId="{B11F70BE-F19E-4FFD-ABFD-14F788C45F15}" type="parTrans" cxnId="{0EB74484-9BB8-4D26-87F4-C8AAAED590D1}">
      <dgm:prSet/>
      <dgm:spPr/>
      <dgm:t>
        <a:bodyPr/>
        <a:lstStyle/>
        <a:p>
          <a:endParaRPr lang="ru-RU"/>
        </a:p>
      </dgm:t>
    </dgm:pt>
    <dgm:pt modelId="{0A4F4604-5444-4CF0-8473-D63CC129471F}" type="sibTrans" cxnId="{0EB74484-9BB8-4D26-87F4-C8AAAED590D1}">
      <dgm:prSet/>
      <dgm:spPr/>
      <dgm:t>
        <a:bodyPr/>
        <a:lstStyle/>
        <a:p>
          <a:endParaRPr lang="ru-RU"/>
        </a:p>
      </dgm:t>
    </dgm:pt>
    <dgm:pt modelId="{B61D3C73-718A-4818-BE85-4E3DBCC2DF26}">
      <dgm:prSet phldrT="[Текст]" custT="1"/>
      <dgm:spPr/>
      <dgm:t>
        <a:bodyPr/>
        <a:lstStyle/>
        <a:p>
          <a:r>
            <a:rPr lang="ru-RU" sz="2000" dirty="0" smtClean="0"/>
            <a:t>Обучение не на ошибках, а на успехе</a:t>
          </a:r>
          <a:endParaRPr lang="ru-RU" sz="2000" dirty="0"/>
        </a:p>
      </dgm:t>
    </dgm:pt>
    <dgm:pt modelId="{9F476F94-72AA-485A-8340-8819C17ABC1D}" type="parTrans" cxnId="{0C6AB29D-4F3D-44AA-846C-F971E7608D75}">
      <dgm:prSet/>
      <dgm:spPr/>
      <dgm:t>
        <a:bodyPr/>
        <a:lstStyle/>
        <a:p>
          <a:endParaRPr lang="ru-RU"/>
        </a:p>
      </dgm:t>
    </dgm:pt>
    <dgm:pt modelId="{AB24DBC3-1A8B-445B-970C-98FBEAAF0A24}" type="sibTrans" cxnId="{0C6AB29D-4F3D-44AA-846C-F971E7608D75}">
      <dgm:prSet/>
      <dgm:spPr/>
      <dgm:t>
        <a:bodyPr/>
        <a:lstStyle/>
        <a:p>
          <a:endParaRPr lang="ru-RU"/>
        </a:p>
      </dgm:t>
    </dgm:pt>
    <dgm:pt modelId="{3A106241-BFEE-45BD-8511-8F5FD0C83CAF}">
      <dgm:prSet phldrT="[Текст]" custT="1"/>
      <dgm:spPr/>
      <dgm:t>
        <a:bodyPr/>
        <a:lstStyle/>
        <a:p>
          <a:r>
            <a:rPr lang="ru-RU" sz="2000" dirty="0" smtClean="0"/>
            <a:t>Педагог – это не задание и контроль, а вызов и поддержка</a:t>
          </a:r>
          <a:endParaRPr lang="ru-RU" sz="2000" dirty="0"/>
        </a:p>
      </dgm:t>
    </dgm:pt>
    <dgm:pt modelId="{54B4779E-2111-444B-968F-3B6B95837AF0}" type="parTrans" cxnId="{5F133F70-EDC5-403B-85E6-17A9D2FD730E}">
      <dgm:prSet/>
      <dgm:spPr/>
      <dgm:t>
        <a:bodyPr/>
        <a:lstStyle/>
        <a:p>
          <a:endParaRPr lang="ru-RU"/>
        </a:p>
      </dgm:t>
    </dgm:pt>
    <dgm:pt modelId="{BD99BC58-BB4A-46F3-B9BE-8283BBB179E3}" type="sibTrans" cxnId="{5F133F70-EDC5-403B-85E6-17A9D2FD730E}">
      <dgm:prSet/>
      <dgm:spPr/>
      <dgm:t>
        <a:bodyPr/>
        <a:lstStyle/>
        <a:p>
          <a:endParaRPr lang="ru-RU"/>
        </a:p>
      </dgm:t>
    </dgm:pt>
    <dgm:pt modelId="{7AE7C428-6A5F-41D0-B001-6C93FA652DB8}">
      <dgm:prSet phldrT="[Текст]" custT="1"/>
      <dgm:spPr/>
      <dgm:t>
        <a:bodyPr/>
        <a:lstStyle/>
        <a:p>
          <a:r>
            <a:rPr lang="ru-RU" sz="8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КОУЧИНГ</a:t>
          </a:r>
          <a:endParaRPr lang="ru-RU" sz="8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844635-6318-4E02-AE45-68DEC9B02957}" type="parTrans" cxnId="{02570DAB-5640-4F2A-9402-9F8233878C6F}">
      <dgm:prSet/>
      <dgm:spPr/>
      <dgm:t>
        <a:bodyPr/>
        <a:lstStyle/>
        <a:p>
          <a:endParaRPr lang="ru-RU"/>
        </a:p>
      </dgm:t>
    </dgm:pt>
    <dgm:pt modelId="{4304F9C7-9EE7-4091-BA93-22039850E813}" type="sibTrans" cxnId="{02570DAB-5640-4F2A-9402-9F8233878C6F}">
      <dgm:prSet/>
      <dgm:spPr/>
      <dgm:t>
        <a:bodyPr/>
        <a:lstStyle/>
        <a:p>
          <a:endParaRPr lang="ru-RU"/>
        </a:p>
      </dgm:t>
    </dgm:pt>
    <dgm:pt modelId="{4FF1F94C-F0F2-41DC-B546-452F03EE7C86}" type="pres">
      <dgm:prSet presAssocID="{2057207B-EFA6-463C-8AC7-0D8A486E5A4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FA11B6-D690-48E2-AF04-550BB02D97B3}" type="pres">
      <dgm:prSet presAssocID="{2057207B-EFA6-463C-8AC7-0D8A486E5A40}" presName="ellipse" presStyleLbl="trBgShp" presStyleIdx="0" presStyleCnt="1"/>
      <dgm:spPr/>
    </dgm:pt>
    <dgm:pt modelId="{82506222-F648-470A-B0CE-0593AB28162C}" type="pres">
      <dgm:prSet presAssocID="{2057207B-EFA6-463C-8AC7-0D8A486E5A40}" presName="arrow1" presStyleLbl="fgShp" presStyleIdx="0" presStyleCnt="1" custLinFactNeighborX="28729" custLinFactNeighborY="-7528"/>
      <dgm:spPr/>
    </dgm:pt>
    <dgm:pt modelId="{FC21F181-F84E-428A-B99A-95452B7632B4}" type="pres">
      <dgm:prSet presAssocID="{2057207B-EFA6-463C-8AC7-0D8A486E5A40}" presName="rectangle" presStyleLbl="revTx" presStyleIdx="0" presStyleCnt="1" custScaleX="1967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189CDC-B94A-4255-8EC5-BF3E52D4FA22}" type="pres">
      <dgm:prSet presAssocID="{B61D3C73-718A-4818-BE85-4E3DBCC2DF26}" presName="item1" presStyleLbl="node1" presStyleIdx="0" presStyleCnt="3" custScaleX="205238" custScaleY="140002" custLinFactNeighborX="37815" custLinFactNeighborY="-11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C55DA2-0D76-4A2C-B30D-BB54A2A4AE29}" type="pres">
      <dgm:prSet presAssocID="{3A106241-BFEE-45BD-8511-8F5FD0C83CAF}" presName="item2" presStyleLbl="node1" presStyleIdx="1" presStyleCnt="3" custScaleX="260659" custLinFactNeighborX="-28362" custLinFactNeighborY="-8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5D7FE5-B28C-4D5A-8B36-74FB162034B0}" type="pres">
      <dgm:prSet presAssocID="{7AE7C428-6A5F-41D0-B001-6C93FA652DB8}" presName="item3" presStyleLbl="node1" presStyleIdx="2" presStyleCnt="3" custScaleX="206121" custLinFactNeighborX="40678" custLinFactNeighborY="-21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3714B7-B33D-443B-B711-76E1E6AEE76C}" type="pres">
      <dgm:prSet presAssocID="{2057207B-EFA6-463C-8AC7-0D8A486E5A40}" presName="funnel" presStyleLbl="trAlignAcc1" presStyleIdx="0" presStyleCnt="1" custFlipVert="0" custScaleX="177766" custScaleY="107129" custLinFactNeighborX="6827" custLinFactNeighborY="-1010"/>
      <dgm:spPr/>
    </dgm:pt>
  </dgm:ptLst>
  <dgm:cxnLst>
    <dgm:cxn modelId="{5F133F70-EDC5-403B-85E6-17A9D2FD730E}" srcId="{2057207B-EFA6-463C-8AC7-0D8A486E5A40}" destId="{3A106241-BFEE-45BD-8511-8F5FD0C83CAF}" srcOrd="2" destOrd="0" parTransId="{54B4779E-2111-444B-968F-3B6B95837AF0}" sibTransId="{BD99BC58-BB4A-46F3-B9BE-8283BBB179E3}"/>
    <dgm:cxn modelId="{8FD1A850-504E-4741-ABE0-2B1095D0AA3A}" type="presOf" srcId="{B61D3C73-718A-4818-BE85-4E3DBCC2DF26}" destId="{DAC55DA2-0D76-4A2C-B30D-BB54A2A4AE29}" srcOrd="0" destOrd="0" presId="urn:microsoft.com/office/officeart/2005/8/layout/funnel1"/>
    <dgm:cxn modelId="{525A80A1-D603-4C4E-910C-B9199D058CE9}" type="presOf" srcId="{7AE7C428-6A5F-41D0-B001-6C93FA652DB8}" destId="{FC21F181-F84E-428A-B99A-95452B7632B4}" srcOrd="0" destOrd="0" presId="urn:microsoft.com/office/officeart/2005/8/layout/funnel1"/>
    <dgm:cxn modelId="{246C8327-A487-4CDD-A9F4-D2911ED21115}" type="presOf" srcId="{D33B615A-DBA2-4879-8EF2-08F1403FB063}" destId="{465D7FE5-B28C-4D5A-8B36-74FB162034B0}" srcOrd="0" destOrd="0" presId="urn:microsoft.com/office/officeart/2005/8/layout/funnel1"/>
    <dgm:cxn modelId="{02570DAB-5640-4F2A-9402-9F8233878C6F}" srcId="{2057207B-EFA6-463C-8AC7-0D8A486E5A40}" destId="{7AE7C428-6A5F-41D0-B001-6C93FA652DB8}" srcOrd="3" destOrd="0" parTransId="{3C844635-6318-4E02-AE45-68DEC9B02957}" sibTransId="{4304F9C7-9EE7-4091-BA93-22039850E813}"/>
    <dgm:cxn modelId="{D812E3C0-8E0A-4FDA-AEF5-21293ECD66C8}" type="presOf" srcId="{2057207B-EFA6-463C-8AC7-0D8A486E5A40}" destId="{4FF1F94C-F0F2-41DC-B546-452F03EE7C86}" srcOrd="0" destOrd="0" presId="urn:microsoft.com/office/officeart/2005/8/layout/funnel1"/>
    <dgm:cxn modelId="{0C6AB29D-4F3D-44AA-846C-F971E7608D75}" srcId="{2057207B-EFA6-463C-8AC7-0D8A486E5A40}" destId="{B61D3C73-718A-4818-BE85-4E3DBCC2DF26}" srcOrd="1" destOrd="0" parTransId="{9F476F94-72AA-485A-8340-8819C17ABC1D}" sibTransId="{AB24DBC3-1A8B-445B-970C-98FBEAAF0A24}"/>
    <dgm:cxn modelId="{0EB74484-9BB8-4D26-87F4-C8AAAED590D1}" srcId="{2057207B-EFA6-463C-8AC7-0D8A486E5A40}" destId="{D33B615A-DBA2-4879-8EF2-08F1403FB063}" srcOrd="0" destOrd="0" parTransId="{B11F70BE-F19E-4FFD-ABFD-14F788C45F15}" sibTransId="{0A4F4604-5444-4CF0-8473-D63CC129471F}"/>
    <dgm:cxn modelId="{75A26E6E-D980-442E-9038-1BA003B8DDB1}" type="presOf" srcId="{3A106241-BFEE-45BD-8511-8F5FD0C83CAF}" destId="{1D189CDC-B94A-4255-8EC5-BF3E52D4FA22}" srcOrd="0" destOrd="0" presId="urn:microsoft.com/office/officeart/2005/8/layout/funnel1"/>
    <dgm:cxn modelId="{341AEF11-F2A0-4B98-9180-2AF55330AD41}" type="presParOf" srcId="{4FF1F94C-F0F2-41DC-B546-452F03EE7C86}" destId="{33FA11B6-D690-48E2-AF04-550BB02D97B3}" srcOrd="0" destOrd="0" presId="urn:microsoft.com/office/officeart/2005/8/layout/funnel1"/>
    <dgm:cxn modelId="{CCFAD598-74E4-4BA4-B581-EFFBFC292521}" type="presParOf" srcId="{4FF1F94C-F0F2-41DC-B546-452F03EE7C86}" destId="{82506222-F648-470A-B0CE-0593AB28162C}" srcOrd="1" destOrd="0" presId="urn:microsoft.com/office/officeart/2005/8/layout/funnel1"/>
    <dgm:cxn modelId="{6CC70426-499F-403A-B4A8-A6DC1FD298BE}" type="presParOf" srcId="{4FF1F94C-F0F2-41DC-B546-452F03EE7C86}" destId="{FC21F181-F84E-428A-B99A-95452B7632B4}" srcOrd="2" destOrd="0" presId="urn:microsoft.com/office/officeart/2005/8/layout/funnel1"/>
    <dgm:cxn modelId="{058CF42A-37C9-46A1-BBE2-9F2DF1A50573}" type="presParOf" srcId="{4FF1F94C-F0F2-41DC-B546-452F03EE7C86}" destId="{1D189CDC-B94A-4255-8EC5-BF3E52D4FA22}" srcOrd="3" destOrd="0" presId="urn:microsoft.com/office/officeart/2005/8/layout/funnel1"/>
    <dgm:cxn modelId="{0B003AE9-EB82-49E1-925E-16C83A9D2AF1}" type="presParOf" srcId="{4FF1F94C-F0F2-41DC-B546-452F03EE7C86}" destId="{DAC55DA2-0D76-4A2C-B30D-BB54A2A4AE29}" srcOrd="4" destOrd="0" presId="urn:microsoft.com/office/officeart/2005/8/layout/funnel1"/>
    <dgm:cxn modelId="{1697AF77-A2EB-4636-8209-C8DFC1BB1490}" type="presParOf" srcId="{4FF1F94C-F0F2-41DC-B546-452F03EE7C86}" destId="{465D7FE5-B28C-4D5A-8B36-74FB162034B0}" srcOrd="5" destOrd="0" presId="urn:microsoft.com/office/officeart/2005/8/layout/funnel1"/>
    <dgm:cxn modelId="{9470BD95-7AAA-4C3F-A6FB-A83A33CFE01C}" type="presParOf" srcId="{4FF1F94C-F0F2-41DC-B546-452F03EE7C86}" destId="{C53714B7-B33D-443B-B711-76E1E6AEE76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822E88-A2C1-4F84-8202-80614EF0BA89}" type="doc">
      <dgm:prSet loTypeId="urn:microsoft.com/office/officeart/2005/8/layout/matrix1" loCatId="matrix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A8FE00-686E-49AA-8286-F45BDB8EC37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i="0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rPr>
            <a:t>Цель - </a:t>
          </a:r>
        </a:p>
        <a:p>
          <a:r>
            <a:rPr lang="ru-RU" sz="2000" b="1" i="0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rPr>
            <a:t>повышение качества обучения немецкому языку на основе технологии </a:t>
          </a:r>
          <a:r>
            <a:rPr lang="ru-RU" sz="2000" b="1" i="0" dirty="0" err="1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rPr>
            <a:t>коучинга</a:t>
          </a:r>
          <a:endParaRPr lang="ru-RU" sz="2000" b="1" i="0" dirty="0" smtClean="0">
            <a:solidFill>
              <a:srgbClr val="FF000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DC419D15-5F1D-42A9-8E47-66427C7299A7}" type="parTrans" cxnId="{4C4623C4-2666-4131-B2C9-B76277CC3ABF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5B4980D-9947-4BAE-A46C-7A1829196B8A}" type="sibTrans" cxnId="{4C4623C4-2666-4131-B2C9-B76277CC3ABF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4E0BD0C-9D88-4273-A6F9-AC893C8B497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Обобщение и внедрение в практику передового педагогического опыта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CC6294F-777B-41AB-8E05-CDA41AA900A7}" type="parTrans" cxnId="{E27F6F16-FA35-4374-A34F-BB02F8AD4EF8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F208136-99DE-47FA-B474-984D9FAE7F73}" type="sibTrans" cxnId="{E27F6F16-FA35-4374-A34F-BB02F8AD4EF8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C4159CD-5CB8-4716-994C-3132A99FEA5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Диссеминация собственного педагогического опыта по достижению более высоких показателей качества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4AD52A2-FBF1-4FB1-8F5A-05E8FE10D796}" type="parTrans" cxnId="{F69920FA-9826-4283-B4ED-82E4F53A8E97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6418BC9F-AFF5-49CE-8269-3F0CF83A2EC4}" type="sibTrans" cxnId="{F69920FA-9826-4283-B4ED-82E4F53A8E97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B8BD910-D94B-4DA8-AC2A-780BA46B6272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Создание условий для удовлетворения образовательных потребностей ребенка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16409F0-2885-4703-93AB-B2C40A436C19}" type="parTrans" cxnId="{29F0D127-BF05-4118-9355-678F900C6409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C536DEAE-7651-44AE-8F57-51088EE40D8B}" type="sibTrans" cxnId="{29F0D127-BF05-4118-9355-678F900C6409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1C3C98F-4E63-4CF8-A883-0739D3828225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Создание единой системы урочной и внеурочной деятельности учащихся в модели дистанционного сопровождения учащихся при обучении немецкому языку на основе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коуч-технологий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9EF5A4A-3696-42F7-9B0A-930DA6DAFDC0}" type="parTrans" cxnId="{53946634-4AF3-4D8B-81D9-20E106BA67F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A56C3F2E-4A07-42CA-B0EF-8EC62B5C0B94}" type="sibTrans" cxnId="{53946634-4AF3-4D8B-81D9-20E106BA67F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6EFD1B0-C35C-4545-B806-BFDC6E81529C}" type="pres">
      <dgm:prSet presAssocID="{45822E88-A2C1-4F84-8202-80614EF0BA8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B02032-EE1A-473A-A0B7-09C83B08C347}" type="pres">
      <dgm:prSet presAssocID="{45822E88-A2C1-4F84-8202-80614EF0BA89}" presName="matrix" presStyleCnt="0"/>
      <dgm:spPr/>
    </dgm:pt>
    <dgm:pt modelId="{46B0E78B-3172-4D26-A573-9C3AC41A6487}" type="pres">
      <dgm:prSet presAssocID="{45822E88-A2C1-4F84-8202-80614EF0BA89}" presName="tile1" presStyleLbl="node1" presStyleIdx="0" presStyleCnt="4"/>
      <dgm:spPr/>
      <dgm:t>
        <a:bodyPr/>
        <a:lstStyle/>
        <a:p>
          <a:endParaRPr lang="ru-RU"/>
        </a:p>
      </dgm:t>
    </dgm:pt>
    <dgm:pt modelId="{A271917C-2703-4373-9D90-FEB437874E7E}" type="pres">
      <dgm:prSet presAssocID="{45822E88-A2C1-4F84-8202-80614EF0BA8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AD99C-1E4F-49E2-91CB-2796C32C44FA}" type="pres">
      <dgm:prSet presAssocID="{45822E88-A2C1-4F84-8202-80614EF0BA89}" presName="tile2" presStyleLbl="node1" presStyleIdx="1" presStyleCnt="4"/>
      <dgm:spPr/>
      <dgm:t>
        <a:bodyPr/>
        <a:lstStyle/>
        <a:p>
          <a:endParaRPr lang="ru-RU"/>
        </a:p>
      </dgm:t>
    </dgm:pt>
    <dgm:pt modelId="{46DE18E1-E932-4243-845B-2FD5B0070AD9}" type="pres">
      <dgm:prSet presAssocID="{45822E88-A2C1-4F84-8202-80614EF0BA8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497DA2-F37B-439A-BDDC-3ACCCD636EBA}" type="pres">
      <dgm:prSet presAssocID="{45822E88-A2C1-4F84-8202-80614EF0BA89}" presName="tile3" presStyleLbl="node1" presStyleIdx="2" presStyleCnt="4"/>
      <dgm:spPr/>
      <dgm:t>
        <a:bodyPr/>
        <a:lstStyle/>
        <a:p>
          <a:endParaRPr lang="ru-RU"/>
        </a:p>
      </dgm:t>
    </dgm:pt>
    <dgm:pt modelId="{08449ADB-0119-4269-B23C-7F838A859AED}" type="pres">
      <dgm:prSet presAssocID="{45822E88-A2C1-4F84-8202-80614EF0BA8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D476D3-D5D6-40BF-8960-781C47619A8E}" type="pres">
      <dgm:prSet presAssocID="{45822E88-A2C1-4F84-8202-80614EF0BA89}" presName="tile4" presStyleLbl="node1" presStyleIdx="3" presStyleCnt="4"/>
      <dgm:spPr/>
      <dgm:t>
        <a:bodyPr/>
        <a:lstStyle/>
        <a:p>
          <a:endParaRPr lang="ru-RU"/>
        </a:p>
      </dgm:t>
    </dgm:pt>
    <dgm:pt modelId="{226C76C5-3607-4FB9-A414-99A07D2845ED}" type="pres">
      <dgm:prSet presAssocID="{45822E88-A2C1-4F84-8202-80614EF0BA8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B3A91E-37E9-4F34-872D-90548FA8759B}" type="pres">
      <dgm:prSet presAssocID="{45822E88-A2C1-4F84-8202-80614EF0BA89}" presName="centerTile" presStyleLbl="fgShp" presStyleIdx="0" presStyleCnt="1" custScaleX="156342" custScaleY="12987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8355A257-4E0A-4D8D-8C78-0CF133360C2A}" type="presOf" srcId="{2B8BD910-D94B-4DA8-AC2A-780BA46B6272}" destId="{08449ADB-0119-4269-B23C-7F838A859AED}" srcOrd="1" destOrd="0" presId="urn:microsoft.com/office/officeart/2005/8/layout/matrix1"/>
    <dgm:cxn modelId="{CA40066E-A903-415F-8E82-D0E871A63EA6}" type="presOf" srcId="{45822E88-A2C1-4F84-8202-80614EF0BA89}" destId="{56EFD1B0-C35C-4545-B806-BFDC6E81529C}" srcOrd="0" destOrd="0" presId="urn:microsoft.com/office/officeart/2005/8/layout/matrix1"/>
    <dgm:cxn modelId="{F69920FA-9826-4283-B4ED-82E4F53A8E97}" srcId="{C2A8FE00-686E-49AA-8286-F45BDB8EC374}" destId="{4C4159CD-5CB8-4716-994C-3132A99FEA54}" srcOrd="3" destOrd="0" parTransId="{14AD52A2-FBF1-4FB1-8F5A-05E8FE10D796}" sibTransId="{6418BC9F-AFF5-49CE-8269-3F0CF83A2EC4}"/>
    <dgm:cxn modelId="{5B10E9EC-E50D-41F0-95A3-EA6072A5913F}" type="presOf" srcId="{C2A8FE00-686E-49AA-8286-F45BDB8EC374}" destId="{CBB3A91E-37E9-4F34-872D-90548FA8759B}" srcOrd="0" destOrd="0" presId="urn:microsoft.com/office/officeart/2005/8/layout/matrix1"/>
    <dgm:cxn modelId="{36B1B652-2E65-422D-902C-4FB3EFEEBEF7}" type="presOf" srcId="{4C4159CD-5CB8-4716-994C-3132A99FEA54}" destId="{AED476D3-D5D6-40BF-8960-781C47619A8E}" srcOrd="0" destOrd="0" presId="urn:microsoft.com/office/officeart/2005/8/layout/matrix1"/>
    <dgm:cxn modelId="{29F0D127-BF05-4118-9355-678F900C6409}" srcId="{C2A8FE00-686E-49AA-8286-F45BDB8EC374}" destId="{2B8BD910-D94B-4DA8-AC2A-780BA46B6272}" srcOrd="2" destOrd="0" parTransId="{116409F0-2885-4703-93AB-B2C40A436C19}" sibTransId="{C536DEAE-7651-44AE-8F57-51088EE40D8B}"/>
    <dgm:cxn modelId="{96077063-9074-40FB-8F57-E0A0C17E1D65}" type="presOf" srcId="{54E0BD0C-9D88-4273-A6F9-AC893C8B497F}" destId="{46B0E78B-3172-4D26-A573-9C3AC41A6487}" srcOrd="0" destOrd="0" presId="urn:microsoft.com/office/officeart/2005/8/layout/matrix1"/>
    <dgm:cxn modelId="{A0E226E0-55AB-492A-9CD7-6F29C12735AA}" type="presOf" srcId="{D1C3C98F-4E63-4CF8-A883-0739D3828225}" destId="{46DE18E1-E932-4243-845B-2FD5B0070AD9}" srcOrd="1" destOrd="0" presId="urn:microsoft.com/office/officeart/2005/8/layout/matrix1"/>
    <dgm:cxn modelId="{53946634-4AF3-4D8B-81D9-20E106BA67F5}" srcId="{C2A8FE00-686E-49AA-8286-F45BDB8EC374}" destId="{D1C3C98F-4E63-4CF8-A883-0739D3828225}" srcOrd="1" destOrd="0" parTransId="{79EF5A4A-3696-42F7-9B0A-930DA6DAFDC0}" sibTransId="{A56C3F2E-4A07-42CA-B0EF-8EC62B5C0B94}"/>
    <dgm:cxn modelId="{994536B3-F9CB-43EC-955C-456A5C3C21B5}" type="presOf" srcId="{2B8BD910-D94B-4DA8-AC2A-780BA46B6272}" destId="{6A497DA2-F37B-439A-BDDC-3ACCCD636EBA}" srcOrd="0" destOrd="0" presId="urn:microsoft.com/office/officeart/2005/8/layout/matrix1"/>
    <dgm:cxn modelId="{E27F6F16-FA35-4374-A34F-BB02F8AD4EF8}" srcId="{C2A8FE00-686E-49AA-8286-F45BDB8EC374}" destId="{54E0BD0C-9D88-4273-A6F9-AC893C8B497F}" srcOrd="0" destOrd="0" parTransId="{ACC6294F-777B-41AB-8E05-CDA41AA900A7}" sibTransId="{2F208136-99DE-47FA-B474-984D9FAE7F73}"/>
    <dgm:cxn modelId="{A1655A65-55FF-48FD-8E75-BCA58A6FEF1A}" type="presOf" srcId="{54E0BD0C-9D88-4273-A6F9-AC893C8B497F}" destId="{A271917C-2703-4373-9D90-FEB437874E7E}" srcOrd="1" destOrd="0" presId="urn:microsoft.com/office/officeart/2005/8/layout/matrix1"/>
    <dgm:cxn modelId="{4C4623C4-2666-4131-B2C9-B76277CC3ABF}" srcId="{45822E88-A2C1-4F84-8202-80614EF0BA89}" destId="{C2A8FE00-686E-49AA-8286-F45BDB8EC374}" srcOrd="0" destOrd="0" parTransId="{DC419D15-5F1D-42A9-8E47-66427C7299A7}" sibTransId="{F5B4980D-9947-4BAE-A46C-7A1829196B8A}"/>
    <dgm:cxn modelId="{D0E99D09-0F63-464F-A239-BB3C7FBCB04A}" type="presOf" srcId="{4C4159CD-5CB8-4716-994C-3132A99FEA54}" destId="{226C76C5-3607-4FB9-A414-99A07D2845ED}" srcOrd="1" destOrd="0" presId="urn:microsoft.com/office/officeart/2005/8/layout/matrix1"/>
    <dgm:cxn modelId="{EBDF250E-1A03-42FD-A78C-7A2C1ABFC811}" type="presOf" srcId="{D1C3C98F-4E63-4CF8-A883-0739D3828225}" destId="{4C4AD99C-1E4F-49E2-91CB-2796C32C44FA}" srcOrd="0" destOrd="0" presId="urn:microsoft.com/office/officeart/2005/8/layout/matrix1"/>
    <dgm:cxn modelId="{05D0AF5B-D25D-4EBF-9803-789C681E1A94}" type="presParOf" srcId="{56EFD1B0-C35C-4545-B806-BFDC6E81529C}" destId="{D7B02032-EE1A-473A-A0B7-09C83B08C347}" srcOrd="0" destOrd="0" presId="urn:microsoft.com/office/officeart/2005/8/layout/matrix1"/>
    <dgm:cxn modelId="{87D09015-FCE2-4F97-8C1C-5490E3317F2E}" type="presParOf" srcId="{D7B02032-EE1A-473A-A0B7-09C83B08C347}" destId="{46B0E78B-3172-4D26-A573-9C3AC41A6487}" srcOrd="0" destOrd="0" presId="urn:microsoft.com/office/officeart/2005/8/layout/matrix1"/>
    <dgm:cxn modelId="{AE91C045-6FDA-4F8B-9BA6-672FEF7C981B}" type="presParOf" srcId="{D7B02032-EE1A-473A-A0B7-09C83B08C347}" destId="{A271917C-2703-4373-9D90-FEB437874E7E}" srcOrd="1" destOrd="0" presId="urn:microsoft.com/office/officeart/2005/8/layout/matrix1"/>
    <dgm:cxn modelId="{1BC6B473-A8F5-4F0B-8504-76C1F679C034}" type="presParOf" srcId="{D7B02032-EE1A-473A-A0B7-09C83B08C347}" destId="{4C4AD99C-1E4F-49E2-91CB-2796C32C44FA}" srcOrd="2" destOrd="0" presId="urn:microsoft.com/office/officeart/2005/8/layout/matrix1"/>
    <dgm:cxn modelId="{C0D5EE1C-E55B-4689-AF86-3EA18998D5A3}" type="presParOf" srcId="{D7B02032-EE1A-473A-A0B7-09C83B08C347}" destId="{46DE18E1-E932-4243-845B-2FD5B0070AD9}" srcOrd="3" destOrd="0" presId="urn:microsoft.com/office/officeart/2005/8/layout/matrix1"/>
    <dgm:cxn modelId="{DC1B642B-1CD7-46EC-B3B7-C94C8C0DF5D5}" type="presParOf" srcId="{D7B02032-EE1A-473A-A0B7-09C83B08C347}" destId="{6A497DA2-F37B-439A-BDDC-3ACCCD636EBA}" srcOrd="4" destOrd="0" presId="urn:microsoft.com/office/officeart/2005/8/layout/matrix1"/>
    <dgm:cxn modelId="{0CB3EDAB-89B0-48ED-99D3-C9B36C8F4C4E}" type="presParOf" srcId="{D7B02032-EE1A-473A-A0B7-09C83B08C347}" destId="{08449ADB-0119-4269-B23C-7F838A859AED}" srcOrd="5" destOrd="0" presId="urn:microsoft.com/office/officeart/2005/8/layout/matrix1"/>
    <dgm:cxn modelId="{7E803B21-4196-4FFF-8D8D-B53A8924E274}" type="presParOf" srcId="{D7B02032-EE1A-473A-A0B7-09C83B08C347}" destId="{AED476D3-D5D6-40BF-8960-781C47619A8E}" srcOrd="6" destOrd="0" presId="urn:microsoft.com/office/officeart/2005/8/layout/matrix1"/>
    <dgm:cxn modelId="{5D9F3589-3129-4199-9E0C-5B37063B0831}" type="presParOf" srcId="{D7B02032-EE1A-473A-A0B7-09C83B08C347}" destId="{226C76C5-3607-4FB9-A414-99A07D2845ED}" srcOrd="7" destOrd="0" presId="urn:microsoft.com/office/officeart/2005/8/layout/matrix1"/>
    <dgm:cxn modelId="{90E16D91-3BD0-4475-9F08-D8236FED7747}" type="presParOf" srcId="{56EFD1B0-C35C-4545-B806-BFDC6E81529C}" destId="{CBB3A91E-37E9-4F34-872D-90548FA8759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CEFA13-09CB-4172-A05F-AE20EDBC2DEB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83F034B-D4CB-4E94-9629-81E9B430AEE0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Техника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разнотемпового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обучения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96B7121-E6E4-4512-88AE-FAE1DE460B54}" type="parTrans" cxnId="{2341EF3A-D853-4F3A-BA18-579249FEB756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BD6828E-751B-4E5C-A7D6-81A553F8C3A0}" type="sibTrans" cxnId="{2341EF3A-D853-4F3A-BA18-579249FEB756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6AF30C8-D676-4162-AA3A-5D5D2B07D7C5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Стратегия «Обучение сверстниками»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2086B06-0FA1-473F-90DB-3C3F12060663}" type="parTrans" cxnId="{1DF874B7-A2FC-4114-9A2C-5DEA03E7E10A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1C09E7F4-7D12-4AF5-9736-AE14D459C9DB}" type="sibTrans" cxnId="{1DF874B7-A2FC-4114-9A2C-5DEA03E7E10A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9787C9DE-0FDB-48E5-9ACF-888C91C74671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Использование интерактивных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онлайн-сервисов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21E86D7-449E-4024-8892-FC5D0F54F183}" type="parTrans" cxnId="{764E400F-D428-4D60-98A0-9A83F0735E8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12969A7-C59E-4DFA-8925-904944E4FCA7}" type="sibTrans" cxnId="{764E400F-D428-4D60-98A0-9A83F0735E8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9FEBD34-6F40-4D65-805B-0EF0D4CE47F7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Имитация языковой среды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F574A9F-D8C2-4459-8214-31BC0764D195}" type="parTrans" cxnId="{C9357DC6-A06C-4BA2-8FD5-53D6E673FD8E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CE0731F1-D3A2-43EC-B410-90984E3272CC}" type="sibTrans" cxnId="{C9357DC6-A06C-4BA2-8FD5-53D6E673FD8E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5FADD70-6CAC-4C13-A7EA-92227054E034}" type="pres">
      <dgm:prSet presAssocID="{E2CEFA13-09CB-4172-A05F-AE20EDBC2DE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13B245-2DBD-4557-A85D-CD5922669D08}" type="pres">
      <dgm:prSet presAssocID="{983F034B-D4CB-4E94-9629-81E9B430AEE0}" presName="dummy" presStyleCnt="0"/>
      <dgm:spPr/>
    </dgm:pt>
    <dgm:pt modelId="{AD212A52-E1C3-4F49-A648-5DD2B7ABF4EB}" type="pres">
      <dgm:prSet presAssocID="{983F034B-D4CB-4E94-9629-81E9B430AEE0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4D5C1D-7D2D-4091-879B-4ABF039AACA4}" type="pres">
      <dgm:prSet presAssocID="{2BD6828E-751B-4E5C-A7D6-81A553F8C3A0}" presName="sibTrans" presStyleLbl="node1" presStyleIdx="0" presStyleCnt="4"/>
      <dgm:spPr/>
      <dgm:t>
        <a:bodyPr/>
        <a:lstStyle/>
        <a:p>
          <a:endParaRPr lang="ru-RU"/>
        </a:p>
      </dgm:t>
    </dgm:pt>
    <dgm:pt modelId="{6411EFD2-7EB9-4CBC-A12E-03E618873BF2}" type="pres">
      <dgm:prSet presAssocID="{46AF30C8-D676-4162-AA3A-5D5D2B07D7C5}" presName="dummy" presStyleCnt="0"/>
      <dgm:spPr/>
    </dgm:pt>
    <dgm:pt modelId="{0340A86B-52BA-4010-BAA7-E0E8E107ED57}" type="pres">
      <dgm:prSet presAssocID="{46AF30C8-D676-4162-AA3A-5D5D2B07D7C5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63931-05EC-4D90-A0CA-8BFAA37EBDE3}" type="pres">
      <dgm:prSet presAssocID="{1C09E7F4-7D12-4AF5-9736-AE14D459C9DB}" presName="sibTrans" presStyleLbl="node1" presStyleIdx="1" presStyleCnt="4"/>
      <dgm:spPr/>
      <dgm:t>
        <a:bodyPr/>
        <a:lstStyle/>
        <a:p>
          <a:endParaRPr lang="ru-RU"/>
        </a:p>
      </dgm:t>
    </dgm:pt>
    <dgm:pt modelId="{6EC8E56D-B537-4DF7-86E1-86A854783376}" type="pres">
      <dgm:prSet presAssocID="{9787C9DE-0FDB-48E5-9ACF-888C91C74671}" presName="dummy" presStyleCnt="0"/>
      <dgm:spPr/>
    </dgm:pt>
    <dgm:pt modelId="{7D6C6160-2862-4C9B-9380-B6ABEE3BB4AD}" type="pres">
      <dgm:prSet presAssocID="{9787C9DE-0FDB-48E5-9ACF-888C91C74671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85E9B-62BE-448F-B915-A6547FACCB4C}" type="pres">
      <dgm:prSet presAssocID="{412969A7-C59E-4DFA-8925-904944E4FCA7}" presName="sibTrans" presStyleLbl="node1" presStyleIdx="2" presStyleCnt="4"/>
      <dgm:spPr/>
      <dgm:t>
        <a:bodyPr/>
        <a:lstStyle/>
        <a:p>
          <a:endParaRPr lang="ru-RU"/>
        </a:p>
      </dgm:t>
    </dgm:pt>
    <dgm:pt modelId="{4EA72740-6BEF-4F3D-A0E0-AEBA40921B06}" type="pres">
      <dgm:prSet presAssocID="{59FEBD34-6F40-4D65-805B-0EF0D4CE47F7}" presName="dummy" presStyleCnt="0"/>
      <dgm:spPr/>
    </dgm:pt>
    <dgm:pt modelId="{346D3851-E0B4-4FC4-A2AE-4A9BAAA9DAA8}" type="pres">
      <dgm:prSet presAssocID="{59FEBD34-6F40-4D65-805B-0EF0D4CE47F7}" presName="node" presStyleLbl="revTx" presStyleIdx="3" presStyleCnt="4" custScaleY="75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C727B7-5260-42E6-807E-88ACE98F1826}" type="pres">
      <dgm:prSet presAssocID="{CE0731F1-D3A2-43EC-B410-90984E3272CC}" presName="sibTrans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764E400F-D428-4D60-98A0-9A83F0735E83}" srcId="{E2CEFA13-09CB-4172-A05F-AE20EDBC2DEB}" destId="{9787C9DE-0FDB-48E5-9ACF-888C91C74671}" srcOrd="2" destOrd="0" parTransId="{E21E86D7-449E-4024-8892-FC5D0F54F183}" sibTransId="{412969A7-C59E-4DFA-8925-904944E4FCA7}"/>
    <dgm:cxn modelId="{C327D8B2-55FD-45B1-9724-56CEA65BCAF3}" type="presOf" srcId="{CE0731F1-D3A2-43EC-B410-90984E3272CC}" destId="{07C727B7-5260-42E6-807E-88ACE98F1826}" srcOrd="0" destOrd="0" presId="urn:microsoft.com/office/officeart/2005/8/layout/cycle1"/>
    <dgm:cxn modelId="{DCDCBB7D-F049-4BAA-8016-BFE39759E437}" type="presOf" srcId="{412969A7-C59E-4DFA-8925-904944E4FCA7}" destId="{19085E9B-62BE-448F-B915-A6547FACCB4C}" srcOrd="0" destOrd="0" presId="urn:microsoft.com/office/officeart/2005/8/layout/cycle1"/>
    <dgm:cxn modelId="{1DF874B7-A2FC-4114-9A2C-5DEA03E7E10A}" srcId="{E2CEFA13-09CB-4172-A05F-AE20EDBC2DEB}" destId="{46AF30C8-D676-4162-AA3A-5D5D2B07D7C5}" srcOrd="1" destOrd="0" parTransId="{B2086B06-0FA1-473F-90DB-3C3F12060663}" sibTransId="{1C09E7F4-7D12-4AF5-9736-AE14D459C9DB}"/>
    <dgm:cxn modelId="{52D9614E-2D4F-43E3-AECE-683AACEB4422}" type="presOf" srcId="{E2CEFA13-09CB-4172-A05F-AE20EDBC2DEB}" destId="{55FADD70-6CAC-4C13-A7EA-92227054E034}" srcOrd="0" destOrd="0" presId="urn:microsoft.com/office/officeart/2005/8/layout/cycle1"/>
    <dgm:cxn modelId="{2341EF3A-D853-4F3A-BA18-579249FEB756}" srcId="{E2CEFA13-09CB-4172-A05F-AE20EDBC2DEB}" destId="{983F034B-D4CB-4E94-9629-81E9B430AEE0}" srcOrd="0" destOrd="0" parTransId="{B96B7121-E6E4-4512-88AE-FAE1DE460B54}" sibTransId="{2BD6828E-751B-4E5C-A7D6-81A553F8C3A0}"/>
    <dgm:cxn modelId="{983CCFEF-024A-4803-B299-2E11F65435FC}" type="presOf" srcId="{983F034B-D4CB-4E94-9629-81E9B430AEE0}" destId="{AD212A52-E1C3-4F49-A648-5DD2B7ABF4EB}" srcOrd="0" destOrd="0" presId="urn:microsoft.com/office/officeart/2005/8/layout/cycle1"/>
    <dgm:cxn modelId="{01ED011D-5168-49C9-A16A-5F329B866A13}" type="presOf" srcId="{46AF30C8-D676-4162-AA3A-5D5D2B07D7C5}" destId="{0340A86B-52BA-4010-BAA7-E0E8E107ED57}" srcOrd="0" destOrd="0" presId="urn:microsoft.com/office/officeart/2005/8/layout/cycle1"/>
    <dgm:cxn modelId="{4570AB37-7467-42E3-8628-004215ED6942}" type="presOf" srcId="{2BD6828E-751B-4E5C-A7D6-81A553F8C3A0}" destId="{344D5C1D-7D2D-4091-879B-4ABF039AACA4}" srcOrd="0" destOrd="0" presId="urn:microsoft.com/office/officeart/2005/8/layout/cycle1"/>
    <dgm:cxn modelId="{C9357DC6-A06C-4BA2-8FD5-53D6E673FD8E}" srcId="{E2CEFA13-09CB-4172-A05F-AE20EDBC2DEB}" destId="{59FEBD34-6F40-4D65-805B-0EF0D4CE47F7}" srcOrd="3" destOrd="0" parTransId="{2F574A9F-D8C2-4459-8214-31BC0764D195}" sibTransId="{CE0731F1-D3A2-43EC-B410-90984E3272CC}"/>
    <dgm:cxn modelId="{03FF06B0-8615-499C-BE3E-50B88768AC40}" type="presOf" srcId="{9787C9DE-0FDB-48E5-9ACF-888C91C74671}" destId="{7D6C6160-2862-4C9B-9380-B6ABEE3BB4AD}" srcOrd="0" destOrd="0" presId="urn:microsoft.com/office/officeart/2005/8/layout/cycle1"/>
    <dgm:cxn modelId="{7F977B55-9E84-42E8-9AE7-94E33C626891}" type="presOf" srcId="{1C09E7F4-7D12-4AF5-9736-AE14D459C9DB}" destId="{28863931-05EC-4D90-A0CA-8BFAA37EBDE3}" srcOrd="0" destOrd="0" presId="urn:microsoft.com/office/officeart/2005/8/layout/cycle1"/>
    <dgm:cxn modelId="{9809296B-6DB8-4B38-9702-BEC62AEBA4E5}" type="presOf" srcId="{59FEBD34-6F40-4D65-805B-0EF0D4CE47F7}" destId="{346D3851-E0B4-4FC4-A2AE-4A9BAAA9DAA8}" srcOrd="0" destOrd="0" presId="urn:microsoft.com/office/officeart/2005/8/layout/cycle1"/>
    <dgm:cxn modelId="{1BE9729D-2FBC-4FEA-A83C-B011EF19F100}" type="presParOf" srcId="{55FADD70-6CAC-4C13-A7EA-92227054E034}" destId="{AD13B245-2DBD-4557-A85D-CD5922669D08}" srcOrd="0" destOrd="0" presId="urn:microsoft.com/office/officeart/2005/8/layout/cycle1"/>
    <dgm:cxn modelId="{366B4309-E67A-4E3D-89E6-57368866C860}" type="presParOf" srcId="{55FADD70-6CAC-4C13-A7EA-92227054E034}" destId="{AD212A52-E1C3-4F49-A648-5DD2B7ABF4EB}" srcOrd="1" destOrd="0" presId="urn:microsoft.com/office/officeart/2005/8/layout/cycle1"/>
    <dgm:cxn modelId="{8840DC7A-DF35-4B27-9ED9-1C483B61663C}" type="presParOf" srcId="{55FADD70-6CAC-4C13-A7EA-92227054E034}" destId="{344D5C1D-7D2D-4091-879B-4ABF039AACA4}" srcOrd="2" destOrd="0" presId="urn:microsoft.com/office/officeart/2005/8/layout/cycle1"/>
    <dgm:cxn modelId="{B1E9C08A-4DD1-428D-BAAA-7D05DE7B00AD}" type="presParOf" srcId="{55FADD70-6CAC-4C13-A7EA-92227054E034}" destId="{6411EFD2-7EB9-4CBC-A12E-03E618873BF2}" srcOrd="3" destOrd="0" presId="urn:microsoft.com/office/officeart/2005/8/layout/cycle1"/>
    <dgm:cxn modelId="{9D0BFCC7-C951-408C-8DFE-D0FC7C799983}" type="presParOf" srcId="{55FADD70-6CAC-4C13-A7EA-92227054E034}" destId="{0340A86B-52BA-4010-BAA7-E0E8E107ED57}" srcOrd="4" destOrd="0" presId="urn:microsoft.com/office/officeart/2005/8/layout/cycle1"/>
    <dgm:cxn modelId="{10F52A63-6EFD-48A5-975C-79A21B08D2E6}" type="presParOf" srcId="{55FADD70-6CAC-4C13-A7EA-92227054E034}" destId="{28863931-05EC-4D90-A0CA-8BFAA37EBDE3}" srcOrd="5" destOrd="0" presId="urn:microsoft.com/office/officeart/2005/8/layout/cycle1"/>
    <dgm:cxn modelId="{191A7052-ADF6-4550-B48F-A110AB4DDC00}" type="presParOf" srcId="{55FADD70-6CAC-4C13-A7EA-92227054E034}" destId="{6EC8E56D-B537-4DF7-86E1-86A854783376}" srcOrd="6" destOrd="0" presId="urn:microsoft.com/office/officeart/2005/8/layout/cycle1"/>
    <dgm:cxn modelId="{07C01E68-270A-4056-A80A-5E227A98A7CC}" type="presParOf" srcId="{55FADD70-6CAC-4C13-A7EA-92227054E034}" destId="{7D6C6160-2862-4C9B-9380-B6ABEE3BB4AD}" srcOrd="7" destOrd="0" presId="urn:microsoft.com/office/officeart/2005/8/layout/cycle1"/>
    <dgm:cxn modelId="{DEB1E2BE-9128-4F23-9DD2-6DD43B58645B}" type="presParOf" srcId="{55FADD70-6CAC-4C13-A7EA-92227054E034}" destId="{19085E9B-62BE-448F-B915-A6547FACCB4C}" srcOrd="8" destOrd="0" presId="urn:microsoft.com/office/officeart/2005/8/layout/cycle1"/>
    <dgm:cxn modelId="{19D20297-A5E7-4801-9AFE-FD2229F85422}" type="presParOf" srcId="{55FADD70-6CAC-4C13-A7EA-92227054E034}" destId="{4EA72740-6BEF-4F3D-A0E0-AEBA40921B06}" srcOrd="9" destOrd="0" presId="urn:microsoft.com/office/officeart/2005/8/layout/cycle1"/>
    <dgm:cxn modelId="{2BC2BD72-0531-4FD9-909D-35F999D83F89}" type="presParOf" srcId="{55FADD70-6CAC-4C13-A7EA-92227054E034}" destId="{346D3851-E0B4-4FC4-A2AE-4A9BAAA9DAA8}" srcOrd="10" destOrd="0" presId="urn:microsoft.com/office/officeart/2005/8/layout/cycle1"/>
    <dgm:cxn modelId="{FDC94F1D-406A-4401-BE30-34AE1ECD33CC}" type="presParOf" srcId="{55FADD70-6CAC-4C13-A7EA-92227054E034}" destId="{07C727B7-5260-42E6-807E-88ACE98F1826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380A58-DA31-419C-BF81-56EDDF89DF0A}" type="doc">
      <dgm:prSet loTypeId="urn:microsoft.com/office/officeart/2005/8/layout/arrow2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5E0E08FC-8BD1-417D-B474-AAF9B2C6EE02}">
      <dgm:prSet phldrT="[Текст]"/>
      <dgm:spPr/>
      <dgm:t>
        <a:bodyPr/>
        <a:lstStyle/>
        <a:p>
          <a:pPr algn="ctr"/>
          <a:r>
            <a:rPr lang="ru-RU" dirty="0" smtClean="0">
              <a:latin typeface="Times New Roman" pitchFamily="18" charset="0"/>
              <a:cs typeface="Times New Roman" pitchFamily="18" charset="0"/>
            </a:rPr>
            <a:t>1 этап </a:t>
          </a:r>
          <a:r>
            <a:rPr lang="ru-RU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ВНЕДРЕНИЕ ТЕХНОЛОГИИ</a:t>
          </a:r>
        </a:p>
        <a:p>
          <a:pPr algn="ctr"/>
          <a:r>
            <a:rPr lang="ru-RU" dirty="0" smtClean="0">
              <a:latin typeface="Times New Roman" pitchFamily="18" charset="0"/>
              <a:cs typeface="Times New Roman" pitchFamily="18" charset="0"/>
            </a:rPr>
            <a:t>Анализ существующих практик, инвентаризация имеющихся ресурсов, разработка программы мониторинга</a:t>
          </a:r>
          <a:endParaRPr lang="ru-RU" u="sng" dirty="0">
            <a:latin typeface="Times New Roman" pitchFamily="18" charset="0"/>
            <a:cs typeface="Times New Roman" pitchFamily="18" charset="0"/>
          </a:endParaRPr>
        </a:p>
      </dgm:t>
    </dgm:pt>
    <dgm:pt modelId="{14F6AB37-6BBC-4406-A07A-4AF1BAA6CED7}" type="parTrans" cxnId="{309F1B8D-20E5-48D6-8C0D-7756E71E12AC}">
      <dgm:prSet/>
      <dgm:spPr/>
      <dgm:t>
        <a:bodyPr/>
        <a:lstStyle/>
        <a:p>
          <a:endParaRPr lang="ru-RU"/>
        </a:p>
      </dgm:t>
    </dgm:pt>
    <dgm:pt modelId="{8940CBD4-C73C-4299-A60F-1019BFFE8521}" type="sibTrans" cxnId="{309F1B8D-20E5-48D6-8C0D-7756E71E12AC}">
      <dgm:prSet/>
      <dgm:spPr/>
      <dgm:t>
        <a:bodyPr/>
        <a:lstStyle/>
        <a:p>
          <a:endParaRPr lang="ru-RU"/>
        </a:p>
      </dgm:t>
    </dgm:pt>
    <dgm:pt modelId="{ED5BFEF2-7780-4CFF-A76D-773356E7FCE1}">
      <dgm:prSet phldrT="[Текст]"/>
      <dgm:spPr/>
      <dgm:t>
        <a:bodyPr/>
        <a:lstStyle/>
        <a:p>
          <a:pPr algn="ctr"/>
          <a:r>
            <a:rPr lang="ru-RU" dirty="0" smtClean="0">
              <a:latin typeface="Times New Roman" pitchFamily="18" charset="0"/>
              <a:cs typeface="Times New Roman" pitchFamily="18" charset="0"/>
            </a:rPr>
            <a:t>2 этап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ВОПЛОЩЕНИЕ В ЖИЗНЬ</a:t>
          </a:r>
        </a:p>
        <a:p>
          <a:pPr algn="ctr"/>
          <a:r>
            <a:rPr lang="ru-RU" dirty="0" smtClean="0">
              <a:latin typeface="Times New Roman" pitchFamily="18" charset="0"/>
              <a:cs typeface="Times New Roman" pitchFamily="18" charset="0"/>
            </a:rPr>
            <a:t>Разработка материалов, апробация и адаптация механизмов и методик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9CF2C02D-63F6-4DEB-8854-F7373FCB9C75}" type="parTrans" cxnId="{9B10798A-3A77-4671-AFDF-6646BC559DEB}">
      <dgm:prSet/>
      <dgm:spPr/>
      <dgm:t>
        <a:bodyPr/>
        <a:lstStyle/>
        <a:p>
          <a:endParaRPr lang="ru-RU"/>
        </a:p>
      </dgm:t>
    </dgm:pt>
    <dgm:pt modelId="{0BBE7E0D-475A-4F73-B35B-3B8E7DDC3455}" type="sibTrans" cxnId="{9B10798A-3A77-4671-AFDF-6646BC559DEB}">
      <dgm:prSet/>
      <dgm:spPr/>
      <dgm:t>
        <a:bodyPr/>
        <a:lstStyle/>
        <a:p>
          <a:endParaRPr lang="ru-RU"/>
        </a:p>
      </dgm:t>
    </dgm:pt>
    <dgm:pt modelId="{09335409-08F5-41CC-8DF0-C8EE82D8614E}">
      <dgm:prSet phldrT="[Текст]"/>
      <dgm:spPr/>
      <dgm:t>
        <a:bodyPr/>
        <a:lstStyle/>
        <a:p>
          <a:pPr algn="ctr"/>
          <a:r>
            <a:rPr lang="ru-RU" dirty="0" smtClean="0">
              <a:latin typeface="Times New Roman" pitchFamily="18" charset="0"/>
              <a:cs typeface="Times New Roman" pitchFamily="18" charset="0"/>
            </a:rPr>
            <a:t>3 этап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ВДОХНОВЛЕНИЕ</a:t>
          </a:r>
        </a:p>
        <a:p>
          <a:pPr algn="ctr"/>
          <a:r>
            <a:rPr lang="ru-RU" dirty="0" smtClean="0">
              <a:latin typeface="Times New Roman" pitchFamily="18" charset="0"/>
              <a:cs typeface="Times New Roman" pitchFamily="18" charset="0"/>
            </a:rPr>
            <a:t>Диссеминация опыта, тиражирование материалов</a:t>
          </a:r>
          <a:endParaRPr lang="ru-RU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AAC47836-D245-4491-B0D7-009BA1F4FAF1}" type="parTrans" cxnId="{044EFDF7-FAD6-4403-8EC3-08625F5905C6}">
      <dgm:prSet/>
      <dgm:spPr/>
      <dgm:t>
        <a:bodyPr/>
        <a:lstStyle/>
        <a:p>
          <a:endParaRPr lang="ru-RU"/>
        </a:p>
      </dgm:t>
    </dgm:pt>
    <dgm:pt modelId="{96D516E3-C6DF-420C-882E-FF7EF9CC7524}" type="sibTrans" cxnId="{044EFDF7-FAD6-4403-8EC3-08625F5905C6}">
      <dgm:prSet/>
      <dgm:spPr/>
      <dgm:t>
        <a:bodyPr/>
        <a:lstStyle/>
        <a:p>
          <a:endParaRPr lang="ru-RU"/>
        </a:p>
      </dgm:t>
    </dgm:pt>
    <dgm:pt modelId="{CBB9BE8C-31D9-4344-A79D-328630CD78EB}" type="pres">
      <dgm:prSet presAssocID="{3C380A58-DA31-419C-BF81-56EDDF89DF0A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61C2FD-BB0D-4630-BEC6-29AFA8223BB8}" type="pres">
      <dgm:prSet presAssocID="{3C380A58-DA31-419C-BF81-56EDDF89DF0A}" presName="arrow" presStyleLbl="bgShp" presStyleIdx="0" presStyleCnt="1"/>
      <dgm:spPr/>
    </dgm:pt>
    <dgm:pt modelId="{F7B7A89D-DFC4-42FC-918F-595D54F00F04}" type="pres">
      <dgm:prSet presAssocID="{3C380A58-DA31-419C-BF81-56EDDF89DF0A}" presName="arrowDiagram3" presStyleCnt="0"/>
      <dgm:spPr/>
    </dgm:pt>
    <dgm:pt modelId="{FE75961B-E176-4E6A-A054-DB41F07C2825}" type="pres">
      <dgm:prSet presAssocID="{5E0E08FC-8BD1-417D-B474-AAF9B2C6EE02}" presName="bullet3a" presStyleLbl="node1" presStyleIdx="0" presStyleCnt="3"/>
      <dgm:spPr/>
    </dgm:pt>
    <dgm:pt modelId="{45063323-0320-4E98-BBF8-FD29698D73D4}" type="pres">
      <dgm:prSet presAssocID="{5E0E08FC-8BD1-417D-B474-AAF9B2C6EE02}" presName="textBox3a" presStyleLbl="revTx" presStyleIdx="0" presStyleCnt="3" custScaleX="164664" custLinFactNeighborX="859" custLinFactNeighborY="123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CE6C26-7948-46B4-9329-DA2E6773BB49}" type="pres">
      <dgm:prSet presAssocID="{ED5BFEF2-7780-4CFF-A76D-773356E7FCE1}" presName="bullet3b" presStyleLbl="node1" presStyleIdx="1" presStyleCnt="3"/>
      <dgm:spPr/>
    </dgm:pt>
    <dgm:pt modelId="{3EED1501-E53C-4769-955C-9A2FADB11541}" type="pres">
      <dgm:prSet presAssocID="{ED5BFEF2-7780-4CFF-A76D-773356E7FCE1}" presName="textBox3b" presStyleLbl="revTx" presStyleIdx="1" presStyleCnt="3" custScaleX="163889" custScaleY="37255" custLinFactNeighborX="-81250" custLinFactNeighborY="-808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2ECF6A-B22D-40A5-8B0A-DCB5D38300CF}" type="pres">
      <dgm:prSet presAssocID="{09335409-08F5-41CC-8DF0-C8EE82D8614E}" presName="bullet3c" presStyleLbl="node1" presStyleIdx="2" presStyleCnt="3"/>
      <dgm:spPr/>
    </dgm:pt>
    <dgm:pt modelId="{3FE8FF9A-A160-4C4A-B555-9A4C8C7EC824}" type="pres">
      <dgm:prSet presAssocID="{09335409-08F5-41CC-8DF0-C8EE82D8614E}" presName="textBox3c" presStyleLbl="revTx" presStyleIdx="2" presStyleCnt="3" custScaleX="140277" custScaleY="22781" custLinFactNeighborX="-11805" custLinFactNeighborY="-20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10798A-3A77-4671-AFDF-6646BC559DEB}" srcId="{3C380A58-DA31-419C-BF81-56EDDF89DF0A}" destId="{ED5BFEF2-7780-4CFF-A76D-773356E7FCE1}" srcOrd="1" destOrd="0" parTransId="{9CF2C02D-63F6-4DEB-8854-F7373FCB9C75}" sibTransId="{0BBE7E0D-475A-4F73-B35B-3B8E7DDC3455}"/>
    <dgm:cxn modelId="{027A573F-3746-40CD-9E7B-8A9498257C7C}" type="presOf" srcId="{3C380A58-DA31-419C-BF81-56EDDF89DF0A}" destId="{CBB9BE8C-31D9-4344-A79D-328630CD78EB}" srcOrd="0" destOrd="0" presId="urn:microsoft.com/office/officeart/2005/8/layout/arrow2"/>
    <dgm:cxn modelId="{5E370A18-E029-4022-AD56-CB6D7212FBB0}" type="presOf" srcId="{5E0E08FC-8BD1-417D-B474-AAF9B2C6EE02}" destId="{45063323-0320-4E98-BBF8-FD29698D73D4}" srcOrd="0" destOrd="0" presId="urn:microsoft.com/office/officeart/2005/8/layout/arrow2"/>
    <dgm:cxn modelId="{309F1B8D-20E5-48D6-8C0D-7756E71E12AC}" srcId="{3C380A58-DA31-419C-BF81-56EDDF89DF0A}" destId="{5E0E08FC-8BD1-417D-B474-AAF9B2C6EE02}" srcOrd="0" destOrd="0" parTransId="{14F6AB37-6BBC-4406-A07A-4AF1BAA6CED7}" sibTransId="{8940CBD4-C73C-4299-A60F-1019BFFE8521}"/>
    <dgm:cxn modelId="{1EBC708B-83B0-4939-9840-D025D4506A42}" type="presOf" srcId="{ED5BFEF2-7780-4CFF-A76D-773356E7FCE1}" destId="{3EED1501-E53C-4769-955C-9A2FADB11541}" srcOrd="0" destOrd="0" presId="urn:microsoft.com/office/officeart/2005/8/layout/arrow2"/>
    <dgm:cxn modelId="{0ADA332A-13FD-4D36-A0D5-3E1FCC8E8F06}" type="presOf" srcId="{09335409-08F5-41CC-8DF0-C8EE82D8614E}" destId="{3FE8FF9A-A160-4C4A-B555-9A4C8C7EC824}" srcOrd="0" destOrd="0" presId="urn:microsoft.com/office/officeart/2005/8/layout/arrow2"/>
    <dgm:cxn modelId="{044EFDF7-FAD6-4403-8EC3-08625F5905C6}" srcId="{3C380A58-DA31-419C-BF81-56EDDF89DF0A}" destId="{09335409-08F5-41CC-8DF0-C8EE82D8614E}" srcOrd="2" destOrd="0" parTransId="{AAC47836-D245-4491-B0D7-009BA1F4FAF1}" sibTransId="{96D516E3-C6DF-420C-882E-FF7EF9CC7524}"/>
    <dgm:cxn modelId="{D3010DEF-08E8-4F24-91A5-11065C6FD33F}" type="presParOf" srcId="{CBB9BE8C-31D9-4344-A79D-328630CD78EB}" destId="{1C61C2FD-BB0D-4630-BEC6-29AFA8223BB8}" srcOrd="0" destOrd="0" presId="urn:microsoft.com/office/officeart/2005/8/layout/arrow2"/>
    <dgm:cxn modelId="{0958F61E-6F5E-48D9-9012-C4F2DD29C727}" type="presParOf" srcId="{CBB9BE8C-31D9-4344-A79D-328630CD78EB}" destId="{F7B7A89D-DFC4-42FC-918F-595D54F00F04}" srcOrd="1" destOrd="0" presId="urn:microsoft.com/office/officeart/2005/8/layout/arrow2"/>
    <dgm:cxn modelId="{09542D21-4EDE-4D16-9883-7C2CF23F9552}" type="presParOf" srcId="{F7B7A89D-DFC4-42FC-918F-595D54F00F04}" destId="{FE75961B-E176-4E6A-A054-DB41F07C2825}" srcOrd="0" destOrd="0" presId="urn:microsoft.com/office/officeart/2005/8/layout/arrow2"/>
    <dgm:cxn modelId="{F85F43C2-38FD-4C17-BA08-680C5C60EA0E}" type="presParOf" srcId="{F7B7A89D-DFC4-42FC-918F-595D54F00F04}" destId="{45063323-0320-4E98-BBF8-FD29698D73D4}" srcOrd="1" destOrd="0" presId="urn:microsoft.com/office/officeart/2005/8/layout/arrow2"/>
    <dgm:cxn modelId="{5C6E5A0F-3AA4-4502-8C53-B50A401C7D0D}" type="presParOf" srcId="{F7B7A89D-DFC4-42FC-918F-595D54F00F04}" destId="{27CE6C26-7948-46B4-9329-DA2E6773BB49}" srcOrd="2" destOrd="0" presId="urn:microsoft.com/office/officeart/2005/8/layout/arrow2"/>
    <dgm:cxn modelId="{8A6FFF54-2C9C-46E1-905F-91ADF650ADCC}" type="presParOf" srcId="{F7B7A89D-DFC4-42FC-918F-595D54F00F04}" destId="{3EED1501-E53C-4769-955C-9A2FADB11541}" srcOrd="3" destOrd="0" presId="urn:microsoft.com/office/officeart/2005/8/layout/arrow2"/>
    <dgm:cxn modelId="{83750F88-D2FE-4DDB-9B2B-266EBE23C5B3}" type="presParOf" srcId="{F7B7A89D-DFC4-42FC-918F-595D54F00F04}" destId="{6A2ECF6A-B22D-40A5-8B0A-DCB5D38300CF}" srcOrd="4" destOrd="0" presId="urn:microsoft.com/office/officeart/2005/8/layout/arrow2"/>
    <dgm:cxn modelId="{475AA277-7F6A-49BC-A0D6-5B5CE6878D00}" type="presParOf" srcId="{F7B7A89D-DFC4-42FC-918F-595D54F00F04}" destId="{3FE8FF9A-A160-4C4A-B555-9A4C8C7EC824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FA11B6-D690-48E2-AF04-550BB02D97B3}">
      <dsp:nvSpPr>
        <dsp:cNvPr id="0" name=""/>
        <dsp:cNvSpPr/>
      </dsp:nvSpPr>
      <dsp:spPr>
        <a:xfrm>
          <a:off x="2166236" y="287613"/>
          <a:ext cx="4366953" cy="1516585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506222-F648-470A-B0CE-0593AB28162C}">
      <dsp:nvSpPr>
        <dsp:cNvPr id="0" name=""/>
        <dsp:cNvSpPr/>
      </dsp:nvSpPr>
      <dsp:spPr>
        <a:xfrm>
          <a:off x="4176465" y="3960441"/>
          <a:ext cx="846308" cy="541637"/>
        </a:xfrm>
        <a:prstGeom prst="down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C21F181-F84E-428A-B99A-95452B7632B4}">
      <dsp:nvSpPr>
        <dsp:cNvPr id="0" name=""/>
        <dsp:cNvSpPr/>
      </dsp:nvSpPr>
      <dsp:spPr>
        <a:xfrm>
          <a:off x="360031" y="4434526"/>
          <a:ext cx="7992905" cy="1015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856" tIns="625856" rIns="625856" bIns="625856" numCol="1" spcCol="1270" anchor="ctr" anchorCtr="0">
          <a:noAutofit/>
        </a:bodyPr>
        <a:lstStyle/>
        <a:p>
          <a:pPr lvl="0" algn="ctr" defTabSz="3911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КОУЧИНГ</a:t>
          </a:r>
          <a:endParaRPr lang="ru-RU" sz="8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0031" y="4434526"/>
        <a:ext cx="7992905" cy="1015570"/>
      </dsp:txXfrm>
    </dsp:sp>
    <dsp:sp modelId="{1D189CDC-B94A-4255-8EC5-BF3E52D4FA22}">
      <dsp:nvSpPr>
        <dsp:cNvPr id="0" name=""/>
        <dsp:cNvSpPr/>
      </dsp:nvSpPr>
      <dsp:spPr>
        <a:xfrm>
          <a:off x="3528394" y="1440160"/>
          <a:ext cx="3126504" cy="21327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Педагог – это не задание и контроль, а вызов и поддержка</a:t>
          </a:r>
          <a:endParaRPr lang="ru-RU" sz="2000" kern="1200" dirty="0"/>
        </a:p>
      </dsp:txBody>
      <dsp:txXfrm>
        <a:off x="3528394" y="1440160"/>
        <a:ext cx="3126504" cy="2132728"/>
      </dsp:txXfrm>
    </dsp:sp>
    <dsp:sp modelId="{DAC55DA2-0D76-4A2C-B30D-BB54A2A4AE29}">
      <dsp:nvSpPr>
        <dsp:cNvPr id="0" name=""/>
        <dsp:cNvSpPr/>
      </dsp:nvSpPr>
      <dsp:spPr>
        <a:xfrm>
          <a:off x="1008108" y="648073"/>
          <a:ext cx="3970763" cy="1523355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Обучение не на ошибках, а на успехе</a:t>
          </a:r>
          <a:endParaRPr lang="ru-RU" sz="2000" kern="1200" dirty="0"/>
        </a:p>
      </dsp:txBody>
      <dsp:txXfrm>
        <a:off x="1008108" y="648073"/>
        <a:ext cx="3970763" cy="1523355"/>
      </dsp:txXfrm>
    </dsp:sp>
    <dsp:sp modelId="{465D7FE5-B28C-4D5A-8B36-74FB162034B0}">
      <dsp:nvSpPr>
        <dsp:cNvPr id="0" name=""/>
        <dsp:cNvSpPr/>
      </dsp:nvSpPr>
      <dsp:spPr>
        <a:xfrm>
          <a:off x="4032445" y="88654"/>
          <a:ext cx="3139956" cy="152335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Фокус не на проблему, а на решение</a:t>
          </a:r>
          <a:endParaRPr lang="ru-RU" sz="2000" kern="1200" dirty="0"/>
        </a:p>
      </dsp:txBody>
      <dsp:txXfrm>
        <a:off x="4032445" y="88654"/>
        <a:ext cx="3139956" cy="1523355"/>
      </dsp:txXfrm>
    </dsp:sp>
    <dsp:sp modelId="{C53714B7-B33D-443B-B711-76E1E6AEE76C}">
      <dsp:nvSpPr>
        <dsp:cNvPr id="0" name=""/>
        <dsp:cNvSpPr/>
      </dsp:nvSpPr>
      <dsp:spPr>
        <a:xfrm>
          <a:off x="288052" y="-33721"/>
          <a:ext cx="8424915" cy="406175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B0E78B-3172-4D26-A573-9C3AC41A6487}">
      <dsp:nvSpPr>
        <dsp:cNvPr id="0" name=""/>
        <dsp:cNvSpPr/>
      </dsp:nvSpPr>
      <dsp:spPr>
        <a:xfrm rot="16200000">
          <a:off x="648071" y="-648071"/>
          <a:ext cx="2772308" cy="4068452"/>
        </a:xfrm>
        <a:prstGeom prst="round1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Обобщение и внедрение в практику передового педагогического опыта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994610" y="-994610"/>
        <a:ext cx="2079231" cy="4068452"/>
      </dsp:txXfrm>
    </dsp:sp>
    <dsp:sp modelId="{4C4AD99C-1E4F-49E2-91CB-2796C32C44FA}">
      <dsp:nvSpPr>
        <dsp:cNvPr id="0" name=""/>
        <dsp:cNvSpPr/>
      </dsp:nvSpPr>
      <dsp:spPr>
        <a:xfrm>
          <a:off x="4068452" y="0"/>
          <a:ext cx="4068452" cy="2772308"/>
        </a:xfrm>
        <a:prstGeom prst="round1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Создание единой системы урочной и внеурочной деятельности учащихся в модели дистанционного сопровождения учащихся при обучении немецкому языку на основе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коуч-технологий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68452" y="0"/>
        <a:ext cx="4068452" cy="2079231"/>
      </dsp:txXfrm>
    </dsp:sp>
    <dsp:sp modelId="{6A497DA2-F37B-439A-BDDC-3ACCCD636EBA}">
      <dsp:nvSpPr>
        <dsp:cNvPr id="0" name=""/>
        <dsp:cNvSpPr/>
      </dsp:nvSpPr>
      <dsp:spPr>
        <a:xfrm rot="10800000">
          <a:off x="0" y="2772308"/>
          <a:ext cx="4068452" cy="2772308"/>
        </a:xfrm>
        <a:prstGeom prst="round1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Создание условий для удовлетворения образовательных потребностей ребенка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3465385"/>
        <a:ext cx="4068452" cy="2079231"/>
      </dsp:txXfrm>
    </dsp:sp>
    <dsp:sp modelId="{AED476D3-D5D6-40BF-8960-781C47619A8E}">
      <dsp:nvSpPr>
        <dsp:cNvPr id="0" name=""/>
        <dsp:cNvSpPr/>
      </dsp:nvSpPr>
      <dsp:spPr>
        <a:xfrm rot="5400000">
          <a:off x="4716524" y="2124236"/>
          <a:ext cx="2772308" cy="4068452"/>
        </a:xfrm>
        <a:prstGeom prst="round1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Диссеминация собственного педагогического опыта по достижению более высоких показателей качества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063062" y="2470774"/>
        <a:ext cx="2079231" cy="4068452"/>
      </dsp:txXfrm>
    </dsp:sp>
    <dsp:sp modelId="{CBB3A91E-37E9-4F34-872D-90548FA8759B}">
      <dsp:nvSpPr>
        <dsp:cNvPr id="0" name=""/>
        <dsp:cNvSpPr/>
      </dsp:nvSpPr>
      <dsp:spPr>
        <a:xfrm>
          <a:off x="2160242" y="1872208"/>
          <a:ext cx="3816419" cy="1800198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1905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rPr>
            <a:t>Цель -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rPr>
            <a:t>повышение качества обучения немецкому языку на основе технологии </a:t>
          </a:r>
          <a:r>
            <a:rPr lang="ru-RU" sz="2000" b="1" i="0" kern="1200" dirty="0" err="1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rPr>
            <a:t>коучинга</a:t>
          </a:r>
          <a:endParaRPr lang="ru-RU" sz="2000" b="1" i="0" kern="1200" dirty="0" smtClean="0">
            <a:solidFill>
              <a:srgbClr val="FF000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160242" y="1872208"/>
        <a:ext cx="3816419" cy="180019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212A52-E1C3-4F49-A648-5DD2B7ABF4EB}">
      <dsp:nvSpPr>
        <dsp:cNvPr id="0" name=""/>
        <dsp:cNvSpPr/>
      </dsp:nvSpPr>
      <dsp:spPr>
        <a:xfrm>
          <a:off x="5247796" y="121426"/>
          <a:ext cx="1933277" cy="1933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Техника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разнотемпового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обучения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47796" y="121426"/>
        <a:ext cx="1933277" cy="1933277"/>
      </dsp:txXfrm>
    </dsp:sp>
    <dsp:sp modelId="{344D5C1D-7D2D-4091-879B-4ABF039AACA4}">
      <dsp:nvSpPr>
        <dsp:cNvPr id="0" name=""/>
        <dsp:cNvSpPr/>
      </dsp:nvSpPr>
      <dsp:spPr>
        <a:xfrm>
          <a:off x="1840841" y="-658"/>
          <a:ext cx="5462317" cy="5462317"/>
        </a:xfrm>
        <a:prstGeom prst="circularArrow">
          <a:avLst>
            <a:gd name="adj1" fmla="val 6902"/>
            <a:gd name="adj2" fmla="val 465318"/>
            <a:gd name="adj3" fmla="val 549559"/>
            <a:gd name="adj4" fmla="val 20585123"/>
            <a:gd name="adj5" fmla="val 805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40A86B-52BA-4010-BAA7-E0E8E107ED57}">
      <dsp:nvSpPr>
        <dsp:cNvPr id="0" name=""/>
        <dsp:cNvSpPr/>
      </dsp:nvSpPr>
      <dsp:spPr>
        <a:xfrm>
          <a:off x="5247796" y="3406296"/>
          <a:ext cx="1933277" cy="1933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Стратегия «Обучение сверстниками»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47796" y="3406296"/>
        <a:ext cx="1933277" cy="1933277"/>
      </dsp:txXfrm>
    </dsp:sp>
    <dsp:sp modelId="{28863931-05EC-4D90-A0CA-8BFAA37EBDE3}">
      <dsp:nvSpPr>
        <dsp:cNvPr id="0" name=""/>
        <dsp:cNvSpPr/>
      </dsp:nvSpPr>
      <dsp:spPr>
        <a:xfrm>
          <a:off x="1840841" y="-658"/>
          <a:ext cx="5462317" cy="5462317"/>
        </a:xfrm>
        <a:prstGeom prst="circularArrow">
          <a:avLst>
            <a:gd name="adj1" fmla="val 6902"/>
            <a:gd name="adj2" fmla="val 465318"/>
            <a:gd name="adj3" fmla="val 5949559"/>
            <a:gd name="adj4" fmla="val 4385123"/>
            <a:gd name="adj5" fmla="val 805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C6160-2862-4C9B-9380-B6ABEE3BB4AD}">
      <dsp:nvSpPr>
        <dsp:cNvPr id="0" name=""/>
        <dsp:cNvSpPr/>
      </dsp:nvSpPr>
      <dsp:spPr>
        <a:xfrm>
          <a:off x="1962926" y="3406296"/>
          <a:ext cx="1933277" cy="1933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Использование интерактивных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онлайн-сервисов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62926" y="3406296"/>
        <a:ext cx="1933277" cy="1933277"/>
      </dsp:txXfrm>
    </dsp:sp>
    <dsp:sp modelId="{19085E9B-62BE-448F-B915-A6547FACCB4C}">
      <dsp:nvSpPr>
        <dsp:cNvPr id="0" name=""/>
        <dsp:cNvSpPr/>
      </dsp:nvSpPr>
      <dsp:spPr>
        <a:xfrm>
          <a:off x="1840841" y="-658"/>
          <a:ext cx="5462317" cy="5462317"/>
        </a:xfrm>
        <a:prstGeom prst="circularArrow">
          <a:avLst>
            <a:gd name="adj1" fmla="val 6902"/>
            <a:gd name="adj2" fmla="val 465318"/>
            <a:gd name="adj3" fmla="val 11725872"/>
            <a:gd name="adj4" fmla="val 9785123"/>
            <a:gd name="adj5" fmla="val 805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D3851-E0B4-4FC4-A2AE-4A9BAAA9DAA8}">
      <dsp:nvSpPr>
        <dsp:cNvPr id="0" name=""/>
        <dsp:cNvSpPr/>
      </dsp:nvSpPr>
      <dsp:spPr>
        <a:xfrm>
          <a:off x="1962926" y="360156"/>
          <a:ext cx="1933277" cy="1455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Имитация языковой среды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62926" y="360156"/>
        <a:ext cx="1933277" cy="1455815"/>
      </dsp:txXfrm>
    </dsp:sp>
    <dsp:sp modelId="{07C727B7-5260-42E6-807E-88ACE98F1826}">
      <dsp:nvSpPr>
        <dsp:cNvPr id="0" name=""/>
        <dsp:cNvSpPr/>
      </dsp:nvSpPr>
      <dsp:spPr>
        <a:xfrm>
          <a:off x="1840841" y="-658"/>
          <a:ext cx="5462317" cy="5462317"/>
        </a:xfrm>
        <a:prstGeom prst="circularArrow">
          <a:avLst>
            <a:gd name="adj1" fmla="val 6902"/>
            <a:gd name="adj2" fmla="val 465318"/>
            <a:gd name="adj3" fmla="val 16749559"/>
            <a:gd name="adj4" fmla="val 15185123"/>
            <a:gd name="adj5" fmla="val 805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61C2FD-BB0D-4630-BEC6-29AFA8223BB8}">
      <dsp:nvSpPr>
        <dsp:cNvPr id="0" name=""/>
        <dsp:cNvSpPr/>
      </dsp:nvSpPr>
      <dsp:spPr>
        <a:xfrm>
          <a:off x="0" y="144016"/>
          <a:ext cx="8640960" cy="54005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75961B-E176-4E6A-A054-DB41F07C2825}">
      <dsp:nvSpPr>
        <dsp:cNvPr id="0" name=""/>
        <dsp:cNvSpPr/>
      </dsp:nvSpPr>
      <dsp:spPr>
        <a:xfrm>
          <a:off x="1097401" y="3871510"/>
          <a:ext cx="224664" cy="22466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63323-0320-4E98-BBF8-FD29698D73D4}">
      <dsp:nvSpPr>
        <dsp:cNvPr id="0" name=""/>
        <dsp:cNvSpPr/>
      </dsp:nvSpPr>
      <dsp:spPr>
        <a:xfrm>
          <a:off x="576074" y="4127858"/>
          <a:ext cx="3315252" cy="1560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045" tIns="0" rIns="0" bIns="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1 этап </a:t>
          </a:r>
          <a:r>
            <a:rPr lang="ru-RU" sz="170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ВНЕДРЕНИЕ ТЕХНОЛОГИИ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Анализ существующих практик, инвентаризация имеющихся ресурсов, разработка программы мониторинга</a:t>
          </a:r>
          <a:endParaRPr lang="ru-RU" sz="1700" u="sng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6074" y="4127858"/>
        <a:ext cx="3315252" cy="1560773"/>
      </dsp:txXfrm>
    </dsp:sp>
    <dsp:sp modelId="{27CE6C26-7948-46B4-9329-DA2E6773BB49}">
      <dsp:nvSpPr>
        <dsp:cNvPr id="0" name=""/>
        <dsp:cNvSpPr/>
      </dsp:nvSpPr>
      <dsp:spPr>
        <a:xfrm>
          <a:off x="3080502" y="2403627"/>
          <a:ext cx="406125" cy="406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ED1501-E53C-4769-955C-9A2FADB11541}">
      <dsp:nvSpPr>
        <dsp:cNvPr id="0" name=""/>
        <dsp:cNvSpPr/>
      </dsp:nvSpPr>
      <dsp:spPr>
        <a:xfrm>
          <a:off x="936102" y="1152136"/>
          <a:ext cx="3398779" cy="1094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197" tIns="0" rIns="0" bIns="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2 этап </a:t>
          </a: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ВОПЛОЩЕНИЕ В ЖИЗНЬ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Разработка материалов, апробация и адаптация механизмов и методик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936102" y="1152136"/>
        <a:ext cx="3398779" cy="1094524"/>
      </dsp:txXfrm>
    </dsp:sp>
    <dsp:sp modelId="{6A2ECF6A-B22D-40A5-8B0A-DCB5D38300CF}">
      <dsp:nvSpPr>
        <dsp:cNvPr id="0" name=""/>
        <dsp:cNvSpPr/>
      </dsp:nvSpPr>
      <dsp:spPr>
        <a:xfrm>
          <a:off x="5465407" y="1510367"/>
          <a:ext cx="561662" cy="5616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8FF9A-A160-4C4A-B555-9A4C8C7EC824}">
      <dsp:nvSpPr>
        <dsp:cNvPr id="0" name=""/>
        <dsp:cNvSpPr/>
      </dsp:nvSpPr>
      <dsp:spPr>
        <a:xfrm>
          <a:off x="5083784" y="2457299"/>
          <a:ext cx="2909107" cy="855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7613" tIns="0" rIns="0" bIns="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3 этап </a:t>
          </a: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ВДОХНОВЛЕНИЕ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Диссеминация опыта, тиражирование материалов</a:t>
          </a:r>
          <a:endParaRPr lang="ru-RU" sz="17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083784" y="2457299"/>
        <a:ext cx="2909107" cy="855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8B7D65E-522F-41AA-9FB3-89A08E07E3E9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6277F86-A753-48BB-9852-9898B1DAA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BF97D5-C466-490C-8683-216D3EDD65A4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FF39AB-6BD2-4B77-94D3-E2E7845C3635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2A8155-CDB9-4BCA-9812-2255A7760DE6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97853-9F78-4A52-B6A8-0E26E1A3EF6D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F7E50-955A-41F8-8DD7-D29E09A769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430DF-71AD-4E40-BEA8-56E8C4187531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739AF-93A3-42AD-8B1E-4D2F2D5F2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AB731-8AD5-4EF1-A13E-807EBA0A1E5C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1037F-0F96-421C-8EFF-205F388223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39AF4-6B9D-4D6E-8FE2-5514F28DE112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EC437-7D0E-4704-A7A5-A3D944295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7B4C8-82FC-4095-927F-3E7920D5A8CD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80DB0-C233-4884-8167-D24F0F269F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502E-A74D-424B-8584-5C64ECE13D68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79E7E-9890-4369-992D-A855546770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59B84-FC4B-4E61-8BD2-1ABB7FB8A8F2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4DCCF-C008-49B5-B3CE-7CF3049FD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07100-0DCA-4855-9DB6-4E1A7CF313BE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24330-496E-4197-B7F8-12E993F74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C2224-60E1-4754-953F-58D39387A5D2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A97C7-A731-4EFE-9A50-E55B03DFCF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45747-B95B-437B-8F84-BB61F44AFE59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2C4E-B666-496F-9AD2-0173252EFD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DB224-BF90-49F5-B78D-290CE1BDA3B7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909EE-CE9F-4789-A104-279863284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16CF1E-690D-4F2D-BB9E-0A8546D34574}" type="datetimeFigureOut">
              <a:rPr lang="ru-RU"/>
              <a:pPr>
                <a:defRPr/>
              </a:pPr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4ABA3B-F30C-4FC1-9FF7-E994CDDA58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hyperlink" Target="http://school5nchk.mdl2.com/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eg"/><Relationship Id="rId4" Type="http://schemas.openxmlformats.org/officeDocument/2006/relationships/hyperlink" Target="http://www.kate21.ru/photoalbums/portfolio/dostizheniya-rebyat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oleObject" Target="../embeddings/Microsoft_Office_Excel_Chart2.xls"/><Relationship Id="rId10" Type="http://schemas.openxmlformats.org/officeDocument/2006/relationships/image" Target="../media/image13.jpeg"/><Relationship Id="rId4" Type="http://schemas.openxmlformats.org/officeDocument/2006/relationships/oleObject" Target="../embeddings/Microsoft_Office_Excel_Chart1.xls"/><Relationship Id="rId9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ingineducation.ru/" TargetMode="External"/><Relationship Id="rId2" Type="http://schemas.openxmlformats.org/officeDocument/2006/relationships/hyperlink" Target="http://www.erickson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rra.ru/cio/5662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3" descr="C:\Users\Дмитрий\Desktop\шапка.png"/>
          <p:cNvPicPr>
            <a:picLocks noChangeAspect="1" noChangeArrowheads="1"/>
          </p:cNvPicPr>
          <p:nvPr/>
        </p:nvPicPr>
        <p:blipFill>
          <a:blip r:embed="rId2" cstate="print"/>
          <a:srcRect l="11929" r="64140"/>
          <a:stretch>
            <a:fillRect/>
          </a:stretch>
        </p:blipFill>
        <p:spPr bwMode="auto">
          <a:xfrm>
            <a:off x="0" y="0"/>
            <a:ext cx="2808288" cy="213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627784" y="332656"/>
            <a:ext cx="6286593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Всероссийский конкурс</a:t>
            </a:r>
          </a:p>
          <a:p>
            <a:pPr algn="ctr"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«Учитель года России – 2014»</a:t>
            </a:r>
          </a:p>
        </p:txBody>
      </p:sp>
      <p:sp>
        <p:nvSpPr>
          <p:cNvPr id="4100" name="TextBox 7"/>
          <p:cNvSpPr txBox="1">
            <a:spLocks noChangeArrowheads="1"/>
          </p:cNvSpPr>
          <p:nvPr/>
        </p:nvSpPr>
        <p:spPr bwMode="auto">
          <a:xfrm>
            <a:off x="5867400" y="5661025"/>
            <a:ext cx="30257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Владимирова Е.М., </a:t>
            </a:r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Чувашская Республика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2492896"/>
            <a:ext cx="8709820" cy="280076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4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коучинга</a:t>
            </a:r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эффективная составляющая </a:t>
            </a:r>
          </a:p>
          <a:p>
            <a:pPr algn="ctr">
              <a:defRPr/>
            </a:pPr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процесса обучения </a:t>
            </a:r>
          </a:p>
          <a:p>
            <a:pPr algn="ctr">
              <a:defRPr/>
            </a:pPr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немецкому языку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3"/>
          <p:cNvGrpSpPr>
            <a:grpSpLocks/>
          </p:cNvGrpSpPr>
          <p:nvPr/>
        </p:nvGrpSpPr>
        <p:grpSpPr bwMode="auto">
          <a:xfrm>
            <a:off x="1835150" y="836613"/>
            <a:ext cx="5689600" cy="5805487"/>
            <a:chOff x="967" y="1641"/>
            <a:chExt cx="10213" cy="10452"/>
          </a:xfrm>
        </p:grpSpPr>
        <p:grpSp>
          <p:nvGrpSpPr>
            <p:cNvPr id="13316" name="Group 4"/>
            <p:cNvGrpSpPr>
              <a:grpSpLocks/>
            </p:cNvGrpSpPr>
            <p:nvPr/>
          </p:nvGrpSpPr>
          <p:grpSpPr bwMode="auto">
            <a:xfrm>
              <a:off x="967" y="1641"/>
              <a:ext cx="10213" cy="10452"/>
              <a:chOff x="967" y="1641"/>
              <a:chExt cx="10213" cy="10452"/>
            </a:xfrm>
          </p:grpSpPr>
          <p:grpSp>
            <p:nvGrpSpPr>
              <p:cNvPr id="13321" name="Group 5"/>
              <p:cNvGrpSpPr>
                <a:grpSpLocks/>
              </p:cNvGrpSpPr>
              <p:nvPr/>
            </p:nvGrpSpPr>
            <p:grpSpPr bwMode="auto">
              <a:xfrm>
                <a:off x="2404" y="3164"/>
                <a:ext cx="7044" cy="7220"/>
                <a:chOff x="2033" y="1208"/>
                <a:chExt cx="7044" cy="7220"/>
              </a:xfrm>
            </p:grpSpPr>
            <p:grpSp>
              <p:nvGrpSpPr>
                <p:cNvPr id="13326" name="Group 6"/>
                <p:cNvGrpSpPr>
                  <a:grpSpLocks/>
                </p:cNvGrpSpPr>
                <p:nvPr/>
              </p:nvGrpSpPr>
              <p:grpSpPr bwMode="auto">
                <a:xfrm>
                  <a:off x="2033" y="1706"/>
                  <a:ext cx="7044" cy="6722"/>
                  <a:chOff x="2033" y="1706"/>
                  <a:chExt cx="7044" cy="6722"/>
                </a:xfrm>
              </p:grpSpPr>
              <p:grpSp>
                <p:nvGrpSpPr>
                  <p:cNvPr id="13328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2404" y="1706"/>
                    <a:ext cx="6673" cy="6563"/>
                    <a:chOff x="2404" y="1706"/>
                    <a:chExt cx="6673" cy="6563"/>
                  </a:xfrm>
                </p:grpSpPr>
                <p:sp>
                  <p:nvSpPr>
                    <p:cNvPr id="13332" name="Rectangle 8"/>
                    <p:cNvSpPr>
                      <a:spLocks noChangeArrowheads="1"/>
                    </p:cNvSpPr>
                    <p:nvPr/>
                  </p:nvSpPr>
                  <p:spPr bwMode="auto">
                    <a:xfrm rot="2481921">
                      <a:off x="2404" y="1706"/>
                      <a:ext cx="6673" cy="6563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333" name="Rectangle 9"/>
                    <p:cNvSpPr>
                      <a:spLocks noChangeArrowheads="1"/>
                    </p:cNvSpPr>
                    <p:nvPr/>
                  </p:nvSpPr>
                  <p:spPr bwMode="auto">
                    <a:xfrm rot="2481921">
                      <a:off x="3164" y="2304"/>
                      <a:ext cx="5080" cy="528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3329" name="WordArt 10"/>
                  <p:cNvSpPr>
                    <a:spLocks noChangeArrowheads="1" noChangeShapeType="1" noTextEdit="1"/>
                  </p:cNvSpPr>
                  <p:nvPr/>
                </p:nvSpPr>
                <p:spPr bwMode="auto">
                  <a:xfrm rot="2498188">
                    <a:off x="5788" y="2353"/>
                    <a:ext cx="3159" cy="301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12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336699"/>
                        </a:solidFill>
                        <a:effectLst>
                          <a:outerShdw dist="45791" dir="2021404" algn="ctr" rotWithShape="0">
                            <a:srgbClr val="B2B2B2">
                              <a:alpha val="79999"/>
                            </a:srgbClr>
                          </a:outerShdw>
                        </a:effectLst>
                        <a:latin typeface="Times New Roman"/>
                        <a:cs typeface="Times New Roman"/>
                      </a:rPr>
                      <a:t>личностное</a:t>
                    </a:r>
                  </a:p>
                </p:txBody>
              </p:sp>
              <p:sp>
                <p:nvSpPr>
                  <p:cNvPr id="13330" name="WordArt 11"/>
                  <p:cNvSpPr>
                    <a:spLocks noChangeArrowheads="1" noChangeShapeType="1" noTextEdit="1"/>
                  </p:cNvSpPr>
                  <p:nvPr/>
                </p:nvSpPr>
                <p:spPr bwMode="auto">
                  <a:xfrm rot="-2833601">
                    <a:off x="6387" y="6698"/>
                    <a:ext cx="3159" cy="301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12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336699"/>
                        </a:solidFill>
                        <a:effectLst>
                          <a:outerShdw dist="45791" dir="2021404" algn="ctr" rotWithShape="0">
                            <a:srgbClr val="B2B2B2">
                              <a:alpha val="79999"/>
                            </a:srgbClr>
                          </a:outerShdw>
                        </a:effectLst>
                        <a:latin typeface="Times New Roman"/>
                        <a:cs typeface="Times New Roman"/>
                      </a:rPr>
                      <a:t>сопровождение</a:t>
                    </a:r>
                  </a:p>
                </p:txBody>
              </p:sp>
              <p:sp>
                <p:nvSpPr>
                  <p:cNvPr id="13331" name="WordArt 12"/>
                  <p:cNvSpPr>
                    <a:spLocks noChangeArrowheads="1" noChangeShapeType="1" noTextEdit="1"/>
                  </p:cNvSpPr>
                  <p:nvPr/>
                </p:nvSpPr>
                <p:spPr bwMode="auto">
                  <a:xfrm rot="2498188">
                    <a:off x="2033" y="6876"/>
                    <a:ext cx="3159" cy="486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ru-RU" sz="1200" kern="10">
                        <a:ln w="9525">
                          <a:noFill/>
                          <a:round/>
                          <a:headEnd/>
                          <a:tailEnd/>
                        </a:ln>
                        <a:solidFill>
                          <a:srgbClr val="336699"/>
                        </a:solidFill>
                        <a:effectLst>
                          <a:outerShdw dist="45791" dir="2021404" algn="ctr" rotWithShape="0">
                            <a:srgbClr val="B2B2B2">
                              <a:alpha val="79999"/>
                            </a:srgbClr>
                          </a:outerShdw>
                        </a:effectLst>
                        <a:latin typeface="Times New Roman"/>
                        <a:cs typeface="Times New Roman"/>
                      </a:rPr>
                      <a:t>поддержка</a:t>
                    </a:r>
                  </a:p>
                </p:txBody>
              </p:sp>
            </p:grpSp>
            <p:sp>
              <p:nvSpPr>
                <p:cNvPr id="13327" name="WordArt 13"/>
                <p:cNvSpPr>
                  <a:spLocks noChangeArrowheads="1" noChangeShapeType="1" noTextEdit="1"/>
                </p:cNvSpPr>
                <p:nvPr/>
              </p:nvSpPr>
              <p:spPr bwMode="auto">
                <a:xfrm rot="-2871592">
                  <a:off x="2091" y="2607"/>
                  <a:ext cx="3159" cy="361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ru-RU" sz="1200" kern="10">
                      <a:ln w="9525">
                        <a:noFill/>
                        <a:round/>
                        <a:headEnd/>
                        <a:tailEnd/>
                      </a:ln>
                      <a:solidFill>
                        <a:srgbClr val="336699"/>
                      </a:solidFill>
                      <a:effectLst>
                        <a:outerShdw dist="45791" dir="2021404" algn="ctr" rotWithShape="0">
                          <a:srgbClr val="B2B2B2">
                            <a:alpha val="79999"/>
                          </a:srgbClr>
                        </a:outerShdw>
                      </a:effectLst>
                      <a:latin typeface="Times New Roman"/>
                      <a:cs typeface="Times New Roman"/>
                    </a:rPr>
                    <a:t>индивидуально</a:t>
                  </a:r>
                </a:p>
              </p:txBody>
            </p:sp>
          </p:grpSp>
          <p:sp>
            <p:nvSpPr>
              <p:cNvPr id="13322" name="WordArt 14"/>
              <p:cNvSpPr>
                <a:spLocks noChangeArrowheads="1" noChangeShapeType="1" noTextEdit="1"/>
              </p:cNvSpPr>
              <p:nvPr/>
            </p:nvSpPr>
            <p:spPr bwMode="auto">
              <a:xfrm rot="2469518">
                <a:off x="6159" y="3250"/>
                <a:ext cx="5021" cy="101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 Black"/>
                  </a:rPr>
                  <a:t>что ты хочешь?</a:t>
                </a:r>
              </a:p>
            </p:txBody>
          </p:sp>
          <p:sp>
            <p:nvSpPr>
              <p:cNvPr id="13323" name="WordArt 15"/>
              <p:cNvSpPr>
                <a:spLocks noChangeArrowheads="1" noChangeShapeType="1" noTextEdit="1"/>
              </p:cNvSpPr>
              <p:nvPr/>
            </p:nvSpPr>
            <p:spPr bwMode="auto">
              <a:xfrm rot="2469518">
                <a:off x="967" y="9547"/>
                <a:ext cx="5021" cy="101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 Black"/>
                  </a:rPr>
                  <a:t>Почему это</a:t>
                </a:r>
              </a:p>
              <a:p>
                <a:pPr algn="ctr"/>
                <a:r>
                  <a:rPr lang="ru-RU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 Black"/>
                  </a:rPr>
                  <a:t> важно для тебя?</a:t>
                </a:r>
              </a:p>
            </p:txBody>
          </p:sp>
          <p:sp>
            <p:nvSpPr>
              <p:cNvPr id="13324" name="WordArt 16"/>
              <p:cNvSpPr>
                <a:spLocks noChangeArrowheads="1" noChangeShapeType="1" noTextEdit="1"/>
              </p:cNvSpPr>
              <p:nvPr/>
            </p:nvSpPr>
            <p:spPr bwMode="auto">
              <a:xfrm rot="-2889749">
                <a:off x="519" y="3647"/>
                <a:ext cx="5021" cy="101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 Black"/>
                  </a:rPr>
                  <a:t>Как узнаешь, что</a:t>
                </a:r>
              </a:p>
              <a:p>
                <a:pPr algn="ctr"/>
                <a:r>
                  <a:rPr lang="ru-RU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 Black"/>
                  </a:rPr>
                  <a:t>достиг результата?</a:t>
                </a:r>
              </a:p>
            </p:txBody>
          </p:sp>
          <p:sp>
            <p:nvSpPr>
              <p:cNvPr id="13325" name="WordArt 17"/>
              <p:cNvSpPr>
                <a:spLocks noChangeArrowheads="1" noChangeShapeType="1" noTextEdit="1"/>
              </p:cNvSpPr>
              <p:nvPr/>
            </p:nvSpPr>
            <p:spPr bwMode="auto">
              <a:xfrm rot="-2889749">
                <a:off x="6956" y="9078"/>
                <a:ext cx="5021" cy="101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 Black"/>
                  </a:rPr>
                  <a:t>Как ты сможешь</a:t>
                </a:r>
              </a:p>
              <a:p>
                <a:pPr algn="ctr"/>
                <a:r>
                  <a:rPr lang="ru-RU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 Black"/>
                  </a:rPr>
                  <a:t>достичь цели?</a:t>
                </a:r>
              </a:p>
            </p:txBody>
          </p:sp>
        </p:grpSp>
        <p:sp>
          <p:nvSpPr>
            <p:cNvPr id="30738" name="Rectangle 18"/>
            <p:cNvSpPr>
              <a:spLocks noChangeArrowheads="1"/>
            </p:cNvSpPr>
            <p:nvPr/>
          </p:nvSpPr>
          <p:spPr bwMode="auto">
            <a:xfrm rot="-2904771">
              <a:off x="2944" y="5780"/>
              <a:ext cx="2655" cy="251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9" name="Rectangle 19"/>
            <p:cNvSpPr>
              <a:spLocks noChangeArrowheads="1"/>
            </p:cNvSpPr>
            <p:nvPr/>
          </p:nvSpPr>
          <p:spPr bwMode="auto">
            <a:xfrm rot="-2904771">
              <a:off x="4665" y="3851"/>
              <a:ext cx="2655" cy="2516"/>
            </a:xfrm>
            <a:prstGeom prst="rect">
              <a:avLst/>
            </a:prstGeom>
            <a:solidFill>
              <a:srgbClr val="C0504D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 rot="-2904771">
              <a:off x="4881" y="7532"/>
              <a:ext cx="2524" cy="2516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4F81BD"/>
                </a:gs>
                <a:gs pos="100000">
                  <a:srgbClr val="95B3D7"/>
                </a:gs>
              </a:gsLst>
              <a:lin ang="5400000" scaled="1"/>
            </a:gradFill>
            <a:ln w="12700">
              <a:solidFill>
                <a:srgbClr val="4F81B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41" name="Rectangle 21"/>
            <p:cNvSpPr>
              <a:spLocks noChangeArrowheads="1"/>
            </p:cNvSpPr>
            <p:nvPr/>
          </p:nvSpPr>
          <p:spPr bwMode="auto">
            <a:xfrm rot="-2904771">
              <a:off x="6500" y="5563"/>
              <a:ext cx="2649" cy="2516"/>
            </a:xfrm>
            <a:prstGeom prst="rect">
              <a:avLst/>
            </a:prstGeom>
            <a:solidFill>
              <a:srgbClr val="9BBB59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1191993" y="0"/>
            <a:ext cx="697678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Технологичность </a:t>
            </a:r>
            <a:r>
              <a:rPr lang="ru-RU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коучинга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Инструменты учителя, внедряющего </a:t>
            </a:r>
          </a:p>
          <a:p>
            <a:pPr algn="ctr"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технологию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коучинга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339" name="Группа 29"/>
          <p:cNvGrpSpPr>
            <a:grpSpLocks/>
          </p:cNvGrpSpPr>
          <p:nvPr/>
        </p:nvGrpSpPr>
        <p:grpSpPr bwMode="auto">
          <a:xfrm>
            <a:off x="395288" y="1241425"/>
            <a:ext cx="8497887" cy="5616575"/>
            <a:chOff x="394766" y="1052736"/>
            <a:chExt cx="8497714" cy="5616624"/>
          </a:xfrm>
        </p:grpSpPr>
        <p:sp>
          <p:nvSpPr>
            <p:cNvPr id="5" name="Овал 4"/>
            <p:cNvSpPr/>
            <p:nvPr/>
          </p:nvSpPr>
          <p:spPr>
            <a:xfrm>
              <a:off x="3636375" y="3140317"/>
              <a:ext cx="2087520" cy="2089168"/>
            </a:xfrm>
            <a:prstGeom prst="ellipse">
              <a:avLst/>
            </a:prstGeom>
            <a:solidFill>
              <a:srgbClr val="FFFF00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dirty="0">
                  <a:latin typeface="Georgia" pitchFamily="18" charset="0"/>
                </a:rPr>
                <a:t>Успешный ученик</a:t>
              </a:r>
            </a:p>
          </p:txBody>
        </p:sp>
        <p:grpSp>
          <p:nvGrpSpPr>
            <p:cNvPr id="14341" name="Группа 21"/>
            <p:cNvGrpSpPr>
              <a:grpSpLocks/>
            </p:cNvGrpSpPr>
            <p:nvPr/>
          </p:nvGrpSpPr>
          <p:grpSpPr bwMode="auto">
            <a:xfrm>
              <a:off x="394766" y="3573016"/>
              <a:ext cx="3241130" cy="1152128"/>
              <a:chOff x="394766" y="3573016"/>
              <a:chExt cx="3241130" cy="1152128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394766" y="3573016"/>
                <a:ext cx="2305025" cy="1152128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dirty="0">
                    <a:latin typeface="Georgia" pitchFamily="18" charset="0"/>
                  </a:rPr>
                  <a:t>Шкала удовлетворенности продвижением к цели</a:t>
                </a:r>
              </a:p>
            </p:txBody>
          </p:sp>
          <p:sp>
            <p:nvSpPr>
              <p:cNvPr id="15" name="Стрелка вправо 14"/>
              <p:cNvSpPr/>
              <p:nvPr/>
            </p:nvSpPr>
            <p:spPr>
              <a:xfrm>
                <a:off x="2699792" y="3861048"/>
                <a:ext cx="936104" cy="576064"/>
              </a:xfrm>
              <a:prstGeom prst="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4342" name="Группа 26"/>
            <p:cNvGrpSpPr>
              <a:grpSpLocks/>
            </p:cNvGrpSpPr>
            <p:nvPr/>
          </p:nvGrpSpPr>
          <p:grpSpPr bwMode="auto">
            <a:xfrm>
              <a:off x="5724128" y="3573016"/>
              <a:ext cx="3168352" cy="1152128"/>
              <a:chOff x="5724128" y="3573016"/>
              <a:chExt cx="3168352" cy="1152128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6660232" y="3573016"/>
                <a:ext cx="2232248" cy="1152128"/>
              </a:xfrm>
              <a:prstGeom prst="rect">
                <a:avLst/>
              </a:prstGeom>
              <a:solidFill>
                <a:srgbClr val="FF0066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400" dirty="0">
                    <a:latin typeface="Georgia" pitchFamily="18" charset="0"/>
                  </a:rPr>
                  <a:t>Тоны голоса</a:t>
                </a:r>
              </a:p>
            </p:txBody>
          </p:sp>
          <p:sp>
            <p:nvSpPr>
              <p:cNvPr id="16" name="Стрелка вправо 15"/>
              <p:cNvSpPr/>
              <p:nvPr/>
            </p:nvSpPr>
            <p:spPr>
              <a:xfrm rot="10800000">
                <a:off x="5724128" y="3861048"/>
                <a:ext cx="936104" cy="576064"/>
              </a:xfrm>
              <a:prstGeom prst="rightArrow">
                <a:avLst/>
              </a:prstGeom>
              <a:solidFill>
                <a:srgbClr val="FF0066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4343" name="Группа 28"/>
            <p:cNvGrpSpPr>
              <a:grpSpLocks/>
            </p:cNvGrpSpPr>
            <p:nvPr/>
          </p:nvGrpSpPr>
          <p:grpSpPr bwMode="auto">
            <a:xfrm>
              <a:off x="1115616" y="4970958"/>
              <a:ext cx="2947666" cy="1698402"/>
              <a:chOff x="1115616" y="4970958"/>
              <a:chExt cx="2947666" cy="1698402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1115616" y="5517232"/>
                <a:ext cx="2232248" cy="1152128"/>
              </a:xfrm>
              <a:prstGeom prst="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400" dirty="0">
                    <a:latin typeface="Georgia" pitchFamily="18" charset="0"/>
                  </a:rPr>
                  <a:t>Глубинное слушание</a:t>
                </a:r>
              </a:p>
            </p:txBody>
          </p:sp>
          <p:sp>
            <p:nvSpPr>
              <p:cNvPr id="17" name="Стрелка вправо 16"/>
              <p:cNvSpPr/>
              <p:nvPr/>
            </p:nvSpPr>
            <p:spPr>
              <a:xfrm rot="18920971">
                <a:off x="3127178" y="4970958"/>
                <a:ext cx="936104" cy="576064"/>
              </a:xfrm>
              <a:prstGeom prst="rightArrow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4344" name="Группа 27"/>
            <p:cNvGrpSpPr>
              <a:grpSpLocks/>
            </p:cNvGrpSpPr>
            <p:nvPr/>
          </p:nvGrpSpPr>
          <p:grpSpPr bwMode="auto">
            <a:xfrm>
              <a:off x="5291585" y="4965843"/>
              <a:ext cx="3024831" cy="1703517"/>
              <a:chOff x="5291585" y="4965843"/>
              <a:chExt cx="3024831" cy="1703517"/>
            </a:xfrm>
          </p:grpSpPr>
          <p:sp>
            <p:nvSpPr>
              <p:cNvPr id="14" name="Прямоугольник 13"/>
              <p:cNvSpPr/>
              <p:nvPr/>
            </p:nvSpPr>
            <p:spPr>
              <a:xfrm>
                <a:off x="6084168" y="5517232"/>
                <a:ext cx="2232248" cy="1152128"/>
              </a:xfrm>
              <a:prstGeom prst="rect">
                <a:avLst/>
              </a:prstGeom>
              <a:solidFill>
                <a:srgbClr val="66CCF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400" dirty="0">
                    <a:latin typeface="Georgia" pitchFamily="18" charset="0"/>
                  </a:rPr>
                  <a:t>Открытые «умные» вопросы</a:t>
                </a:r>
              </a:p>
            </p:txBody>
          </p:sp>
          <p:sp>
            <p:nvSpPr>
              <p:cNvPr id="18" name="Стрелка вправо 17"/>
              <p:cNvSpPr/>
              <p:nvPr/>
            </p:nvSpPr>
            <p:spPr>
              <a:xfrm rot="13353666">
                <a:off x="5291585" y="4965843"/>
                <a:ext cx="936104" cy="576064"/>
              </a:xfrm>
              <a:prstGeom prst="rightArrow">
                <a:avLst/>
              </a:prstGeom>
              <a:solidFill>
                <a:srgbClr val="66CCF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4345" name="Группа 23"/>
            <p:cNvGrpSpPr>
              <a:grpSpLocks/>
            </p:cNvGrpSpPr>
            <p:nvPr/>
          </p:nvGrpSpPr>
          <p:grpSpPr bwMode="auto">
            <a:xfrm>
              <a:off x="755576" y="1772816"/>
              <a:ext cx="3230560" cy="1641392"/>
              <a:chOff x="755576" y="1772816"/>
              <a:chExt cx="3230560" cy="1641392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755576" y="1772816"/>
                <a:ext cx="2232248" cy="1152128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400" dirty="0">
                    <a:latin typeface="Georgia" pitchFamily="18" charset="0"/>
                  </a:rPr>
                  <a:t>Колесо развития</a:t>
                </a:r>
              </a:p>
            </p:txBody>
          </p:sp>
          <p:sp>
            <p:nvSpPr>
              <p:cNvPr id="19" name="Стрелка вправо 18"/>
              <p:cNvSpPr/>
              <p:nvPr/>
            </p:nvSpPr>
            <p:spPr>
              <a:xfrm rot="1931225">
                <a:off x="2816433" y="2838144"/>
                <a:ext cx="1169703" cy="576064"/>
              </a:xfrm>
              <a:prstGeom prst="rightArrow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4346" name="Группа 25"/>
            <p:cNvGrpSpPr>
              <a:grpSpLocks/>
            </p:cNvGrpSpPr>
            <p:nvPr/>
          </p:nvGrpSpPr>
          <p:grpSpPr bwMode="auto">
            <a:xfrm>
              <a:off x="5345486" y="1772816"/>
              <a:ext cx="3186954" cy="1667040"/>
              <a:chOff x="5345486" y="1772816"/>
              <a:chExt cx="3186954" cy="1667040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6300192" y="1772816"/>
                <a:ext cx="2232248" cy="115212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400" dirty="0">
                    <a:latin typeface="Georgia" pitchFamily="18" charset="0"/>
                  </a:rPr>
                  <a:t>Линия времени</a:t>
                </a:r>
              </a:p>
            </p:txBody>
          </p:sp>
          <p:sp>
            <p:nvSpPr>
              <p:cNvPr id="20" name="Стрелка вправо 19"/>
              <p:cNvSpPr/>
              <p:nvPr/>
            </p:nvSpPr>
            <p:spPr>
              <a:xfrm rot="8521491">
                <a:off x="5345486" y="2863792"/>
                <a:ext cx="1169703" cy="576064"/>
              </a:xfrm>
              <a:prstGeom prst="rightArrow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4347" name="Группа 24"/>
            <p:cNvGrpSpPr>
              <a:grpSpLocks/>
            </p:cNvGrpSpPr>
            <p:nvPr/>
          </p:nvGrpSpPr>
          <p:grpSpPr bwMode="auto">
            <a:xfrm>
              <a:off x="3563888" y="1052736"/>
              <a:ext cx="2232248" cy="2088232"/>
              <a:chOff x="3563888" y="1052736"/>
              <a:chExt cx="2232248" cy="2088232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3563888" y="1052736"/>
                <a:ext cx="2232248" cy="1152128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400" dirty="0">
                    <a:latin typeface="Georgia" pitchFamily="18" charset="0"/>
                  </a:rPr>
                  <a:t>Шаги </a:t>
                </a:r>
                <a:r>
                  <a:rPr lang="ru-RU" sz="2400" dirty="0">
                    <a:latin typeface="Georgia" pitchFamily="18" charset="0"/>
                  </a:rPr>
                  <a:t>успеха</a:t>
                </a:r>
                <a:endParaRPr lang="ru-RU" sz="2400" dirty="0">
                  <a:latin typeface="Georgia" pitchFamily="18" charset="0"/>
                </a:endParaRPr>
              </a:p>
            </p:txBody>
          </p:sp>
          <p:sp>
            <p:nvSpPr>
              <p:cNvPr id="21" name="Стрелка вправо 20"/>
              <p:cNvSpPr/>
              <p:nvPr/>
            </p:nvSpPr>
            <p:spPr>
              <a:xfrm rot="5400000">
                <a:off x="4175956" y="2384884"/>
                <a:ext cx="936104" cy="576064"/>
              </a:xfrm>
              <a:prstGeom prst="rightArrow">
                <a:avLst/>
              </a:prstGeom>
              <a:solidFill>
                <a:srgbClr val="00B05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218550" cy="113877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Модель дистанционного сопровождения </a:t>
            </a:r>
          </a:p>
          <a:p>
            <a:pPr algn="ctr">
              <a:defRPr/>
            </a:pPr>
            <a:r>
              <a:rPr lang="ru-RU" sz="3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учащихся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TextBox 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059113" y="3573463"/>
            <a:ext cx="33131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hlinkClick r:id="rId7"/>
              </a:rPr>
              <a:t>Дистанционное обучение</a:t>
            </a:r>
          </a:p>
          <a:p>
            <a:pPr algn="ctr"/>
            <a:r>
              <a:rPr lang="en-US">
                <a:hlinkClick r:id="rId7"/>
              </a:rPr>
              <a:t>“Deutsch im Netz”</a:t>
            </a:r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917178" y="0"/>
            <a:ext cx="773961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Этапы внедрения опыта</a:t>
            </a:r>
          </a:p>
        </p:txBody>
      </p:sp>
      <p:graphicFrame>
        <p:nvGraphicFramePr>
          <p:cNvPr id="16" name="Схема 15"/>
          <p:cNvGraphicFramePr/>
          <p:nvPr/>
        </p:nvGraphicFramePr>
        <p:xfrm>
          <a:off x="323528" y="908720"/>
          <a:ext cx="864096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1267" y="188640"/>
            <a:ext cx="781970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Результативность опыта</a:t>
            </a:r>
          </a:p>
        </p:txBody>
      </p:sp>
      <p:sp>
        <p:nvSpPr>
          <p:cNvPr id="1028" name="TextBox 2"/>
          <p:cNvSpPr txBox="1">
            <a:spLocks noChangeArrowheads="1"/>
          </p:cNvSpPr>
          <p:nvPr/>
        </p:nvSpPr>
        <p:spPr bwMode="auto">
          <a:xfrm>
            <a:off x="179388" y="2060575"/>
            <a:ext cx="46799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 Повышение качества знаний учащихся по немецкому языку:</a:t>
            </a:r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0" name="Прямоугольник 4"/>
          <p:cNvSpPr>
            <a:spLocks noChangeArrowheads="1"/>
          </p:cNvSpPr>
          <p:nvPr/>
        </p:nvSpPr>
        <p:spPr bwMode="auto">
          <a:xfrm>
            <a:off x="250825" y="4005263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 активное участие и победы учащихся на предметной олимпиаде, в творческих проектах и альтернативных олимпиадах по предмету :</a:t>
            </a: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4356100" y="1196975"/>
          <a:ext cx="4532313" cy="2447925"/>
        </p:xfrm>
        <a:graphic>
          <a:graphicData uri="http://schemas.openxmlformats.org/presentationml/2006/ole">
            <p:oleObj spid="_x0000_s1026" name="Chart" r:id="rId3" imgW="3190971" imgH="1571553" progId="MSGraph.Chart.8">
              <p:embed/>
            </p:oleObj>
          </a:graphicData>
        </a:graphic>
      </p:graphicFrame>
      <p:sp>
        <p:nvSpPr>
          <p:cNvPr id="11" name="Прямоугольник 10">
            <a:hlinkClick r:id="rId4"/>
          </p:cNvPr>
          <p:cNvSpPr/>
          <p:nvPr/>
        </p:nvSpPr>
        <p:spPr>
          <a:xfrm>
            <a:off x="2411760" y="5373216"/>
            <a:ext cx="571970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ПОДРОБНЕЕ ЗДЕСЬ</a:t>
            </a:r>
          </a:p>
        </p:txBody>
      </p:sp>
      <p:pic>
        <p:nvPicPr>
          <p:cNvPr id="12" name="Picture 11" descr="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993030">
            <a:off x="263525" y="5438775"/>
            <a:ext cx="1663700" cy="1108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0"/>
            <a:ext cx="781970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Результативность опыта</a:t>
            </a:r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250825" y="1052513"/>
            <a:ext cx="84978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комфорт и атмосфера доверия между участниками образовательного процесса</a:t>
            </a: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323850" y="4508500"/>
            <a:ext cx="8497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удовлетворенность процессом обучения</a:t>
            </a:r>
          </a:p>
        </p:txBody>
      </p:sp>
      <p:graphicFrame>
        <p:nvGraphicFramePr>
          <p:cNvPr id="2050" name="Диаграмма 11"/>
          <p:cNvGraphicFramePr>
            <a:graphicFrameLocks/>
          </p:cNvGraphicFramePr>
          <p:nvPr/>
        </p:nvGraphicFramePr>
        <p:xfrm>
          <a:off x="755650" y="4943475"/>
          <a:ext cx="3559175" cy="1914525"/>
        </p:xfrm>
        <a:graphic>
          <a:graphicData uri="http://schemas.openxmlformats.org/presentationml/2006/ole">
            <p:oleObj spid="_x0000_s2050" r:id="rId4" imgW="3560373" imgH="1914310" progId="Excel.Chart.8">
              <p:embed/>
            </p:oleObj>
          </a:graphicData>
        </a:graphic>
      </p:graphicFrame>
      <p:graphicFrame>
        <p:nvGraphicFramePr>
          <p:cNvPr id="2051" name="Диаграмма 12"/>
          <p:cNvGraphicFramePr>
            <a:graphicFrameLocks/>
          </p:cNvGraphicFramePr>
          <p:nvPr/>
        </p:nvGraphicFramePr>
        <p:xfrm>
          <a:off x="4716463" y="5006975"/>
          <a:ext cx="3524250" cy="1851025"/>
        </p:xfrm>
        <a:graphic>
          <a:graphicData uri="http://schemas.openxmlformats.org/presentationml/2006/ole">
            <p:oleObj spid="_x0000_s2051" r:id="rId5" imgW="3523793" imgH="1853345" progId="Excel.Chart.8">
              <p:embed/>
            </p:oleObj>
          </a:graphicData>
        </a:graphic>
      </p:graphicFrame>
      <p:grpSp>
        <p:nvGrpSpPr>
          <p:cNvPr id="2055" name="Группа 17"/>
          <p:cNvGrpSpPr>
            <a:grpSpLocks/>
          </p:cNvGrpSpPr>
          <p:nvPr/>
        </p:nvGrpSpPr>
        <p:grpSpPr bwMode="auto">
          <a:xfrm>
            <a:off x="250825" y="1700213"/>
            <a:ext cx="8540750" cy="2725737"/>
            <a:chOff x="209084" y="1913734"/>
            <a:chExt cx="8540427" cy="2724495"/>
          </a:xfrm>
        </p:grpSpPr>
        <p:pic>
          <p:nvPicPr>
            <p:cNvPr id="2056" name="Picture 4" descr="C:\Users\Катя\Desktop\школа\фото\конкурсы\праздник алфавита 2011\DSC02393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-1636101">
              <a:off x="209084" y="2254248"/>
              <a:ext cx="1800225" cy="1349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2" descr="C:\Users\Катя\Desktop\школа\фото\конкурсы\2013.03.13 открытый урок\DSC04808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-276798">
              <a:off x="4184024" y="1913734"/>
              <a:ext cx="1760537" cy="1166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691860">
              <a:off x="1225543" y="3107019"/>
              <a:ext cx="1952625" cy="1296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-513103">
              <a:off x="3289526" y="3260740"/>
              <a:ext cx="1706594" cy="1279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 rot="659292">
              <a:off x="6342539" y="1935104"/>
              <a:ext cx="1835249" cy="1376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13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292080" y="3140968"/>
              <a:ext cx="1691233" cy="1268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339752" y="2060848"/>
              <a:ext cx="1656184" cy="1242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16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-695376">
              <a:off x="7058427" y="3369916"/>
              <a:ext cx="1691084" cy="1268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0"/>
            <a:ext cx="7210371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Список использованной </a:t>
            </a:r>
          </a:p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литературы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50825" y="1557338"/>
            <a:ext cx="8605838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Зырянова, Н.М. Коучинг в обучении подростков. //Вестник практической психологии образования. – 2004. – № 1. – С. 46–49.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Новые педагогические и информационные технологии в системе образования [Текст]: учеб. пособие для студентов педагогических вузов и системы повышения квалификации педагогических кадров /Е.С.Полат, М.Ю.Бухаркина, М,В.Моисеева, А.Е.Петров; под. ред. Е.С.Полат. – М.: Издательский центр «Академия», 2001. – 272 с.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Парслоу, Э. Рэй М. Коучинг в обучении: практические методы и техники. – СПб.: Питер, 2003. – 204 с.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Аткинсон М. Жизнь в потоке. Коучинг. – Пер. с англ.-М.: Альпина Паблишер, 2013. – 330с.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www.erickson.ru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</a:t>
            </a:r>
            <a:r>
              <a:rPr lang="en-US" sz="2000"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www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.coachingineducation.ru</a:t>
            </a:r>
            <a:endParaRPr lang="ru-RU" sz="2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>
          <a:xfrm>
            <a:off x="5364163" y="1844675"/>
            <a:ext cx="2952750" cy="29527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067175" y="4149725"/>
            <a:ext cx="2449513" cy="223202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5576" y="3140968"/>
            <a:ext cx="3456384" cy="3312368"/>
          </a:xfrm>
          <a:prstGeom prst="ellipse">
            <a:avLst/>
          </a:prstGeom>
        </p:spPr>
        <p:style>
          <a:lnRef idx="1">
            <a:schemeClr val="accent6"/>
          </a:lnRef>
          <a:fillRef idx="1003">
            <a:schemeClr val="dk2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27088" y="1557338"/>
            <a:ext cx="2449512" cy="22320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843213" y="1628775"/>
            <a:ext cx="3232150" cy="31607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6227763" y="3716338"/>
            <a:ext cx="2376487" cy="216058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TextBox 19"/>
          <p:cNvSpPr txBox="1">
            <a:spLocks noChangeArrowheads="1"/>
          </p:cNvSpPr>
          <p:nvPr/>
        </p:nvSpPr>
        <p:spPr bwMode="auto">
          <a:xfrm>
            <a:off x="1187450" y="2060575"/>
            <a:ext cx="1584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Умение фильтровать лишнюю информацию</a:t>
            </a:r>
          </a:p>
        </p:txBody>
      </p:sp>
      <p:sp>
        <p:nvSpPr>
          <p:cNvPr id="5131" name="TextBox 20"/>
          <p:cNvSpPr txBox="1">
            <a:spLocks noChangeArrowheads="1"/>
          </p:cNvSpPr>
          <p:nvPr/>
        </p:nvSpPr>
        <p:spPr bwMode="auto">
          <a:xfrm>
            <a:off x="3419475" y="2276475"/>
            <a:ext cx="216058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Умение работать удаленно</a:t>
            </a:r>
          </a:p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Постоянное самообучение</a:t>
            </a:r>
          </a:p>
        </p:txBody>
      </p:sp>
      <p:sp>
        <p:nvSpPr>
          <p:cNvPr id="5132" name="TextBox 21"/>
          <p:cNvSpPr txBox="1">
            <a:spLocks noChangeArrowheads="1"/>
          </p:cNvSpPr>
          <p:nvPr/>
        </p:nvSpPr>
        <p:spPr bwMode="auto">
          <a:xfrm>
            <a:off x="6156325" y="2781300"/>
            <a:ext cx="2016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Межкультурная компетентность</a:t>
            </a:r>
          </a:p>
        </p:txBody>
      </p:sp>
      <p:sp>
        <p:nvSpPr>
          <p:cNvPr id="5133" name="TextBox 22"/>
          <p:cNvSpPr txBox="1">
            <a:spLocks noChangeArrowheads="1"/>
          </p:cNvSpPr>
          <p:nvPr/>
        </p:nvSpPr>
        <p:spPr bwMode="auto">
          <a:xfrm>
            <a:off x="1476375" y="4149725"/>
            <a:ext cx="19431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Инновационное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Адаптивное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Проектное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Вычислительное мышление</a:t>
            </a:r>
          </a:p>
        </p:txBody>
      </p:sp>
      <p:sp>
        <p:nvSpPr>
          <p:cNvPr id="5134" name="TextBox 23"/>
          <p:cNvSpPr txBox="1">
            <a:spLocks noChangeArrowheads="1"/>
          </p:cNvSpPr>
          <p:nvPr/>
        </p:nvSpPr>
        <p:spPr bwMode="auto">
          <a:xfrm>
            <a:off x="4284663" y="4724400"/>
            <a:ext cx="2087562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Знания, не ограничивающиеся своей узкой специализацией</a:t>
            </a:r>
          </a:p>
        </p:txBody>
      </p:sp>
      <p:sp>
        <p:nvSpPr>
          <p:cNvPr id="5135" name="TextBox 24"/>
          <p:cNvSpPr txBox="1">
            <a:spLocks noChangeArrowheads="1"/>
          </p:cNvSpPr>
          <p:nvPr/>
        </p:nvSpPr>
        <p:spPr bwMode="auto">
          <a:xfrm>
            <a:off x="6588125" y="4365625"/>
            <a:ext cx="18002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Социальный и 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эмоциональный интеллект</a:t>
            </a:r>
          </a:p>
        </p:txBody>
      </p:sp>
      <p:sp>
        <p:nvSpPr>
          <p:cNvPr id="5136" name="TextBox 25"/>
          <p:cNvSpPr txBox="1">
            <a:spLocks noChangeArrowheads="1"/>
          </p:cNvSpPr>
          <p:nvPr/>
        </p:nvSpPr>
        <p:spPr bwMode="auto">
          <a:xfrm>
            <a:off x="2806700" y="6488113"/>
            <a:ext cx="6337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По данным Института Будущего  - </a:t>
            </a:r>
            <a:r>
              <a:rPr lang="de-DE">
                <a:latin typeface="Calibri" pitchFamily="34" charset="0"/>
                <a:hlinkClick r:id="rId2"/>
              </a:rPr>
              <a:t>www.computerra.ru/cio/5662</a:t>
            </a:r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76369" y="0"/>
            <a:ext cx="819974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Что позволит преуспеть </a:t>
            </a:r>
          </a:p>
          <a:p>
            <a:pPr algn="ctr"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</a:rPr>
              <a:t>современному школьнику в 2020 году ?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348038" y="1844675"/>
            <a:ext cx="2952750" cy="7921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FF0000"/>
                </a:solidFill>
              </a:rPr>
              <a:t>Учитель 21 века</a:t>
            </a:r>
          </a:p>
        </p:txBody>
      </p:sp>
      <p:sp>
        <p:nvSpPr>
          <p:cNvPr id="5" name="Облако 4"/>
          <p:cNvSpPr/>
          <p:nvPr/>
        </p:nvSpPr>
        <p:spPr>
          <a:xfrm>
            <a:off x="4859338" y="3213100"/>
            <a:ext cx="3025775" cy="1871663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Помогает найти себя, свое призвание</a:t>
            </a:r>
          </a:p>
        </p:txBody>
      </p:sp>
      <p:sp>
        <p:nvSpPr>
          <p:cNvPr id="6" name="Овал 5"/>
          <p:cNvSpPr/>
          <p:nvPr/>
        </p:nvSpPr>
        <p:spPr>
          <a:xfrm>
            <a:off x="1908175" y="2852738"/>
            <a:ext cx="2232025" cy="20891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Раскрывает потенциал и таланты ребенка</a:t>
            </a:r>
          </a:p>
        </p:txBody>
      </p:sp>
      <p:sp>
        <p:nvSpPr>
          <p:cNvPr id="11" name="Выгнутая вверх стрелка 10"/>
          <p:cNvSpPr/>
          <p:nvPr/>
        </p:nvSpPr>
        <p:spPr>
          <a:xfrm rot="2848529">
            <a:off x="6457951" y="2468562"/>
            <a:ext cx="1670050" cy="4032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 rot="11187734">
            <a:off x="3232150" y="5076825"/>
            <a:ext cx="2447925" cy="6461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верх стрелка 12"/>
          <p:cNvSpPr/>
          <p:nvPr/>
        </p:nvSpPr>
        <p:spPr>
          <a:xfrm rot="19092884">
            <a:off x="2211388" y="2154238"/>
            <a:ext cx="1079500" cy="4762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152" name="TextBox 13"/>
          <p:cNvSpPr txBox="1">
            <a:spLocks noChangeArrowheads="1"/>
          </p:cNvSpPr>
          <p:nvPr/>
        </p:nvSpPr>
        <p:spPr bwMode="auto">
          <a:xfrm>
            <a:off x="5830888" y="5300663"/>
            <a:ext cx="331311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УМЕЕТ: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вдохновлять и мотивировать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наделять ответственностью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создавать поддерживающую среду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слушать и слышать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воспринимать ученика как личность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радоваться успехам каждого ребенка</a:t>
            </a:r>
          </a:p>
        </p:txBody>
      </p:sp>
      <p:sp>
        <p:nvSpPr>
          <p:cNvPr id="6153" name="TextBox 14"/>
          <p:cNvSpPr txBox="1">
            <a:spLocks noChangeArrowheads="1"/>
          </p:cNvSpPr>
          <p:nvPr/>
        </p:nvSpPr>
        <p:spPr bwMode="auto">
          <a:xfrm>
            <a:off x="7235825" y="1268413"/>
            <a:ext cx="19081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ПООЩРЯЕТ: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самостоятельность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целеустремленность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веру в свои силы</a:t>
            </a:r>
          </a:p>
        </p:txBody>
      </p:sp>
      <p:sp>
        <p:nvSpPr>
          <p:cNvPr id="4108" name="TextBox 15"/>
          <p:cNvSpPr txBox="1">
            <a:spLocks noChangeArrowheads="1"/>
          </p:cNvSpPr>
          <p:nvPr/>
        </p:nvSpPr>
        <p:spPr bwMode="auto">
          <a:xfrm>
            <a:off x="395288" y="1341438"/>
            <a:ext cx="21955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ВЛАДЕЕТ: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современными технологиями в обучении и развитии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использует интерактивный подход </a:t>
            </a:r>
          </a:p>
        </p:txBody>
      </p:sp>
      <p:sp>
        <p:nvSpPr>
          <p:cNvPr id="6155" name="TextBox 16"/>
          <p:cNvSpPr txBox="1">
            <a:spLocks noChangeArrowheads="1"/>
          </p:cNvSpPr>
          <p:nvPr/>
        </p:nvSpPr>
        <p:spPr bwMode="auto">
          <a:xfrm>
            <a:off x="611188" y="5516563"/>
            <a:ext cx="302418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ИМЕЕТ: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желание к самосовершенствованию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 коучинг как инструмент планирования успешного будущего</a:t>
            </a:r>
          </a:p>
        </p:txBody>
      </p:sp>
      <p:sp>
        <p:nvSpPr>
          <p:cNvPr id="6156" name="TextBox 17"/>
          <p:cNvSpPr txBox="1">
            <a:spLocks noChangeArrowheads="1"/>
          </p:cNvSpPr>
          <p:nvPr/>
        </p:nvSpPr>
        <p:spPr bwMode="auto">
          <a:xfrm>
            <a:off x="0" y="3429000"/>
            <a:ext cx="2303463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Times New Roman" pitchFamily="18" charset="0"/>
                <a:cs typeface="Times New Roman" pitchFamily="18" charset="0"/>
              </a:rPr>
              <a:t>ПОКАЗЫВАЕТ: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заинтересованность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уважение и доверие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гибкость и мобильность</a:t>
            </a:r>
          </a:p>
          <a:p>
            <a:pPr>
              <a:buFontTx/>
              <a:buChar char="-"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 открытость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56336" y="0"/>
            <a:ext cx="7136826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Глобально-значимая роль школы и педагога </a:t>
            </a:r>
          </a:p>
          <a:p>
            <a:pPr algn="ctr">
              <a:defRPr/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развития личности </a:t>
            </a:r>
          </a:p>
          <a:p>
            <a:pPr algn="ctr">
              <a:defRPr/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условиях реализации ФГОС 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 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поколения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539750" y="1392238"/>
            <a:ext cx="8099425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 устаревшее содержание учебного материала в учебных пособиях и современные требования к изучению немецкого языка;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endParaRPr lang="ru-RU" sz="8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 высокий темп изучения учебной программы и низкий уровень сформированности учебных действий у учащихся;</a:t>
            </a: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endParaRPr lang="ru-RU" sz="8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 реализация коммуникативного принципа обучения немецкому языку и низкий уровень развития речи на родном языке.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3825" y="0"/>
            <a:ext cx="907017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чем заключаются противоречия </a:t>
            </a:r>
          </a:p>
          <a:p>
            <a:pPr algn="ctr"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 обучении немецкому языку?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Группа 7"/>
          <p:cNvGrpSpPr>
            <a:grpSpLocks/>
          </p:cNvGrpSpPr>
          <p:nvPr/>
        </p:nvGrpSpPr>
        <p:grpSpPr bwMode="auto">
          <a:xfrm>
            <a:off x="4606925" y="1125538"/>
            <a:ext cx="4537075" cy="2492375"/>
            <a:chOff x="395536" y="1268760"/>
            <a:chExt cx="4536678" cy="2493858"/>
          </a:xfrm>
        </p:grpSpPr>
        <p:pic>
          <p:nvPicPr>
            <p:cNvPr id="8200" name="Рисунок 3" descr="79.GI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268760"/>
              <a:ext cx="4536678" cy="2286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1" name="Прямоугольник 4"/>
            <p:cNvSpPr>
              <a:spLocks noChangeArrowheads="1"/>
            </p:cNvSpPr>
            <p:nvPr/>
          </p:nvSpPr>
          <p:spPr bwMode="auto">
            <a:xfrm>
              <a:off x="539552" y="3501008"/>
              <a:ext cx="432048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100"/>
                <a:t>По статистике проекта «LOGOSexpress PROFY» (2013 год)</a:t>
              </a:r>
            </a:p>
          </p:txBody>
        </p:sp>
      </p:grpSp>
      <p:pic>
        <p:nvPicPr>
          <p:cNvPr id="8195" name="Picture 7" descr="http://www.talantr.ru/files/100/nehoch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484313"/>
            <a:ext cx="31638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78902" y="188640"/>
            <a:ext cx="79790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чем заключается проблема?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84213" y="5013325"/>
            <a:ext cx="7848600" cy="15113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мотивации и вовлеченности всех учащихся</a:t>
            </a:r>
          </a:p>
          <a:p>
            <a:pPr algn="ctr"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процесс изучения немецкого языка</a:t>
            </a:r>
          </a:p>
        </p:txBody>
      </p:sp>
      <p:sp>
        <p:nvSpPr>
          <p:cNvPr id="13" name="Плюс 12"/>
          <p:cNvSpPr/>
          <p:nvPr/>
        </p:nvSpPr>
        <p:spPr>
          <a:xfrm>
            <a:off x="3779838" y="2060575"/>
            <a:ext cx="863600" cy="863600"/>
          </a:xfrm>
          <a:prstGeom prst="mathPl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Штриховая стрелка вправо 15"/>
          <p:cNvSpPr/>
          <p:nvPr/>
        </p:nvSpPr>
        <p:spPr>
          <a:xfrm rot="5400000">
            <a:off x="3636169" y="3645694"/>
            <a:ext cx="1295400" cy="1150938"/>
          </a:xfrm>
          <a:prstGeom prst="strip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136" y="0"/>
            <a:ext cx="891686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работать с мотивацией?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124744"/>
          <a:ext cx="8712968" cy="5416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2252" y="188640"/>
            <a:ext cx="8799460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Цели и задачи педагогической деятельности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611560" y="980728"/>
          <a:ext cx="813690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0"/>
            <a:ext cx="849290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Ожидаемые результаты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95288" y="2565400"/>
            <a:ext cx="8208962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повышение интереса к изучению немецкого языка из числа школьников и их родителей;</a:t>
            </a:r>
          </a:p>
          <a:p>
            <a:pPr eaLnBrk="0" hangingPunct="0">
              <a:buFont typeface="Wingdings" pitchFamily="2" charset="2"/>
              <a:buChar char="ü"/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ü"/>
            </a:pP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рост числа участников и победителей  олимпиад и конкурсов;</a:t>
            </a:r>
          </a:p>
          <a:p>
            <a:pPr eaLnBrk="0" hangingPunct="0">
              <a:buFont typeface="Wingdings" pitchFamily="2" charset="2"/>
              <a:buChar char="ü"/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ü"/>
            </a:pPr>
            <a:r>
              <a:rPr 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интерес к проекту со стороны коллег по цеху.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5" descr="http://kate21.ru/i/on_mai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631088">
            <a:off x="112713" y="1077913"/>
            <a:ext cx="19812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Прямоугольник 4"/>
          <p:cNvSpPr>
            <a:spLocks noChangeArrowheads="1"/>
          </p:cNvSpPr>
          <p:nvPr/>
        </p:nvSpPr>
        <p:spPr bwMode="auto">
          <a:xfrm>
            <a:off x="2195513" y="1196975"/>
            <a:ext cx="6624637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ü"/>
            </a:pPr>
            <a:r>
              <a:rPr lang="ru-RU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повышение качества знаний учащихся по немецкому языку;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55875" y="1557338"/>
            <a:ext cx="3816350" cy="237648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коуч-подхода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помочь  ребенку понять себя и мобилизовать свои внутренние силы и возможности для саморазвития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9274" y="0"/>
            <a:ext cx="8220456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учитель сможет внедрить </a:t>
            </a:r>
          </a:p>
          <a:p>
            <a:pPr algn="ctr"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новые стандарты </a:t>
            </a:r>
          </a:p>
          <a:p>
            <a:pPr algn="ctr">
              <a:defRPr/>
            </a:pP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систему современного образования?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388" y="3716338"/>
            <a:ext cx="3132137" cy="144145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Индивидуализация образования при сохранении его массовости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059113" y="5157788"/>
            <a:ext cx="2879725" cy="15113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Самостоятельность и ответственность каждого участника образовательного процесса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795963" y="3644900"/>
            <a:ext cx="3132137" cy="158432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 многообразия при его рамочной стандартизации (программы, оценки, результаты)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763</Words>
  <Application>Microsoft Office PowerPoint</Application>
  <PresentationFormat>Экран (4:3)</PresentationFormat>
  <Paragraphs>145</Paragraphs>
  <Slides>16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Georgia</vt:lpstr>
      <vt:lpstr>Тема Office</vt:lpstr>
      <vt:lpstr>Microsoft Graph Chart</vt:lpstr>
      <vt:lpstr>Microsoft Office Excel Chart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Катя</cp:lastModifiedBy>
  <cp:revision>195</cp:revision>
  <dcterms:created xsi:type="dcterms:W3CDTF">2014-08-01T15:13:02Z</dcterms:created>
  <dcterms:modified xsi:type="dcterms:W3CDTF">2014-08-14T03:05:36Z</dcterms:modified>
</cp:coreProperties>
</file>