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71" r:id="rId4"/>
    <p:sldId id="270" r:id="rId5"/>
    <p:sldId id="272" r:id="rId6"/>
    <p:sldId id="273" r:id="rId7"/>
    <p:sldId id="274" r:id="rId8"/>
    <p:sldId id="276" r:id="rId9"/>
    <p:sldId id="275" r:id="rId10"/>
    <p:sldId id="285" r:id="rId11"/>
    <p:sldId id="277" r:id="rId12"/>
    <p:sldId id="279" r:id="rId13"/>
    <p:sldId id="278" r:id="rId14"/>
    <p:sldId id="280" r:id="rId15"/>
    <p:sldId id="281" r:id="rId16"/>
    <p:sldId id="28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66"/>
    <a:srgbClr val="A50021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2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1C72D-71F8-4B65-9249-BC93154221E1}" type="doc">
      <dgm:prSet loTypeId="urn:microsoft.com/office/officeart/2008/layout/PictureStrips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87EAD7A-A550-44CD-8887-D00858E588A5}">
      <dgm:prSet phldrT="[Текст]" custT="1"/>
      <dgm:spPr/>
      <dgm:t>
        <a:bodyPr/>
        <a:lstStyle/>
        <a:p>
          <a:r>
            <a:rPr lang="ru-RU" altLang="ru-RU" sz="1800" dirty="0" smtClean="0"/>
            <a:t>Педагогические технологии </a:t>
          </a:r>
          <a:endParaRPr lang="ru-RU" sz="1800" dirty="0"/>
        </a:p>
      </dgm:t>
    </dgm:pt>
    <dgm:pt modelId="{7FFEFCAE-F343-48D1-82D4-052CE5C1CCF5}" type="parTrans" cxnId="{EB370D70-1437-429D-A5ED-AB8B4078BBEA}">
      <dgm:prSet/>
      <dgm:spPr/>
      <dgm:t>
        <a:bodyPr/>
        <a:lstStyle/>
        <a:p>
          <a:endParaRPr lang="ru-RU" sz="1800"/>
        </a:p>
      </dgm:t>
    </dgm:pt>
    <dgm:pt modelId="{7D0D571B-5199-4744-80CD-DB16B58461DF}" type="sibTrans" cxnId="{EB370D70-1437-429D-A5ED-AB8B4078BBEA}">
      <dgm:prSet/>
      <dgm:spPr/>
      <dgm:t>
        <a:bodyPr/>
        <a:lstStyle/>
        <a:p>
          <a:endParaRPr lang="ru-RU" sz="1800"/>
        </a:p>
      </dgm:t>
    </dgm:pt>
    <dgm:pt modelId="{4A39D61F-B6A7-4CC2-A495-AE05E84C768A}">
      <dgm:prSet phldrT="[Текст]" custT="1"/>
      <dgm:spPr/>
      <dgm:t>
        <a:bodyPr/>
        <a:lstStyle/>
        <a:p>
          <a:r>
            <a:rPr lang="ru-RU" altLang="ru-RU" sz="1800" dirty="0" smtClean="0"/>
            <a:t>Проектная деятельность (Санкт-петербургская модель ООН, «Я служу России») </a:t>
          </a:r>
          <a:endParaRPr lang="ru-RU" sz="1800" dirty="0"/>
        </a:p>
      </dgm:t>
    </dgm:pt>
    <dgm:pt modelId="{864B2183-FCFA-436D-9485-4277C8B073C4}" type="parTrans" cxnId="{C293BF95-CAD1-4F2A-BA8D-791F4345F045}">
      <dgm:prSet/>
      <dgm:spPr/>
      <dgm:t>
        <a:bodyPr/>
        <a:lstStyle/>
        <a:p>
          <a:endParaRPr lang="ru-RU" sz="1800"/>
        </a:p>
      </dgm:t>
    </dgm:pt>
    <dgm:pt modelId="{255AAE05-258A-4113-ADEC-0337461E0B7D}" type="sibTrans" cxnId="{C293BF95-CAD1-4F2A-BA8D-791F4345F045}">
      <dgm:prSet/>
      <dgm:spPr/>
      <dgm:t>
        <a:bodyPr/>
        <a:lstStyle/>
        <a:p>
          <a:endParaRPr lang="ru-RU" sz="1800"/>
        </a:p>
      </dgm:t>
    </dgm:pt>
    <dgm:pt modelId="{8CF50862-53F3-4B75-9A95-74B24A8EF034}">
      <dgm:prSet phldrT="[Текст]" custT="1"/>
      <dgm:spPr/>
      <dgm:t>
        <a:bodyPr/>
        <a:lstStyle/>
        <a:p>
          <a:r>
            <a:rPr lang="ru-RU" altLang="ru-RU" sz="1800" dirty="0" smtClean="0"/>
            <a:t>Музейная педагогика (занятия в музеях гимназии и города)</a:t>
          </a:r>
          <a:endParaRPr lang="ru-RU" sz="1800" dirty="0"/>
        </a:p>
      </dgm:t>
    </dgm:pt>
    <dgm:pt modelId="{A8390F59-A68F-4E55-9139-08E272B92CC7}" type="parTrans" cxnId="{5EBB669F-C25D-4C81-9D18-8AA9A313C7EC}">
      <dgm:prSet/>
      <dgm:spPr/>
      <dgm:t>
        <a:bodyPr/>
        <a:lstStyle/>
        <a:p>
          <a:endParaRPr lang="ru-RU" sz="1800"/>
        </a:p>
      </dgm:t>
    </dgm:pt>
    <dgm:pt modelId="{9C9E7115-F858-4CC2-ADF6-F8E35E1BAB14}" type="sibTrans" cxnId="{5EBB669F-C25D-4C81-9D18-8AA9A313C7EC}">
      <dgm:prSet/>
      <dgm:spPr/>
      <dgm:t>
        <a:bodyPr/>
        <a:lstStyle/>
        <a:p>
          <a:endParaRPr lang="ru-RU" sz="1800"/>
        </a:p>
      </dgm:t>
    </dgm:pt>
    <dgm:pt modelId="{C91EE1D4-31A9-49A2-9C28-43D5752008B8}">
      <dgm:prSet custT="1"/>
      <dgm:spPr/>
      <dgm:t>
        <a:bodyPr/>
        <a:lstStyle/>
        <a:p>
          <a:r>
            <a:rPr lang="ru-RU" altLang="ru-RU" sz="1800" dirty="0" smtClean="0"/>
            <a:t>Олимпиадное движение (предметные олимпиады, всероссийские дистанционные олимпиады)</a:t>
          </a:r>
          <a:endParaRPr lang="ru-RU" sz="1800" dirty="0"/>
        </a:p>
      </dgm:t>
    </dgm:pt>
    <dgm:pt modelId="{F19F91DF-E237-42D6-A236-381769D340A8}" type="parTrans" cxnId="{4EB56B93-A2E1-49E9-A291-80959B669669}">
      <dgm:prSet/>
      <dgm:spPr/>
      <dgm:t>
        <a:bodyPr/>
        <a:lstStyle/>
        <a:p>
          <a:endParaRPr lang="ru-RU" sz="1800"/>
        </a:p>
      </dgm:t>
    </dgm:pt>
    <dgm:pt modelId="{2D9801CA-6D4C-4AD0-9351-5737AB78CC83}" type="sibTrans" cxnId="{4EB56B93-A2E1-49E9-A291-80959B669669}">
      <dgm:prSet/>
      <dgm:spPr/>
      <dgm:t>
        <a:bodyPr/>
        <a:lstStyle/>
        <a:p>
          <a:endParaRPr lang="ru-RU" sz="1800"/>
        </a:p>
      </dgm:t>
    </dgm:pt>
    <dgm:pt modelId="{9BAB1810-53DC-4279-8B62-FAFDE8D9D295}">
      <dgm:prSet custT="1"/>
      <dgm:spPr/>
      <dgm:t>
        <a:bodyPr/>
        <a:lstStyle/>
        <a:p>
          <a:r>
            <a:rPr lang="ru-RU" altLang="ru-RU" sz="1800" dirty="0" smtClean="0"/>
            <a:t>Внеурочная деятельность (Историко-литературный клуб «Песочные часы», Историко-культурный центр «Рыцари круглого стола»)</a:t>
          </a:r>
          <a:endParaRPr lang="ru-RU" sz="1800" dirty="0"/>
        </a:p>
      </dgm:t>
    </dgm:pt>
    <dgm:pt modelId="{C2675D4A-A6F7-49FF-A70E-04B13FE97C10}" type="parTrans" cxnId="{9C14D2BD-C321-4235-8063-4872D1BA8617}">
      <dgm:prSet/>
      <dgm:spPr/>
      <dgm:t>
        <a:bodyPr/>
        <a:lstStyle/>
        <a:p>
          <a:endParaRPr lang="ru-RU" sz="1800"/>
        </a:p>
      </dgm:t>
    </dgm:pt>
    <dgm:pt modelId="{7823C49D-FF12-44A0-B739-A079B8B0016A}" type="sibTrans" cxnId="{9C14D2BD-C321-4235-8063-4872D1BA8617}">
      <dgm:prSet/>
      <dgm:spPr/>
      <dgm:t>
        <a:bodyPr/>
        <a:lstStyle/>
        <a:p>
          <a:endParaRPr lang="ru-RU" sz="1800"/>
        </a:p>
      </dgm:t>
    </dgm:pt>
    <dgm:pt modelId="{85102105-0C69-444E-9933-14439C867592}" type="pres">
      <dgm:prSet presAssocID="{B7C1C72D-71F8-4B65-9249-BC93154221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F4B48-D22B-4351-AC13-64C485A996D7}" type="pres">
      <dgm:prSet presAssocID="{B87EAD7A-A550-44CD-8887-D00858E588A5}" presName="composite" presStyleCnt="0"/>
      <dgm:spPr/>
    </dgm:pt>
    <dgm:pt modelId="{83F99735-128E-4A94-B948-B6F88133BB51}" type="pres">
      <dgm:prSet presAssocID="{B87EAD7A-A550-44CD-8887-D00858E588A5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C7BF2-9B99-4F9F-AB00-32790E226E64}" type="pres">
      <dgm:prSet presAssocID="{B87EAD7A-A550-44CD-8887-D00858E588A5}" presName="rect2" presStyleLbl="fgImgPlace1" presStyleIdx="0" presStyleCnt="5"/>
      <dgm:spPr>
        <a:blipFill>
          <a:blip xmlns:r="http://schemas.openxmlformats.org/officeDocument/2006/relationships" r:embed="rId1">
            <a:extLst/>
          </a:blip>
          <a:srcRect/>
          <a:stretch>
            <a:fillRect l="-66000" r="-66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15D915A8-0EDB-423F-BB2F-1809056673BE}" type="pres">
      <dgm:prSet presAssocID="{7D0D571B-5199-4744-80CD-DB16B58461DF}" presName="sibTrans" presStyleCnt="0"/>
      <dgm:spPr/>
    </dgm:pt>
    <dgm:pt modelId="{31D795D8-1AE4-4A03-94A0-1CB50293BD26}" type="pres">
      <dgm:prSet presAssocID="{4A39D61F-B6A7-4CC2-A495-AE05E84C768A}" presName="composite" presStyleCnt="0"/>
      <dgm:spPr/>
    </dgm:pt>
    <dgm:pt modelId="{BF0BCF8F-1BF7-446D-97CD-0C3CE30E62F9}" type="pres">
      <dgm:prSet presAssocID="{4A39D61F-B6A7-4CC2-A495-AE05E84C768A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469ED-6341-43B9-94E4-6FDE01A73C1C}" type="pres">
      <dgm:prSet presAssocID="{4A39D61F-B6A7-4CC2-A495-AE05E84C768A}" presName="rect2" presStyleLbl="fgImgPlace1" presStyleIdx="1" presStyleCnt="5"/>
      <dgm:spPr>
        <a:blipFill>
          <a:blip xmlns:r="http://schemas.openxmlformats.org/officeDocument/2006/relationships" r:embed="rId2">
            <a:extLst/>
          </a:blip>
          <a:srcRect/>
          <a:stretch>
            <a:fillRect l="-11000" r="-11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F44101-05BB-45C4-9946-9C79FE5339FA}" type="pres">
      <dgm:prSet presAssocID="{255AAE05-258A-4113-ADEC-0337461E0B7D}" presName="sibTrans" presStyleCnt="0"/>
      <dgm:spPr/>
    </dgm:pt>
    <dgm:pt modelId="{0D3D78F6-7362-4409-BBFF-087F14F87B5F}" type="pres">
      <dgm:prSet presAssocID="{8CF50862-53F3-4B75-9A95-74B24A8EF034}" presName="composite" presStyleCnt="0"/>
      <dgm:spPr/>
    </dgm:pt>
    <dgm:pt modelId="{23B83BDF-D17C-4FC0-A063-3F57CD7547CA}" type="pres">
      <dgm:prSet presAssocID="{8CF50862-53F3-4B75-9A95-74B24A8EF03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C6148-1050-4229-B7B1-5AB6F033C3D6}" type="pres">
      <dgm:prSet presAssocID="{8CF50862-53F3-4B75-9A95-74B24A8EF034}" presName="rect2" presStyleLbl="fgImgPlace1" presStyleIdx="2" presStyleCnt="5"/>
      <dgm:spPr>
        <a:blipFill>
          <a:blip xmlns:r="http://schemas.openxmlformats.org/officeDocument/2006/relationships" r:embed="rId3">
            <a:extLst/>
          </a:blip>
          <a:srcRect/>
          <a:stretch>
            <a:fillRect l="-8000" r="-8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2A7C272-1651-45C5-A486-E507703BA97F}" type="pres">
      <dgm:prSet presAssocID="{9C9E7115-F858-4CC2-ADF6-F8E35E1BAB14}" presName="sibTrans" presStyleCnt="0"/>
      <dgm:spPr/>
    </dgm:pt>
    <dgm:pt modelId="{07B06FED-39BD-4171-BEF7-7650878E32CB}" type="pres">
      <dgm:prSet presAssocID="{C91EE1D4-31A9-49A2-9C28-43D5752008B8}" presName="composite" presStyleCnt="0"/>
      <dgm:spPr/>
    </dgm:pt>
    <dgm:pt modelId="{70036EF6-C7A6-4E49-AA0D-1844A160C436}" type="pres">
      <dgm:prSet presAssocID="{C91EE1D4-31A9-49A2-9C28-43D5752008B8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E19B4-5EB4-42E8-BAA8-FBF1E35A3757}" type="pres">
      <dgm:prSet presAssocID="{C91EE1D4-31A9-49A2-9C28-43D5752008B8}" presName="rect2" presStyleLbl="fgImgPlace1" presStyleIdx="3" presStyleCnt="5"/>
      <dgm:spPr>
        <a:blipFill>
          <a:blip xmlns:r="http://schemas.openxmlformats.org/officeDocument/2006/relationships" r:embed="rId4">
            <a:extLst/>
          </a:blip>
          <a:srcRect/>
          <a:stretch>
            <a:fillRect l="-50000" r="-50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3F0314E-920B-4C30-8EC4-7F0608775797}" type="pres">
      <dgm:prSet presAssocID="{2D9801CA-6D4C-4AD0-9351-5737AB78CC83}" presName="sibTrans" presStyleCnt="0"/>
      <dgm:spPr/>
    </dgm:pt>
    <dgm:pt modelId="{75753EB4-A6AA-4828-8BD1-152FF4D19DFB}" type="pres">
      <dgm:prSet presAssocID="{9BAB1810-53DC-4279-8B62-FAFDE8D9D295}" presName="composite" presStyleCnt="0"/>
      <dgm:spPr/>
    </dgm:pt>
    <dgm:pt modelId="{12069FCF-65BA-432E-B3D3-5F10B3608FCE}" type="pres">
      <dgm:prSet presAssocID="{9BAB1810-53DC-4279-8B62-FAFDE8D9D295}" presName="rect1" presStyleLbl="trAlignAcc1" presStyleIdx="4" presStyleCnt="5" custScaleX="129376" custLinFactNeighborX="-1797" custLinFactNeighborY="14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FC0EB-E9FA-4000-A74F-44ED57471879}" type="pres">
      <dgm:prSet presAssocID="{9BAB1810-53DC-4279-8B62-FAFDE8D9D295}" presName="rect2" presStyleLbl="fgImgPlace1" presStyleIdx="4" presStyleCnt="5" custLinFactNeighborX="-81521" custLinFactNeighborY="14191"/>
      <dgm:spPr>
        <a:blipFill>
          <a:blip xmlns:r="http://schemas.openxmlformats.org/officeDocument/2006/relationships" r:embed="rId5">
            <a:extLst/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C293BF95-CAD1-4F2A-BA8D-791F4345F045}" srcId="{B7C1C72D-71F8-4B65-9249-BC93154221E1}" destId="{4A39D61F-B6A7-4CC2-A495-AE05E84C768A}" srcOrd="1" destOrd="0" parTransId="{864B2183-FCFA-436D-9485-4277C8B073C4}" sibTransId="{255AAE05-258A-4113-ADEC-0337461E0B7D}"/>
    <dgm:cxn modelId="{9C14D2BD-C321-4235-8063-4872D1BA8617}" srcId="{B7C1C72D-71F8-4B65-9249-BC93154221E1}" destId="{9BAB1810-53DC-4279-8B62-FAFDE8D9D295}" srcOrd="4" destOrd="0" parTransId="{C2675D4A-A6F7-49FF-A70E-04B13FE97C10}" sibTransId="{7823C49D-FF12-44A0-B739-A079B8B0016A}"/>
    <dgm:cxn modelId="{5EBB669F-C25D-4C81-9D18-8AA9A313C7EC}" srcId="{B7C1C72D-71F8-4B65-9249-BC93154221E1}" destId="{8CF50862-53F3-4B75-9A95-74B24A8EF034}" srcOrd="2" destOrd="0" parTransId="{A8390F59-A68F-4E55-9139-08E272B92CC7}" sibTransId="{9C9E7115-F858-4CC2-ADF6-F8E35E1BAB14}"/>
    <dgm:cxn modelId="{62381518-D83A-497F-BFFD-240A6DBBBA47}" type="presOf" srcId="{9BAB1810-53DC-4279-8B62-FAFDE8D9D295}" destId="{12069FCF-65BA-432E-B3D3-5F10B3608FCE}" srcOrd="0" destOrd="0" presId="urn:microsoft.com/office/officeart/2008/layout/PictureStrips"/>
    <dgm:cxn modelId="{127BE732-C42F-4F1A-9E33-21D95F0A2757}" type="presOf" srcId="{4A39D61F-B6A7-4CC2-A495-AE05E84C768A}" destId="{BF0BCF8F-1BF7-446D-97CD-0C3CE30E62F9}" srcOrd="0" destOrd="0" presId="urn:microsoft.com/office/officeart/2008/layout/PictureStrips"/>
    <dgm:cxn modelId="{4EB56B93-A2E1-49E9-A291-80959B669669}" srcId="{B7C1C72D-71F8-4B65-9249-BC93154221E1}" destId="{C91EE1D4-31A9-49A2-9C28-43D5752008B8}" srcOrd="3" destOrd="0" parTransId="{F19F91DF-E237-42D6-A236-381769D340A8}" sibTransId="{2D9801CA-6D4C-4AD0-9351-5737AB78CC83}"/>
    <dgm:cxn modelId="{4140791E-0374-48A5-9BD5-591EDBEF5084}" type="presOf" srcId="{C91EE1D4-31A9-49A2-9C28-43D5752008B8}" destId="{70036EF6-C7A6-4E49-AA0D-1844A160C436}" srcOrd="0" destOrd="0" presId="urn:microsoft.com/office/officeart/2008/layout/PictureStrips"/>
    <dgm:cxn modelId="{55C7F847-65A9-414E-9C7B-6B98974E05C7}" type="presOf" srcId="{B87EAD7A-A550-44CD-8887-D00858E588A5}" destId="{83F99735-128E-4A94-B948-B6F88133BB51}" srcOrd="0" destOrd="0" presId="urn:microsoft.com/office/officeart/2008/layout/PictureStrips"/>
    <dgm:cxn modelId="{EB370D70-1437-429D-A5ED-AB8B4078BBEA}" srcId="{B7C1C72D-71F8-4B65-9249-BC93154221E1}" destId="{B87EAD7A-A550-44CD-8887-D00858E588A5}" srcOrd="0" destOrd="0" parTransId="{7FFEFCAE-F343-48D1-82D4-052CE5C1CCF5}" sibTransId="{7D0D571B-5199-4744-80CD-DB16B58461DF}"/>
    <dgm:cxn modelId="{006845DB-1D28-4BB4-BD36-256997E74C13}" type="presOf" srcId="{8CF50862-53F3-4B75-9A95-74B24A8EF034}" destId="{23B83BDF-D17C-4FC0-A063-3F57CD7547CA}" srcOrd="0" destOrd="0" presId="urn:microsoft.com/office/officeart/2008/layout/PictureStrips"/>
    <dgm:cxn modelId="{36381E28-CBB6-4216-AA13-F4DE0BE96F4D}" type="presOf" srcId="{B7C1C72D-71F8-4B65-9249-BC93154221E1}" destId="{85102105-0C69-444E-9933-14439C867592}" srcOrd="0" destOrd="0" presId="urn:microsoft.com/office/officeart/2008/layout/PictureStrips"/>
    <dgm:cxn modelId="{78789C52-C2CE-4646-BDED-AD52EE40DB80}" type="presParOf" srcId="{85102105-0C69-444E-9933-14439C867592}" destId="{64CF4B48-D22B-4351-AC13-64C485A996D7}" srcOrd="0" destOrd="0" presId="urn:microsoft.com/office/officeart/2008/layout/PictureStrips"/>
    <dgm:cxn modelId="{B51B2D4F-75E2-4EDC-BEF0-1B7A20079EED}" type="presParOf" srcId="{64CF4B48-D22B-4351-AC13-64C485A996D7}" destId="{83F99735-128E-4A94-B948-B6F88133BB51}" srcOrd="0" destOrd="0" presId="urn:microsoft.com/office/officeart/2008/layout/PictureStrips"/>
    <dgm:cxn modelId="{4A42EFE6-A350-46E2-B454-85BBDC0247B4}" type="presParOf" srcId="{64CF4B48-D22B-4351-AC13-64C485A996D7}" destId="{BA1C7BF2-9B99-4F9F-AB00-32790E226E64}" srcOrd="1" destOrd="0" presId="urn:microsoft.com/office/officeart/2008/layout/PictureStrips"/>
    <dgm:cxn modelId="{D7458152-B09D-4707-81A7-7C1FE9163516}" type="presParOf" srcId="{85102105-0C69-444E-9933-14439C867592}" destId="{15D915A8-0EDB-423F-BB2F-1809056673BE}" srcOrd="1" destOrd="0" presId="urn:microsoft.com/office/officeart/2008/layout/PictureStrips"/>
    <dgm:cxn modelId="{F0E83AD3-935E-4A5F-A281-0F163EF023BC}" type="presParOf" srcId="{85102105-0C69-444E-9933-14439C867592}" destId="{31D795D8-1AE4-4A03-94A0-1CB50293BD26}" srcOrd="2" destOrd="0" presId="urn:microsoft.com/office/officeart/2008/layout/PictureStrips"/>
    <dgm:cxn modelId="{DF7F8921-21B6-487C-A0A5-BD7A9B5B27A5}" type="presParOf" srcId="{31D795D8-1AE4-4A03-94A0-1CB50293BD26}" destId="{BF0BCF8F-1BF7-446D-97CD-0C3CE30E62F9}" srcOrd="0" destOrd="0" presId="urn:microsoft.com/office/officeart/2008/layout/PictureStrips"/>
    <dgm:cxn modelId="{68D0F674-854D-4DDF-9229-2CDE59B52B77}" type="presParOf" srcId="{31D795D8-1AE4-4A03-94A0-1CB50293BD26}" destId="{ACB469ED-6341-43B9-94E4-6FDE01A73C1C}" srcOrd="1" destOrd="0" presId="urn:microsoft.com/office/officeart/2008/layout/PictureStrips"/>
    <dgm:cxn modelId="{F357637A-B853-4F24-991D-2915B379FF41}" type="presParOf" srcId="{85102105-0C69-444E-9933-14439C867592}" destId="{30F44101-05BB-45C4-9946-9C79FE5339FA}" srcOrd="3" destOrd="0" presId="urn:microsoft.com/office/officeart/2008/layout/PictureStrips"/>
    <dgm:cxn modelId="{90BB68AF-35EA-48D4-A440-A917EEFD8EA9}" type="presParOf" srcId="{85102105-0C69-444E-9933-14439C867592}" destId="{0D3D78F6-7362-4409-BBFF-087F14F87B5F}" srcOrd="4" destOrd="0" presId="urn:microsoft.com/office/officeart/2008/layout/PictureStrips"/>
    <dgm:cxn modelId="{273A11B7-CB99-4A3A-9D61-E6EC7E2A3510}" type="presParOf" srcId="{0D3D78F6-7362-4409-BBFF-087F14F87B5F}" destId="{23B83BDF-D17C-4FC0-A063-3F57CD7547CA}" srcOrd="0" destOrd="0" presId="urn:microsoft.com/office/officeart/2008/layout/PictureStrips"/>
    <dgm:cxn modelId="{9D56C8D6-B001-41AE-AD93-8135A75A57EE}" type="presParOf" srcId="{0D3D78F6-7362-4409-BBFF-087F14F87B5F}" destId="{5E5C6148-1050-4229-B7B1-5AB6F033C3D6}" srcOrd="1" destOrd="0" presId="urn:microsoft.com/office/officeart/2008/layout/PictureStrips"/>
    <dgm:cxn modelId="{218A0E59-C059-4B8D-91FD-6302E474867D}" type="presParOf" srcId="{85102105-0C69-444E-9933-14439C867592}" destId="{E2A7C272-1651-45C5-A486-E507703BA97F}" srcOrd="5" destOrd="0" presId="urn:microsoft.com/office/officeart/2008/layout/PictureStrips"/>
    <dgm:cxn modelId="{0A0B7BED-37D8-4BDF-959D-2A29B5B222C2}" type="presParOf" srcId="{85102105-0C69-444E-9933-14439C867592}" destId="{07B06FED-39BD-4171-BEF7-7650878E32CB}" srcOrd="6" destOrd="0" presId="urn:microsoft.com/office/officeart/2008/layout/PictureStrips"/>
    <dgm:cxn modelId="{32092483-0044-4ED1-872F-F9F0C408FBDB}" type="presParOf" srcId="{07B06FED-39BD-4171-BEF7-7650878E32CB}" destId="{70036EF6-C7A6-4E49-AA0D-1844A160C436}" srcOrd="0" destOrd="0" presId="urn:microsoft.com/office/officeart/2008/layout/PictureStrips"/>
    <dgm:cxn modelId="{09079056-C54B-4028-B92A-A82D84E7C25F}" type="presParOf" srcId="{07B06FED-39BD-4171-BEF7-7650878E32CB}" destId="{63CE19B4-5EB4-42E8-BAA8-FBF1E35A3757}" srcOrd="1" destOrd="0" presId="urn:microsoft.com/office/officeart/2008/layout/PictureStrips"/>
    <dgm:cxn modelId="{E358FC1A-BCA5-40C7-942E-6EF78A2188E5}" type="presParOf" srcId="{85102105-0C69-444E-9933-14439C867592}" destId="{93F0314E-920B-4C30-8EC4-7F0608775797}" srcOrd="7" destOrd="0" presId="urn:microsoft.com/office/officeart/2008/layout/PictureStrips"/>
    <dgm:cxn modelId="{5DD531B9-ABCE-4321-8929-F8A3E53F8CC2}" type="presParOf" srcId="{85102105-0C69-444E-9933-14439C867592}" destId="{75753EB4-A6AA-4828-8BD1-152FF4D19DFB}" srcOrd="8" destOrd="0" presId="urn:microsoft.com/office/officeart/2008/layout/PictureStrips"/>
    <dgm:cxn modelId="{CFDCFD2C-5A82-4D0C-B57A-4FAF83FA3FF3}" type="presParOf" srcId="{75753EB4-A6AA-4828-8BD1-152FF4D19DFB}" destId="{12069FCF-65BA-432E-B3D3-5F10B3608FCE}" srcOrd="0" destOrd="0" presId="urn:microsoft.com/office/officeart/2008/layout/PictureStrips"/>
    <dgm:cxn modelId="{0925EED4-7FF6-4C5E-932A-54E054BD70C1}" type="presParOf" srcId="{75753EB4-A6AA-4828-8BD1-152FF4D19DFB}" destId="{48FFC0EB-E9FA-4000-A74F-44ED574718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E4DCB-6233-40FA-8ED1-FF9B7515DE6C}" type="doc">
      <dgm:prSet loTypeId="urn:microsoft.com/office/officeart/2005/8/layout/pyramid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88ED78C-5FEA-45BF-A2BA-47139CFADAF4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altLang="ru-RU" sz="1800" dirty="0" smtClean="0"/>
            <a:t>позволяет сочетать различные приемы и технологии</a:t>
          </a:r>
          <a:endParaRPr lang="ru-RU" sz="1800" dirty="0"/>
        </a:p>
      </dgm:t>
    </dgm:pt>
    <dgm:pt modelId="{747B2EB5-36E4-478B-A821-3C80E30FF25E}" type="parTrans" cxnId="{7C59B295-03C1-4205-886B-37E4D41BE155}">
      <dgm:prSet/>
      <dgm:spPr/>
      <dgm:t>
        <a:bodyPr/>
        <a:lstStyle/>
        <a:p>
          <a:endParaRPr lang="ru-RU"/>
        </a:p>
      </dgm:t>
    </dgm:pt>
    <dgm:pt modelId="{DA5FAE55-4D8F-483A-9E8F-927E89BDACD3}" type="sibTrans" cxnId="{7C59B295-03C1-4205-886B-37E4D41BE155}">
      <dgm:prSet/>
      <dgm:spPr/>
      <dgm:t>
        <a:bodyPr/>
        <a:lstStyle/>
        <a:p>
          <a:endParaRPr lang="ru-RU"/>
        </a:p>
      </dgm:t>
    </dgm:pt>
    <dgm:pt modelId="{12243156-59D0-4C7B-BA2F-3A08B40F14A5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altLang="ru-RU" sz="1800" dirty="0" smtClean="0"/>
            <a:t>дает возможность проявиться каждому ученику</a:t>
          </a:r>
          <a:endParaRPr lang="ru-RU" sz="1800" dirty="0"/>
        </a:p>
      </dgm:t>
    </dgm:pt>
    <dgm:pt modelId="{A72C074C-67CF-4E44-AF69-C58B5E3B0120}" type="parTrans" cxnId="{2BFC2938-30C0-4CC7-96C9-951D3C6AEEF9}">
      <dgm:prSet/>
      <dgm:spPr/>
      <dgm:t>
        <a:bodyPr/>
        <a:lstStyle/>
        <a:p>
          <a:endParaRPr lang="ru-RU"/>
        </a:p>
      </dgm:t>
    </dgm:pt>
    <dgm:pt modelId="{24198409-9D6C-4776-804C-C2C8B1E0E0B8}" type="sibTrans" cxnId="{2BFC2938-30C0-4CC7-96C9-951D3C6AEEF9}">
      <dgm:prSet/>
      <dgm:spPr/>
      <dgm:t>
        <a:bodyPr/>
        <a:lstStyle/>
        <a:p>
          <a:endParaRPr lang="ru-RU"/>
        </a:p>
      </dgm:t>
    </dgm:pt>
    <dgm:pt modelId="{F547223F-89CD-4A6E-A620-62FE11EF1348}">
      <dgm:prSet phldrT="[Текст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altLang="ru-RU" sz="1800" dirty="0" smtClean="0"/>
            <a:t>учитывает личные возможности и интересы ребенка</a:t>
          </a:r>
          <a:endParaRPr lang="ru-RU" sz="1800" dirty="0"/>
        </a:p>
      </dgm:t>
    </dgm:pt>
    <dgm:pt modelId="{C7DDFC5E-DB2B-40E8-AF72-BC9B9A088C6D}" type="parTrans" cxnId="{F3E643AD-CEEE-40A6-BCA2-E856F3112282}">
      <dgm:prSet/>
      <dgm:spPr/>
      <dgm:t>
        <a:bodyPr/>
        <a:lstStyle/>
        <a:p>
          <a:endParaRPr lang="ru-RU"/>
        </a:p>
      </dgm:t>
    </dgm:pt>
    <dgm:pt modelId="{1279EFB6-3DDC-4C3C-9C6A-F44184578AF3}" type="sibTrans" cxnId="{F3E643AD-CEEE-40A6-BCA2-E856F3112282}">
      <dgm:prSet/>
      <dgm:spPr/>
      <dgm:t>
        <a:bodyPr/>
        <a:lstStyle/>
        <a:p>
          <a:endParaRPr lang="ru-RU"/>
        </a:p>
      </dgm:t>
    </dgm:pt>
    <dgm:pt modelId="{4809F37D-4C7B-4FFF-969A-30FF2ECE6CA9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altLang="ru-RU" sz="1800" dirty="0" smtClean="0"/>
            <a:t>применяется и для изучения и для закрепления материала</a:t>
          </a:r>
        </a:p>
      </dgm:t>
    </dgm:pt>
    <dgm:pt modelId="{D90255AF-4C2B-44D3-8E5A-68646A3A289A}" type="parTrans" cxnId="{6D554220-7C80-49D4-ACF0-133BF1880973}">
      <dgm:prSet/>
      <dgm:spPr/>
      <dgm:t>
        <a:bodyPr/>
        <a:lstStyle/>
        <a:p>
          <a:endParaRPr lang="ru-RU"/>
        </a:p>
      </dgm:t>
    </dgm:pt>
    <dgm:pt modelId="{915C19D6-A3E5-419C-8A5C-29A523BD38D8}" type="sibTrans" cxnId="{6D554220-7C80-49D4-ACF0-133BF1880973}">
      <dgm:prSet/>
      <dgm:spPr/>
      <dgm:t>
        <a:bodyPr/>
        <a:lstStyle/>
        <a:p>
          <a:endParaRPr lang="ru-RU"/>
        </a:p>
      </dgm:t>
    </dgm:pt>
    <dgm:pt modelId="{88204590-DBD7-4570-B48D-C596EC5099A3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altLang="ru-RU" sz="1800" dirty="0" smtClean="0"/>
            <a:t>позволяет привлекать дополнительный материал</a:t>
          </a:r>
          <a:endParaRPr lang="ru-RU" sz="1800" dirty="0"/>
        </a:p>
      </dgm:t>
    </dgm:pt>
    <dgm:pt modelId="{B47D55BE-94CA-4526-9870-0C6766F1B187}" type="parTrans" cxnId="{25054CF8-FAB6-4D3F-AABF-7A9376B778DD}">
      <dgm:prSet/>
      <dgm:spPr/>
      <dgm:t>
        <a:bodyPr/>
        <a:lstStyle/>
        <a:p>
          <a:endParaRPr lang="ru-RU"/>
        </a:p>
      </dgm:t>
    </dgm:pt>
    <dgm:pt modelId="{C317CD0B-20DA-4248-8A8F-8D3DD3AFB52D}" type="sibTrans" cxnId="{25054CF8-FAB6-4D3F-AABF-7A9376B778DD}">
      <dgm:prSet/>
      <dgm:spPr/>
      <dgm:t>
        <a:bodyPr/>
        <a:lstStyle/>
        <a:p>
          <a:endParaRPr lang="ru-RU"/>
        </a:p>
      </dgm:t>
    </dgm:pt>
    <dgm:pt modelId="{B156C694-0D55-447C-9030-2E3EEB07AF75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altLang="ru-RU" sz="1800" dirty="0" smtClean="0"/>
            <a:t>нравится детям. </a:t>
          </a:r>
          <a:endParaRPr lang="ru-RU" sz="1800" dirty="0"/>
        </a:p>
      </dgm:t>
    </dgm:pt>
    <dgm:pt modelId="{FEA41833-D6F1-4DF4-A445-A4CCB24AEC2F}" type="parTrans" cxnId="{6DF35887-2220-42B8-A0DE-D6BEEAC09B73}">
      <dgm:prSet/>
      <dgm:spPr/>
      <dgm:t>
        <a:bodyPr/>
        <a:lstStyle/>
        <a:p>
          <a:endParaRPr lang="ru-RU"/>
        </a:p>
      </dgm:t>
    </dgm:pt>
    <dgm:pt modelId="{0B83365A-9374-4F57-8D24-E9C4E8A8C060}" type="sibTrans" cxnId="{6DF35887-2220-42B8-A0DE-D6BEEAC09B73}">
      <dgm:prSet/>
      <dgm:spPr/>
      <dgm:t>
        <a:bodyPr/>
        <a:lstStyle/>
        <a:p>
          <a:endParaRPr lang="ru-RU"/>
        </a:p>
      </dgm:t>
    </dgm:pt>
    <dgm:pt modelId="{404D601D-A55E-4D59-A6B2-40DAF89448F6}" type="pres">
      <dgm:prSet presAssocID="{872E4DCB-6233-40FA-8ED1-FF9B7515DE6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1F7D6EF-E8D2-4280-A385-33101A84A41F}" type="pres">
      <dgm:prSet presAssocID="{872E4DCB-6233-40FA-8ED1-FF9B7515DE6C}" presName="pyramid" presStyleLbl="node1" presStyleIdx="0" presStyleCn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2FCAFC40-4053-4A09-9FFB-87F10713E28C}" type="pres">
      <dgm:prSet presAssocID="{872E4DCB-6233-40FA-8ED1-FF9B7515DE6C}" presName="theList" presStyleCnt="0"/>
      <dgm:spPr/>
    </dgm:pt>
    <dgm:pt modelId="{7414A21B-121E-40A8-A95A-7F99B9251F2D}" type="pres">
      <dgm:prSet presAssocID="{288ED78C-5FEA-45BF-A2BA-47139CFADAF4}" presName="aNode" presStyleLbl="fgAcc1" presStyleIdx="0" presStyleCnt="6" custScaleX="105992" custLinFactY="48470" custLinFactNeighborX="-480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5C983-6314-4349-9E67-7764739D4351}" type="pres">
      <dgm:prSet presAssocID="{288ED78C-5FEA-45BF-A2BA-47139CFADAF4}" presName="aSpace" presStyleCnt="0"/>
      <dgm:spPr/>
    </dgm:pt>
    <dgm:pt modelId="{9803641C-6127-4800-B7C4-BCE71E52A4C6}" type="pres">
      <dgm:prSet presAssocID="{12243156-59D0-4C7B-BA2F-3A08B40F14A5}" presName="aNode" presStyleLbl="fgAcc1" presStyleIdx="1" presStyleCnt="6" custScaleX="105992" custLinFactY="48470" custLinFactNeighborX="-480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4ED7D-7CA8-4C43-B705-EBBC51B22F70}" type="pres">
      <dgm:prSet presAssocID="{12243156-59D0-4C7B-BA2F-3A08B40F14A5}" presName="aSpace" presStyleCnt="0"/>
      <dgm:spPr/>
    </dgm:pt>
    <dgm:pt modelId="{01AF6520-B709-4C03-B1E3-6A5CB4906384}" type="pres">
      <dgm:prSet presAssocID="{F547223F-89CD-4A6E-A620-62FE11EF1348}" presName="aNode" presStyleLbl="fgAcc1" presStyleIdx="2" presStyleCnt="6" custScaleX="105992" custLinFactY="48470" custLinFactNeighborX="-480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44D93-5BC1-4B4D-83C9-0870E7C93F21}" type="pres">
      <dgm:prSet presAssocID="{F547223F-89CD-4A6E-A620-62FE11EF1348}" presName="aSpace" presStyleCnt="0"/>
      <dgm:spPr/>
    </dgm:pt>
    <dgm:pt modelId="{67C0FC28-7ECA-4C77-ABF2-9037EFA9EA1A}" type="pres">
      <dgm:prSet presAssocID="{4809F37D-4C7B-4FFF-969A-30FF2ECE6CA9}" presName="aNode" presStyleLbl="fgAcc1" presStyleIdx="3" presStyleCnt="6" custScaleX="105992" custLinFactY="48470" custLinFactNeighborX="-480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EEF8E-8531-43DB-9643-7E9E160C30D7}" type="pres">
      <dgm:prSet presAssocID="{4809F37D-4C7B-4FFF-969A-30FF2ECE6CA9}" presName="aSpace" presStyleCnt="0"/>
      <dgm:spPr/>
    </dgm:pt>
    <dgm:pt modelId="{5CF2B006-9B82-4BE5-8A16-C9FBF61F7AAE}" type="pres">
      <dgm:prSet presAssocID="{88204590-DBD7-4570-B48D-C596EC5099A3}" presName="aNode" presStyleLbl="fgAcc1" presStyleIdx="4" presStyleCnt="6" custScaleX="105992" custLinFactY="48470" custLinFactNeighborX="-480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3B3CB-4213-489E-BBFB-A3036AD19B5E}" type="pres">
      <dgm:prSet presAssocID="{88204590-DBD7-4570-B48D-C596EC5099A3}" presName="aSpace" presStyleCnt="0"/>
      <dgm:spPr/>
    </dgm:pt>
    <dgm:pt modelId="{3AC3807F-0825-4EC1-AD3C-BC03DAC3A19D}" type="pres">
      <dgm:prSet presAssocID="{B156C694-0D55-447C-9030-2E3EEB07AF75}" presName="aNode" presStyleLbl="fgAcc1" presStyleIdx="5" presStyleCnt="6" custScaleX="105992" custLinFactY="48470" custLinFactNeighborX="-480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ED7C4-296D-4DAC-B5C1-A198E48D2811}" type="pres">
      <dgm:prSet presAssocID="{B156C694-0D55-447C-9030-2E3EEB07AF75}" presName="aSpace" presStyleCnt="0"/>
      <dgm:spPr/>
    </dgm:pt>
  </dgm:ptLst>
  <dgm:cxnLst>
    <dgm:cxn modelId="{4D8A048F-F2CC-487A-8451-305F252A929D}" type="presOf" srcId="{B156C694-0D55-447C-9030-2E3EEB07AF75}" destId="{3AC3807F-0825-4EC1-AD3C-BC03DAC3A19D}" srcOrd="0" destOrd="0" presId="urn:microsoft.com/office/officeart/2005/8/layout/pyramid2"/>
    <dgm:cxn modelId="{25054CF8-FAB6-4D3F-AABF-7A9376B778DD}" srcId="{872E4DCB-6233-40FA-8ED1-FF9B7515DE6C}" destId="{88204590-DBD7-4570-B48D-C596EC5099A3}" srcOrd="4" destOrd="0" parTransId="{B47D55BE-94CA-4526-9870-0C6766F1B187}" sibTransId="{C317CD0B-20DA-4248-8A8F-8D3DD3AFB52D}"/>
    <dgm:cxn modelId="{E04E5804-F004-4B65-BA34-876B7C354643}" type="presOf" srcId="{872E4DCB-6233-40FA-8ED1-FF9B7515DE6C}" destId="{404D601D-A55E-4D59-A6B2-40DAF89448F6}" srcOrd="0" destOrd="0" presId="urn:microsoft.com/office/officeart/2005/8/layout/pyramid2"/>
    <dgm:cxn modelId="{5C874DDD-FF5D-468E-AB77-6AA814EAA9BA}" type="presOf" srcId="{F547223F-89CD-4A6E-A620-62FE11EF1348}" destId="{01AF6520-B709-4C03-B1E3-6A5CB4906384}" srcOrd="0" destOrd="0" presId="urn:microsoft.com/office/officeart/2005/8/layout/pyramid2"/>
    <dgm:cxn modelId="{F3E643AD-CEEE-40A6-BCA2-E856F3112282}" srcId="{872E4DCB-6233-40FA-8ED1-FF9B7515DE6C}" destId="{F547223F-89CD-4A6E-A620-62FE11EF1348}" srcOrd="2" destOrd="0" parTransId="{C7DDFC5E-DB2B-40E8-AF72-BC9B9A088C6D}" sibTransId="{1279EFB6-3DDC-4C3C-9C6A-F44184578AF3}"/>
    <dgm:cxn modelId="{DA338FA6-C59F-4D0A-8CF7-6EF7455E5E44}" type="presOf" srcId="{4809F37D-4C7B-4FFF-969A-30FF2ECE6CA9}" destId="{67C0FC28-7ECA-4C77-ABF2-9037EFA9EA1A}" srcOrd="0" destOrd="0" presId="urn:microsoft.com/office/officeart/2005/8/layout/pyramid2"/>
    <dgm:cxn modelId="{27149A23-6E74-4720-83E3-ED1DF1E9C786}" type="presOf" srcId="{288ED78C-5FEA-45BF-A2BA-47139CFADAF4}" destId="{7414A21B-121E-40A8-A95A-7F99B9251F2D}" srcOrd="0" destOrd="0" presId="urn:microsoft.com/office/officeart/2005/8/layout/pyramid2"/>
    <dgm:cxn modelId="{7C59B295-03C1-4205-886B-37E4D41BE155}" srcId="{872E4DCB-6233-40FA-8ED1-FF9B7515DE6C}" destId="{288ED78C-5FEA-45BF-A2BA-47139CFADAF4}" srcOrd="0" destOrd="0" parTransId="{747B2EB5-36E4-478B-A821-3C80E30FF25E}" sibTransId="{DA5FAE55-4D8F-483A-9E8F-927E89BDACD3}"/>
    <dgm:cxn modelId="{D5766861-801D-4381-BB75-D9E4391100B2}" type="presOf" srcId="{88204590-DBD7-4570-B48D-C596EC5099A3}" destId="{5CF2B006-9B82-4BE5-8A16-C9FBF61F7AAE}" srcOrd="0" destOrd="0" presId="urn:microsoft.com/office/officeart/2005/8/layout/pyramid2"/>
    <dgm:cxn modelId="{6D554220-7C80-49D4-ACF0-133BF1880973}" srcId="{872E4DCB-6233-40FA-8ED1-FF9B7515DE6C}" destId="{4809F37D-4C7B-4FFF-969A-30FF2ECE6CA9}" srcOrd="3" destOrd="0" parTransId="{D90255AF-4C2B-44D3-8E5A-68646A3A289A}" sibTransId="{915C19D6-A3E5-419C-8A5C-29A523BD38D8}"/>
    <dgm:cxn modelId="{2BFC2938-30C0-4CC7-96C9-951D3C6AEEF9}" srcId="{872E4DCB-6233-40FA-8ED1-FF9B7515DE6C}" destId="{12243156-59D0-4C7B-BA2F-3A08B40F14A5}" srcOrd="1" destOrd="0" parTransId="{A72C074C-67CF-4E44-AF69-C58B5E3B0120}" sibTransId="{24198409-9D6C-4776-804C-C2C8B1E0E0B8}"/>
    <dgm:cxn modelId="{6DF35887-2220-42B8-A0DE-D6BEEAC09B73}" srcId="{872E4DCB-6233-40FA-8ED1-FF9B7515DE6C}" destId="{B156C694-0D55-447C-9030-2E3EEB07AF75}" srcOrd="5" destOrd="0" parTransId="{FEA41833-D6F1-4DF4-A445-A4CCB24AEC2F}" sibTransId="{0B83365A-9374-4F57-8D24-E9C4E8A8C060}"/>
    <dgm:cxn modelId="{442E8DC7-E3FA-45D5-981D-AEE6CA1E7E4E}" type="presOf" srcId="{12243156-59D0-4C7B-BA2F-3A08B40F14A5}" destId="{9803641C-6127-4800-B7C4-BCE71E52A4C6}" srcOrd="0" destOrd="0" presId="urn:microsoft.com/office/officeart/2005/8/layout/pyramid2"/>
    <dgm:cxn modelId="{79CFA4E1-33FC-4693-9B66-662BBC7F070D}" type="presParOf" srcId="{404D601D-A55E-4D59-A6B2-40DAF89448F6}" destId="{81F7D6EF-E8D2-4280-A385-33101A84A41F}" srcOrd="0" destOrd="0" presId="urn:microsoft.com/office/officeart/2005/8/layout/pyramid2"/>
    <dgm:cxn modelId="{04EAB6EB-86CD-4AE8-83D5-3742643A7614}" type="presParOf" srcId="{404D601D-A55E-4D59-A6B2-40DAF89448F6}" destId="{2FCAFC40-4053-4A09-9FFB-87F10713E28C}" srcOrd="1" destOrd="0" presId="urn:microsoft.com/office/officeart/2005/8/layout/pyramid2"/>
    <dgm:cxn modelId="{0F4EAD13-0836-488E-B1DC-3752234162D3}" type="presParOf" srcId="{2FCAFC40-4053-4A09-9FFB-87F10713E28C}" destId="{7414A21B-121E-40A8-A95A-7F99B9251F2D}" srcOrd="0" destOrd="0" presId="urn:microsoft.com/office/officeart/2005/8/layout/pyramid2"/>
    <dgm:cxn modelId="{7EEE69C3-0616-41EF-9E84-46A9D0B8314C}" type="presParOf" srcId="{2FCAFC40-4053-4A09-9FFB-87F10713E28C}" destId="{C765C983-6314-4349-9E67-7764739D4351}" srcOrd="1" destOrd="0" presId="urn:microsoft.com/office/officeart/2005/8/layout/pyramid2"/>
    <dgm:cxn modelId="{96868408-2094-480F-8B99-5BDE5116F8F1}" type="presParOf" srcId="{2FCAFC40-4053-4A09-9FFB-87F10713E28C}" destId="{9803641C-6127-4800-B7C4-BCE71E52A4C6}" srcOrd="2" destOrd="0" presId="urn:microsoft.com/office/officeart/2005/8/layout/pyramid2"/>
    <dgm:cxn modelId="{C3777DD3-44FF-464A-8DEA-F390BE5F83BE}" type="presParOf" srcId="{2FCAFC40-4053-4A09-9FFB-87F10713E28C}" destId="{2914ED7D-7CA8-4C43-B705-EBBC51B22F70}" srcOrd="3" destOrd="0" presId="urn:microsoft.com/office/officeart/2005/8/layout/pyramid2"/>
    <dgm:cxn modelId="{6300546A-53A7-432C-844D-73E30A27A99D}" type="presParOf" srcId="{2FCAFC40-4053-4A09-9FFB-87F10713E28C}" destId="{01AF6520-B709-4C03-B1E3-6A5CB4906384}" srcOrd="4" destOrd="0" presId="urn:microsoft.com/office/officeart/2005/8/layout/pyramid2"/>
    <dgm:cxn modelId="{BA153D96-1649-44B3-A552-994767851207}" type="presParOf" srcId="{2FCAFC40-4053-4A09-9FFB-87F10713E28C}" destId="{22044D93-5BC1-4B4D-83C9-0870E7C93F21}" srcOrd="5" destOrd="0" presId="urn:microsoft.com/office/officeart/2005/8/layout/pyramid2"/>
    <dgm:cxn modelId="{255721BA-811B-439B-9811-1FDD5CD090F4}" type="presParOf" srcId="{2FCAFC40-4053-4A09-9FFB-87F10713E28C}" destId="{67C0FC28-7ECA-4C77-ABF2-9037EFA9EA1A}" srcOrd="6" destOrd="0" presId="urn:microsoft.com/office/officeart/2005/8/layout/pyramid2"/>
    <dgm:cxn modelId="{7BB66305-7FDA-4E9B-AAB5-CB5846B792D7}" type="presParOf" srcId="{2FCAFC40-4053-4A09-9FFB-87F10713E28C}" destId="{482EEF8E-8531-43DB-9643-7E9E160C30D7}" srcOrd="7" destOrd="0" presId="urn:microsoft.com/office/officeart/2005/8/layout/pyramid2"/>
    <dgm:cxn modelId="{5E40168D-BBDA-43D4-8C75-112FD4B0F1CF}" type="presParOf" srcId="{2FCAFC40-4053-4A09-9FFB-87F10713E28C}" destId="{5CF2B006-9B82-4BE5-8A16-C9FBF61F7AAE}" srcOrd="8" destOrd="0" presId="urn:microsoft.com/office/officeart/2005/8/layout/pyramid2"/>
    <dgm:cxn modelId="{E062D55B-6F02-4B1A-AD39-F043AC2F97C9}" type="presParOf" srcId="{2FCAFC40-4053-4A09-9FFB-87F10713E28C}" destId="{3793B3CB-4213-489E-BBFB-A3036AD19B5E}" srcOrd="9" destOrd="0" presId="urn:microsoft.com/office/officeart/2005/8/layout/pyramid2"/>
    <dgm:cxn modelId="{E4A57C17-FFBF-4C49-B5AF-AA4FA2F0B0C2}" type="presParOf" srcId="{2FCAFC40-4053-4A09-9FFB-87F10713E28C}" destId="{3AC3807F-0825-4EC1-AD3C-BC03DAC3A19D}" srcOrd="10" destOrd="0" presId="urn:microsoft.com/office/officeart/2005/8/layout/pyramid2"/>
    <dgm:cxn modelId="{631D417C-2E83-4887-A300-34FA806E2DEE}" type="presParOf" srcId="{2FCAFC40-4053-4A09-9FFB-87F10713E28C}" destId="{DB9ED7C4-296D-4DAC-B5C1-A198E48D2811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893A0-C4A7-4AFC-8AD8-F11FBAAD5FB6}" type="doc">
      <dgm:prSet loTypeId="urn:microsoft.com/office/officeart/2005/8/layout/orgChart1" loCatId="hierarchy" qsTypeId="urn:microsoft.com/office/officeart/2005/8/quickstyle/simple2" qsCatId="simple" csTypeId="urn:microsoft.com/office/officeart/2005/8/colors/accent1_2#3" csCatId="accent1"/>
      <dgm:spPr/>
    </dgm:pt>
    <dgm:pt modelId="{F6B82406-264D-4105-8D0B-7983F86616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Образ</a:t>
          </a:r>
          <a:endParaRPr kumimoji="0" lang="ru-RU" altLang="ru-RU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42A3089E-F2CE-4D8F-9F3F-4FC7130A5D77}" type="parTrans" cxnId="{4A40FCFB-A897-467B-AF88-5EA46E15AAEC}">
      <dgm:prSet/>
      <dgm:spPr/>
      <dgm:t>
        <a:bodyPr/>
        <a:lstStyle/>
        <a:p>
          <a:endParaRPr lang="ru-RU"/>
        </a:p>
      </dgm:t>
    </dgm:pt>
    <dgm:pt modelId="{70136F37-9016-4408-B458-20595700756F}" type="sibTrans" cxnId="{4A40FCFB-A897-467B-AF88-5EA46E15AAEC}">
      <dgm:prSet/>
      <dgm:spPr/>
      <dgm:t>
        <a:bodyPr/>
        <a:lstStyle/>
        <a:p>
          <a:endParaRPr lang="ru-RU"/>
        </a:p>
      </dgm:t>
    </dgm:pt>
    <dgm:pt modelId="{6F0A5E13-1D02-4F34-BA1C-B6CBF799110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Мотивация</a:t>
          </a:r>
          <a:endParaRPr kumimoji="0" lang="ru-RU" altLang="ru-RU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DD9349B0-F492-42BF-A619-E0C0DEB14627}" type="parTrans" cxnId="{55D24A2C-7AC9-4569-B63D-1464BC3AE14C}">
      <dgm:prSet/>
      <dgm:spPr/>
      <dgm:t>
        <a:bodyPr/>
        <a:lstStyle/>
        <a:p>
          <a:endParaRPr lang="ru-RU"/>
        </a:p>
      </dgm:t>
    </dgm:pt>
    <dgm:pt modelId="{E7885060-9FA5-4A81-98B7-12FD3DDF1325}" type="sibTrans" cxnId="{55D24A2C-7AC9-4569-B63D-1464BC3AE14C}">
      <dgm:prSet/>
      <dgm:spPr/>
      <dgm:t>
        <a:bodyPr/>
        <a:lstStyle/>
        <a:p>
          <a:endParaRPr lang="ru-RU"/>
        </a:p>
      </dgm:t>
    </dgm:pt>
    <dgm:pt modelId="{1F3E8767-BAE8-4460-ACFC-8919CF87E1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Информация</a:t>
          </a:r>
          <a:endParaRPr kumimoji="0" lang="ru-RU" altLang="ru-RU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F0A6035E-54E5-47AF-83F3-DFF228341ABC}" type="parTrans" cxnId="{BFF74374-FE47-4E2E-BF99-E2C4594603D7}">
      <dgm:prSet/>
      <dgm:spPr/>
      <dgm:t>
        <a:bodyPr/>
        <a:lstStyle/>
        <a:p>
          <a:endParaRPr lang="ru-RU"/>
        </a:p>
      </dgm:t>
    </dgm:pt>
    <dgm:pt modelId="{63FAD563-22F8-4E8F-9585-691609D7D6E7}" type="sibTrans" cxnId="{BFF74374-FE47-4E2E-BF99-E2C4594603D7}">
      <dgm:prSet/>
      <dgm:spPr/>
      <dgm:t>
        <a:bodyPr/>
        <a:lstStyle/>
        <a:p>
          <a:endParaRPr lang="ru-RU"/>
        </a:p>
      </dgm:t>
    </dgm:pt>
    <dgm:pt modelId="{FD3F594A-E9E5-4795-B8C7-44E57C3340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/>
              <a:effectLst/>
              <a:latin typeface="Times New Roman" pitchFamily="18" charset="0"/>
              <a:cs typeface="Arial" charset="0"/>
            </a:rPr>
            <a:t>Эмпатия</a:t>
          </a:r>
          <a:endParaRPr kumimoji="0" lang="ru-RU" altLang="ru-RU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1ADB0BE3-E2CD-4C14-9FDA-E62D3E6B79FA}" type="parTrans" cxnId="{6EDF9DAF-589A-4781-AA90-7E52D0B763D2}">
      <dgm:prSet/>
      <dgm:spPr/>
      <dgm:t>
        <a:bodyPr/>
        <a:lstStyle/>
        <a:p>
          <a:endParaRPr lang="ru-RU"/>
        </a:p>
      </dgm:t>
    </dgm:pt>
    <dgm:pt modelId="{FC2BC3BF-5E34-4E81-9DB1-B10E2BDCA12E}" type="sibTrans" cxnId="{6EDF9DAF-589A-4781-AA90-7E52D0B763D2}">
      <dgm:prSet/>
      <dgm:spPr/>
      <dgm:t>
        <a:bodyPr/>
        <a:lstStyle/>
        <a:p>
          <a:endParaRPr lang="ru-RU"/>
        </a:p>
      </dgm:t>
    </dgm:pt>
    <dgm:pt modelId="{7470945F-84D4-4C20-A699-816D7C4D1104}" type="pres">
      <dgm:prSet presAssocID="{79B893A0-C4A7-4AFC-8AD8-F11FBAAD5F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22A88A-6A76-4499-A693-9EBB7C325528}" type="pres">
      <dgm:prSet presAssocID="{F6B82406-264D-4105-8D0B-7983F8661662}" presName="hierRoot1" presStyleCnt="0">
        <dgm:presLayoutVars>
          <dgm:hierBranch/>
        </dgm:presLayoutVars>
      </dgm:prSet>
      <dgm:spPr/>
    </dgm:pt>
    <dgm:pt modelId="{36E8154D-1897-4D4B-8B43-2577C9F53B99}" type="pres">
      <dgm:prSet presAssocID="{F6B82406-264D-4105-8D0B-7983F8661662}" presName="rootComposite1" presStyleCnt="0"/>
      <dgm:spPr/>
    </dgm:pt>
    <dgm:pt modelId="{B7B532CB-2A87-45B2-A470-727A4091BDF3}" type="pres">
      <dgm:prSet presAssocID="{F6B82406-264D-4105-8D0B-7983F866166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821D8F-3E84-494D-BD02-00E72AAE2DAE}" type="pres">
      <dgm:prSet presAssocID="{F6B82406-264D-4105-8D0B-7983F866166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59865BC-77CB-453C-997D-54D798E279E3}" type="pres">
      <dgm:prSet presAssocID="{F6B82406-264D-4105-8D0B-7983F8661662}" presName="hierChild2" presStyleCnt="0"/>
      <dgm:spPr/>
    </dgm:pt>
    <dgm:pt modelId="{50111785-4644-4323-989E-914895ED1C56}" type="pres">
      <dgm:prSet presAssocID="{DD9349B0-F492-42BF-A619-E0C0DEB14627}" presName="Name35" presStyleLbl="parChTrans1D2" presStyleIdx="0" presStyleCnt="3"/>
      <dgm:spPr/>
      <dgm:t>
        <a:bodyPr/>
        <a:lstStyle/>
        <a:p>
          <a:endParaRPr lang="ru-RU"/>
        </a:p>
      </dgm:t>
    </dgm:pt>
    <dgm:pt modelId="{4ADD5568-44BC-4BF5-8EDE-8A67FFEF4C07}" type="pres">
      <dgm:prSet presAssocID="{6F0A5E13-1D02-4F34-BA1C-B6CBF7991109}" presName="hierRoot2" presStyleCnt="0">
        <dgm:presLayoutVars>
          <dgm:hierBranch/>
        </dgm:presLayoutVars>
      </dgm:prSet>
      <dgm:spPr/>
    </dgm:pt>
    <dgm:pt modelId="{45C5415C-389A-4AE5-B6E1-86CB476BA43B}" type="pres">
      <dgm:prSet presAssocID="{6F0A5E13-1D02-4F34-BA1C-B6CBF7991109}" presName="rootComposite" presStyleCnt="0"/>
      <dgm:spPr/>
    </dgm:pt>
    <dgm:pt modelId="{7E60BC4F-583A-483B-914F-DC05303EAAEA}" type="pres">
      <dgm:prSet presAssocID="{6F0A5E13-1D02-4F34-BA1C-B6CBF79911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234415-C84B-4AC3-BDBA-EE0156108092}" type="pres">
      <dgm:prSet presAssocID="{6F0A5E13-1D02-4F34-BA1C-B6CBF7991109}" presName="rootConnector" presStyleLbl="node2" presStyleIdx="0" presStyleCnt="3"/>
      <dgm:spPr/>
      <dgm:t>
        <a:bodyPr/>
        <a:lstStyle/>
        <a:p>
          <a:endParaRPr lang="ru-RU"/>
        </a:p>
      </dgm:t>
    </dgm:pt>
    <dgm:pt modelId="{E4F45D09-23E7-45F8-B55A-CF758F769F03}" type="pres">
      <dgm:prSet presAssocID="{6F0A5E13-1D02-4F34-BA1C-B6CBF7991109}" presName="hierChild4" presStyleCnt="0"/>
      <dgm:spPr/>
    </dgm:pt>
    <dgm:pt modelId="{2041327E-7059-4757-AF41-0EC7D9ACC2DA}" type="pres">
      <dgm:prSet presAssocID="{6F0A5E13-1D02-4F34-BA1C-B6CBF7991109}" presName="hierChild5" presStyleCnt="0"/>
      <dgm:spPr/>
    </dgm:pt>
    <dgm:pt modelId="{36D3312E-9AD7-408C-8BC9-9428234AB16C}" type="pres">
      <dgm:prSet presAssocID="{F0A6035E-54E5-47AF-83F3-DFF228341ABC}" presName="Name35" presStyleLbl="parChTrans1D2" presStyleIdx="1" presStyleCnt="3"/>
      <dgm:spPr/>
      <dgm:t>
        <a:bodyPr/>
        <a:lstStyle/>
        <a:p>
          <a:endParaRPr lang="ru-RU"/>
        </a:p>
      </dgm:t>
    </dgm:pt>
    <dgm:pt modelId="{EA8D5F52-57A3-46F8-9B9A-EA38E75100F5}" type="pres">
      <dgm:prSet presAssocID="{1F3E8767-BAE8-4460-ACFC-8919CF87E19E}" presName="hierRoot2" presStyleCnt="0">
        <dgm:presLayoutVars>
          <dgm:hierBranch/>
        </dgm:presLayoutVars>
      </dgm:prSet>
      <dgm:spPr/>
    </dgm:pt>
    <dgm:pt modelId="{9F58882B-9BF5-4173-8675-5FC6BED54536}" type="pres">
      <dgm:prSet presAssocID="{1F3E8767-BAE8-4460-ACFC-8919CF87E19E}" presName="rootComposite" presStyleCnt="0"/>
      <dgm:spPr/>
    </dgm:pt>
    <dgm:pt modelId="{E061D71E-4027-4435-9A2C-97BDD4A26DC1}" type="pres">
      <dgm:prSet presAssocID="{1F3E8767-BAE8-4460-ACFC-8919CF87E19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6C3437-55EC-4AE5-A13E-719E922F2DC2}" type="pres">
      <dgm:prSet presAssocID="{1F3E8767-BAE8-4460-ACFC-8919CF87E19E}" presName="rootConnector" presStyleLbl="node2" presStyleIdx="1" presStyleCnt="3"/>
      <dgm:spPr/>
      <dgm:t>
        <a:bodyPr/>
        <a:lstStyle/>
        <a:p>
          <a:endParaRPr lang="ru-RU"/>
        </a:p>
      </dgm:t>
    </dgm:pt>
    <dgm:pt modelId="{CD3EAF81-93B7-4BEF-AD60-6266CE80BCE7}" type="pres">
      <dgm:prSet presAssocID="{1F3E8767-BAE8-4460-ACFC-8919CF87E19E}" presName="hierChild4" presStyleCnt="0"/>
      <dgm:spPr/>
    </dgm:pt>
    <dgm:pt modelId="{A3D9002C-ECC0-483E-B22A-9481DBA9061F}" type="pres">
      <dgm:prSet presAssocID="{1F3E8767-BAE8-4460-ACFC-8919CF87E19E}" presName="hierChild5" presStyleCnt="0"/>
      <dgm:spPr/>
    </dgm:pt>
    <dgm:pt modelId="{EBA4761F-EDB7-40BA-B204-4F42337AB61A}" type="pres">
      <dgm:prSet presAssocID="{1ADB0BE3-E2CD-4C14-9FDA-E62D3E6B79FA}" presName="Name35" presStyleLbl="parChTrans1D2" presStyleIdx="2" presStyleCnt="3"/>
      <dgm:spPr/>
      <dgm:t>
        <a:bodyPr/>
        <a:lstStyle/>
        <a:p>
          <a:endParaRPr lang="ru-RU"/>
        </a:p>
      </dgm:t>
    </dgm:pt>
    <dgm:pt modelId="{26566349-37A3-4B33-92BF-B14D80859A14}" type="pres">
      <dgm:prSet presAssocID="{FD3F594A-E9E5-4795-B8C7-44E57C334044}" presName="hierRoot2" presStyleCnt="0">
        <dgm:presLayoutVars>
          <dgm:hierBranch/>
        </dgm:presLayoutVars>
      </dgm:prSet>
      <dgm:spPr/>
    </dgm:pt>
    <dgm:pt modelId="{CB38B3B5-9EA1-43F7-8E1C-88E85218C48D}" type="pres">
      <dgm:prSet presAssocID="{FD3F594A-E9E5-4795-B8C7-44E57C334044}" presName="rootComposite" presStyleCnt="0"/>
      <dgm:spPr/>
    </dgm:pt>
    <dgm:pt modelId="{3F01D9CD-911E-4C32-8DCD-8040443F0FD7}" type="pres">
      <dgm:prSet presAssocID="{FD3F594A-E9E5-4795-B8C7-44E57C33404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0C8952-D458-4B2A-9099-EAD47D0F4429}" type="pres">
      <dgm:prSet presAssocID="{FD3F594A-E9E5-4795-B8C7-44E57C334044}" presName="rootConnector" presStyleLbl="node2" presStyleIdx="2" presStyleCnt="3"/>
      <dgm:spPr/>
      <dgm:t>
        <a:bodyPr/>
        <a:lstStyle/>
        <a:p>
          <a:endParaRPr lang="ru-RU"/>
        </a:p>
      </dgm:t>
    </dgm:pt>
    <dgm:pt modelId="{5E77032D-A395-40D0-A9A5-B7AB50E15167}" type="pres">
      <dgm:prSet presAssocID="{FD3F594A-E9E5-4795-B8C7-44E57C334044}" presName="hierChild4" presStyleCnt="0"/>
      <dgm:spPr/>
    </dgm:pt>
    <dgm:pt modelId="{B094AEB4-612D-4E87-999A-16F017AAF0E2}" type="pres">
      <dgm:prSet presAssocID="{FD3F594A-E9E5-4795-B8C7-44E57C334044}" presName="hierChild5" presStyleCnt="0"/>
      <dgm:spPr/>
    </dgm:pt>
    <dgm:pt modelId="{9E4C3E88-86AD-451D-8B89-05E929F08969}" type="pres">
      <dgm:prSet presAssocID="{F6B82406-264D-4105-8D0B-7983F8661662}" presName="hierChild3" presStyleCnt="0"/>
      <dgm:spPr/>
    </dgm:pt>
  </dgm:ptLst>
  <dgm:cxnLst>
    <dgm:cxn modelId="{A01A073B-504D-49AF-BE2B-BD08D164333F}" type="presOf" srcId="{FD3F594A-E9E5-4795-B8C7-44E57C334044}" destId="{3F01D9CD-911E-4C32-8DCD-8040443F0FD7}" srcOrd="0" destOrd="0" presId="urn:microsoft.com/office/officeart/2005/8/layout/orgChart1"/>
    <dgm:cxn modelId="{1C6CE5F2-A990-4D19-998E-8CBD89898B01}" type="presOf" srcId="{FD3F594A-E9E5-4795-B8C7-44E57C334044}" destId="{070C8952-D458-4B2A-9099-EAD47D0F4429}" srcOrd="1" destOrd="0" presId="urn:microsoft.com/office/officeart/2005/8/layout/orgChart1"/>
    <dgm:cxn modelId="{BFF74374-FE47-4E2E-BF99-E2C4594603D7}" srcId="{F6B82406-264D-4105-8D0B-7983F8661662}" destId="{1F3E8767-BAE8-4460-ACFC-8919CF87E19E}" srcOrd="1" destOrd="0" parTransId="{F0A6035E-54E5-47AF-83F3-DFF228341ABC}" sibTransId="{63FAD563-22F8-4E8F-9585-691609D7D6E7}"/>
    <dgm:cxn modelId="{6EDF9DAF-589A-4781-AA90-7E52D0B763D2}" srcId="{F6B82406-264D-4105-8D0B-7983F8661662}" destId="{FD3F594A-E9E5-4795-B8C7-44E57C334044}" srcOrd="2" destOrd="0" parTransId="{1ADB0BE3-E2CD-4C14-9FDA-E62D3E6B79FA}" sibTransId="{FC2BC3BF-5E34-4E81-9DB1-B10E2BDCA12E}"/>
    <dgm:cxn modelId="{D7A2E191-C9B5-4F8C-831B-10588EE2BD4E}" type="presOf" srcId="{DD9349B0-F492-42BF-A619-E0C0DEB14627}" destId="{50111785-4644-4323-989E-914895ED1C56}" srcOrd="0" destOrd="0" presId="urn:microsoft.com/office/officeart/2005/8/layout/orgChart1"/>
    <dgm:cxn modelId="{55D24A2C-7AC9-4569-B63D-1464BC3AE14C}" srcId="{F6B82406-264D-4105-8D0B-7983F8661662}" destId="{6F0A5E13-1D02-4F34-BA1C-B6CBF7991109}" srcOrd="0" destOrd="0" parTransId="{DD9349B0-F492-42BF-A619-E0C0DEB14627}" sibTransId="{E7885060-9FA5-4A81-98B7-12FD3DDF1325}"/>
    <dgm:cxn modelId="{4A40FCFB-A897-467B-AF88-5EA46E15AAEC}" srcId="{79B893A0-C4A7-4AFC-8AD8-F11FBAAD5FB6}" destId="{F6B82406-264D-4105-8D0B-7983F8661662}" srcOrd="0" destOrd="0" parTransId="{42A3089E-F2CE-4D8F-9F3F-4FC7130A5D77}" sibTransId="{70136F37-9016-4408-B458-20595700756F}"/>
    <dgm:cxn modelId="{E247DC6B-260B-4938-8D6A-36E14E1F07EC}" type="presOf" srcId="{F0A6035E-54E5-47AF-83F3-DFF228341ABC}" destId="{36D3312E-9AD7-408C-8BC9-9428234AB16C}" srcOrd="0" destOrd="0" presId="urn:microsoft.com/office/officeart/2005/8/layout/orgChart1"/>
    <dgm:cxn modelId="{EF9C70BC-A7A7-4268-A23B-70ABDDF0C7B3}" type="presOf" srcId="{79B893A0-C4A7-4AFC-8AD8-F11FBAAD5FB6}" destId="{7470945F-84D4-4C20-A699-816D7C4D1104}" srcOrd="0" destOrd="0" presId="urn:microsoft.com/office/officeart/2005/8/layout/orgChart1"/>
    <dgm:cxn modelId="{D2ED9FCA-56FB-4D7C-B57B-AF66A8DF74E6}" type="presOf" srcId="{6F0A5E13-1D02-4F34-BA1C-B6CBF7991109}" destId="{50234415-C84B-4AC3-BDBA-EE0156108092}" srcOrd="1" destOrd="0" presId="urn:microsoft.com/office/officeart/2005/8/layout/orgChart1"/>
    <dgm:cxn modelId="{D580423B-E835-47B6-B2B7-6F911988EB88}" type="presOf" srcId="{F6B82406-264D-4105-8D0B-7983F8661662}" destId="{B7B532CB-2A87-45B2-A470-727A4091BDF3}" srcOrd="0" destOrd="0" presId="urn:microsoft.com/office/officeart/2005/8/layout/orgChart1"/>
    <dgm:cxn modelId="{919B2D34-A2D6-48CC-9FF3-B25523F8E62B}" type="presOf" srcId="{1F3E8767-BAE8-4460-ACFC-8919CF87E19E}" destId="{E061D71E-4027-4435-9A2C-97BDD4A26DC1}" srcOrd="0" destOrd="0" presId="urn:microsoft.com/office/officeart/2005/8/layout/orgChart1"/>
    <dgm:cxn modelId="{174C3519-8ED4-4688-B008-B6F4AC2F9FF5}" type="presOf" srcId="{6F0A5E13-1D02-4F34-BA1C-B6CBF7991109}" destId="{7E60BC4F-583A-483B-914F-DC05303EAAEA}" srcOrd="0" destOrd="0" presId="urn:microsoft.com/office/officeart/2005/8/layout/orgChart1"/>
    <dgm:cxn modelId="{3E5E8BE2-A84E-4D5F-B6BE-C29680A84078}" type="presOf" srcId="{1F3E8767-BAE8-4460-ACFC-8919CF87E19E}" destId="{E96C3437-55EC-4AE5-A13E-719E922F2DC2}" srcOrd="1" destOrd="0" presId="urn:microsoft.com/office/officeart/2005/8/layout/orgChart1"/>
    <dgm:cxn modelId="{96586E24-C66F-4C48-B868-C71106375899}" type="presOf" srcId="{F6B82406-264D-4105-8D0B-7983F8661662}" destId="{DE821D8F-3E84-494D-BD02-00E72AAE2DAE}" srcOrd="1" destOrd="0" presId="urn:microsoft.com/office/officeart/2005/8/layout/orgChart1"/>
    <dgm:cxn modelId="{57D74A93-4FBA-48BC-AB2F-F2E95C3FFFD0}" type="presOf" srcId="{1ADB0BE3-E2CD-4C14-9FDA-E62D3E6B79FA}" destId="{EBA4761F-EDB7-40BA-B204-4F42337AB61A}" srcOrd="0" destOrd="0" presId="urn:microsoft.com/office/officeart/2005/8/layout/orgChart1"/>
    <dgm:cxn modelId="{E7957ABC-FA25-4EBA-B806-14C970F59B97}" type="presParOf" srcId="{7470945F-84D4-4C20-A699-816D7C4D1104}" destId="{8822A88A-6A76-4499-A693-9EBB7C325528}" srcOrd="0" destOrd="0" presId="urn:microsoft.com/office/officeart/2005/8/layout/orgChart1"/>
    <dgm:cxn modelId="{A1E00F04-FD44-4B1A-A198-C99011FB92B6}" type="presParOf" srcId="{8822A88A-6A76-4499-A693-9EBB7C325528}" destId="{36E8154D-1897-4D4B-8B43-2577C9F53B99}" srcOrd="0" destOrd="0" presId="urn:microsoft.com/office/officeart/2005/8/layout/orgChart1"/>
    <dgm:cxn modelId="{3FE129BA-7001-4877-B1E0-77A44ECE1E7E}" type="presParOf" srcId="{36E8154D-1897-4D4B-8B43-2577C9F53B99}" destId="{B7B532CB-2A87-45B2-A470-727A4091BDF3}" srcOrd="0" destOrd="0" presId="urn:microsoft.com/office/officeart/2005/8/layout/orgChart1"/>
    <dgm:cxn modelId="{6E14D234-D3C8-44C3-8E02-D01C68E0D21F}" type="presParOf" srcId="{36E8154D-1897-4D4B-8B43-2577C9F53B99}" destId="{DE821D8F-3E84-494D-BD02-00E72AAE2DAE}" srcOrd="1" destOrd="0" presId="urn:microsoft.com/office/officeart/2005/8/layout/orgChart1"/>
    <dgm:cxn modelId="{17809955-1655-4C48-9E22-6968DFA2E89A}" type="presParOf" srcId="{8822A88A-6A76-4499-A693-9EBB7C325528}" destId="{F59865BC-77CB-453C-997D-54D798E279E3}" srcOrd="1" destOrd="0" presId="urn:microsoft.com/office/officeart/2005/8/layout/orgChart1"/>
    <dgm:cxn modelId="{23540789-8268-4371-9ACF-4CB87F0BE4B2}" type="presParOf" srcId="{F59865BC-77CB-453C-997D-54D798E279E3}" destId="{50111785-4644-4323-989E-914895ED1C56}" srcOrd="0" destOrd="0" presId="urn:microsoft.com/office/officeart/2005/8/layout/orgChart1"/>
    <dgm:cxn modelId="{D1EEA8DC-D170-4E49-8351-0B89A0E970DA}" type="presParOf" srcId="{F59865BC-77CB-453C-997D-54D798E279E3}" destId="{4ADD5568-44BC-4BF5-8EDE-8A67FFEF4C07}" srcOrd="1" destOrd="0" presId="urn:microsoft.com/office/officeart/2005/8/layout/orgChart1"/>
    <dgm:cxn modelId="{856C5227-AD6A-4A11-908C-52DE8146E220}" type="presParOf" srcId="{4ADD5568-44BC-4BF5-8EDE-8A67FFEF4C07}" destId="{45C5415C-389A-4AE5-B6E1-86CB476BA43B}" srcOrd="0" destOrd="0" presId="urn:microsoft.com/office/officeart/2005/8/layout/orgChart1"/>
    <dgm:cxn modelId="{8574FFD2-093B-4047-9E62-5F2E082EF8F2}" type="presParOf" srcId="{45C5415C-389A-4AE5-B6E1-86CB476BA43B}" destId="{7E60BC4F-583A-483B-914F-DC05303EAAEA}" srcOrd="0" destOrd="0" presId="urn:microsoft.com/office/officeart/2005/8/layout/orgChart1"/>
    <dgm:cxn modelId="{8EE6B830-CEE2-48DF-BD2A-B25FCBFC1E5A}" type="presParOf" srcId="{45C5415C-389A-4AE5-B6E1-86CB476BA43B}" destId="{50234415-C84B-4AC3-BDBA-EE0156108092}" srcOrd="1" destOrd="0" presId="urn:microsoft.com/office/officeart/2005/8/layout/orgChart1"/>
    <dgm:cxn modelId="{22F59106-87BF-4EF4-8D1C-0ECED340766D}" type="presParOf" srcId="{4ADD5568-44BC-4BF5-8EDE-8A67FFEF4C07}" destId="{E4F45D09-23E7-45F8-B55A-CF758F769F03}" srcOrd="1" destOrd="0" presId="urn:microsoft.com/office/officeart/2005/8/layout/orgChart1"/>
    <dgm:cxn modelId="{AC6AE384-E062-4E2A-B9D8-CFCF73BB9CAF}" type="presParOf" srcId="{4ADD5568-44BC-4BF5-8EDE-8A67FFEF4C07}" destId="{2041327E-7059-4757-AF41-0EC7D9ACC2DA}" srcOrd="2" destOrd="0" presId="urn:microsoft.com/office/officeart/2005/8/layout/orgChart1"/>
    <dgm:cxn modelId="{72266265-A064-4D93-A848-CF4B408BE0B3}" type="presParOf" srcId="{F59865BC-77CB-453C-997D-54D798E279E3}" destId="{36D3312E-9AD7-408C-8BC9-9428234AB16C}" srcOrd="2" destOrd="0" presId="urn:microsoft.com/office/officeart/2005/8/layout/orgChart1"/>
    <dgm:cxn modelId="{717118E3-F6E1-457D-BA49-943D3C6A7159}" type="presParOf" srcId="{F59865BC-77CB-453C-997D-54D798E279E3}" destId="{EA8D5F52-57A3-46F8-9B9A-EA38E75100F5}" srcOrd="3" destOrd="0" presId="urn:microsoft.com/office/officeart/2005/8/layout/orgChart1"/>
    <dgm:cxn modelId="{4EA5019B-1838-410F-BC30-859F5A26C77C}" type="presParOf" srcId="{EA8D5F52-57A3-46F8-9B9A-EA38E75100F5}" destId="{9F58882B-9BF5-4173-8675-5FC6BED54536}" srcOrd="0" destOrd="0" presId="urn:microsoft.com/office/officeart/2005/8/layout/orgChart1"/>
    <dgm:cxn modelId="{7AAA4510-F625-4CA2-A0FF-931A99049DE8}" type="presParOf" srcId="{9F58882B-9BF5-4173-8675-5FC6BED54536}" destId="{E061D71E-4027-4435-9A2C-97BDD4A26DC1}" srcOrd="0" destOrd="0" presId="urn:microsoft.com/office/officeart/2005/8/layout/orgChart1"/>
    <dgm:cxn modelId="{4D63A7DA-F497-4FC0-A73A-62197463808A}" type="presParOf" srcId="{9F58882B-9BF5-4173-8675-5FC6BED54536}" destId="{E96C3437-55EC-4AE5-A13E-719E922F2DC2}" srcOrd="1" destOrd="0" presId="urn:microsoft.com/office/officeart/2005/8/layout/orgChart1"/>
    <dgm:cxn modelId="{4AF01C62-60A8-4C79-9B72-74FB88FC561B}" type="presParOf" srcId="{EA8D5F52-57A3-46F8-9B9A-EA38E75100F5}" destId="{CD3EAF81-93B7-4BEF-AD60-6266CE80BCE7}" srcOrd="1" destOrd="0" presId="urn:microsoft.com/office/officeart/2005/8/layout/orgChart1"/>
    <dgm:cxn modelId="{CD6C1A86-DB86-464E-9EB0-F1180452C5B2}" type="presParOf" srcId="{EA8D5F52-57A3-46F8-9B9A-EA38E75100F5}" destId="{A3D9002C-ECC0-483E-B22A-9481DBA9061F}" srcOrd="2" destOrd="0" presId="urn:microsoft.com/office/officeart/2005/8/layout/orgChart1"/>
    <dgm:cxn modelId="{C4404794-627E-4B0C-8F35-3FBFDAE0BE03}" type="presParOf" srcId="{F59865BC-77CB-453C-997D-54D798E279E3}" destId="{EBA4761F-EDB7-40BA-B204-4F42337AB61A}" srcOrd="4" destOrd="0" presId="urn:microsoft.com/office/officeart/2005/8/layout/orgChart1"/>
    <dgm:cxn modelId="{ABE0EDB0-4DD5-4D88-ABF0-12D80E86D5DC}" type="presParOf" srcId="{F59865BC-77CB-453C-997D-54D798E279E3}" destId="{26566349-37A3-4B33-92BF-B14D80859A14}" srcOrd="5" destOrd="0" presId="urn:microsoft.com/office/officeart/2005/8/layout/orgChart1"/>
    <dgm:cxn modelId="{93D4380D-9FDB-414D-93A1-DBC79AD28620}" type="presParOf" srcId="{26566349-37A3-4B33-92BF-B14D80859A14}" destId="{CB38B3B5-9EA1-43F7-8E1C-88E85218C48D}" srcOrd="0" destOrd="0" presId="urn:microsoft.com/office/officeart/2005/8/layout/orgChart1"/>
    <dgm:cxn modelId="{40036EA8-1822-454D-BC34-F6B65A56F443}" type="presParOf" srcId="{CB38B3B5-9EA1-43F7-8E1C-88E85218C48D}" destId="{3F01D9CD-911E-4C32-8DCD-8040443F0FD7}" srcOrd="0" destOrd="0" presId="urn:microsoft.com/office/officeart/2005/8/layout/orgChart1"/>
    <dgm:cxn modelId="{A67F729A-6E2E-4988-90F0-C2172D798C17}" type="presParOf" srcId="{CB38B3B5-9EA1-43F7-8E1C-88E85218C48D}" destId="{070C8952-D458-4B2A-9099-EAD47D0F4429}" srcOrd="1" destOrd="0" presId="urn:microsoft.com/office/officeart/2005/8/layout/orgChart1"/>
    <dgm:cxn modelId="{44C5DD9B-C2E7-4F04-B69A-A0DA7C5FFAA4}" type="presParOf" srcId="{26566349-37A3-4B33-92BF-B14D80859A14}" destId="{5E77032D-A395-40D0-A9A5-B7AB50E15167}" srcOrd="1" destOrd="0" presId="urn:microsoft.com/office/officeart/2005/8/layout/orgChart1"/>
    <dgm:cxn modelId="{A984A066-192B-442C-9D9B-545F7A1DD9DB}" type="presParOf" srcId="{26566349-37A3-4B33-92BF-B14D80859A14}" destId="{B094AEB4-612D-4E87-999A-16F017AAF0E2}" srcOrd="2" destOrd="0" presId="urn:microsoft.com/office/officeart/2005/8/layout/orgChart1"/>
    <dgm:cxn modelId="{BE6805B0-2926-4487-8D4A-D90247C9CE22}" type="presParOf" srcId="{8822A88A-6A76-4499-A693-9EBB7C325528}" destId="{9E4C3E88-86AD-451D-8B89-05E929F08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396EB8-DE29-4C91-8102-1107251C0023}" type="doc">
      <dgm:prSet loTypeId="urn:microsoft.com/office/officeart/2005/8/layout/h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B0DDFC5-4F01-4C25-A1FA-66166F18CAFC}">
      <dgm:prSet phldrT="[Текст]" custT="1"/>
      <dgm:spPr/>
      <dgm:t>
        <a:bodyPr/>
        <a:lstStyle/>
        <a:p>
          <a:r>
            <a:rPr lang="ru-RU" altLang="ru-RU" sz="2800" dirty="0" smtClean="0"/>
            <a:t>Способы рефлексии: </a:t>
          </a:r>
          <a:endParaRPr lang="ru-RU" sz="2800" dirty="0"/>
        </a:p>
      </dgm:t>
    </dgm:pt>
    <dgm:pt modelId="{AAEA2563-2FC9-4D2B-9AD8-A7C5F7B87045}" type="parTrans" cxnId="{1315ADA8-D90F-44C3-BD30-77BC84B35CEB}">
      <dgm:prSet/>
      <dgm:spPr/>
      <dgm:t>
        <a:bodyPr/>
        <a:lstStyle/>
        <a:p>
          <a:endParaRPr lang="ru-RU"/>
        </a:p>
      </dgm:t>
    </dgm:pt>
    <dgm:pt modelId="{5995BA67-D547-4319-9380-AD9A03F1F3C7}" type="sibTrans" cxnId="{1315ADA8-D90F-44C3-BD30-77BC84B35CEB}">
      <dgm:prSet/>
      <dgm:spPr/>
      <dgm:t>
        <a:bodyPr/>
        <a:lstStyle/>
        <a:p>
          <a:endParaRPr lang="ru-RU"/>
        </a:p>
      </dgm:t>
    </dgm:pt>
    <dgm:pt modelId="{4E9FEA23-B8EE-47FA-B817-A711CB8D2520}">
      <dgm:prSet phldrT="[Текст]" custT="1"/>
      <dgm:spPr/>
      <dgm:t>
        <a:bodyPr/>
        <a:lstStyle/>
        <a:p>
          <a:r>
            <a:rPr lang="ru-RU" altLang="ru-RU" sz="2800" dirty="0" smtClean="0"/>
            <a:t>Сложность:</a:t>
          </a:r>
          <a:endParaRPr lang="ru-RU" sz="2800" dirty="0"/>
        </a:p>
      </dgm:t>
    </dgm:pt>
    <dgm:pt modelId="{5A2E3DDB-402F-48CB-85E1-B8756FE3A7DD}" type="parTrans" cxnId="{6BABEAE4-3536-4720-8C21-C19CD3EE342F}">
      <dgm:prSet/>
      <dgm:spPr/>
      <dgm:t>
        <a:bodyPr/>
        <a:lstStyle/>
        <a:p>
          <a:endParaRPr lang="ru-RU"/>
        </a:p>
      </dgm:t>
    </dgm:pt>
    <dgm:pt modelId="{A7F93FBA-B473-477D-8243-F4B22576CCA2}" type="sibTrans" cxnId="{6BABEAE4-3536-4720-8C21-C19CD3EE342F}">
      <dgm:prSet/>
      <dgm:spPr/>
      <dgm:t>
        <a:bodyPr/>
        <a:lstStyle/>
        <a:p>
          <a:endParaRPr lang="ru-RU"/>
        </a:p>
      </dgm:t>
    </dgm:pt>
    <dgm:pt modelId="{D2903BF4-DE4B-477D-AE07-6CEE9D9A4641}">
      <dgm:prSet phldrT="[Текст]"/>
      <dgm:spPr/>
      <dgm:t>
        <a:bodyPr/>
        <a:lstStyle/>
        <a:p>
          <a:r>
            <a:rPr lang="ru-RU" altLang="ru-RU" dirty="0" smtClean="0"/>
            <a:t>Ученики не чувствуют внутренней потребности в рефлексии.</a:t>
          </a:r>
          <a:endParaRPr lang="ru-RU" dirty="0"/>
        </a:p>
      </dgm:t>
    </dgm:pt>
    <dgm:pt modelId="{5A5A5C2B-4A83-46EA-8933-6728D3626AAC}" type="parTrans" cxnId="{B79405D9-16D9-4DF0-882C-59F7439444A3}">
      <dgm:prSet/>
      <dgm:spPr/>
      <dgm:t>
        <a:bodyPr/>
        <a:lstStyle/>
        <a:p>
          <a:endParaRPr lang="ru-RU"/>
        </a:p>
      </dgm:t>
    </dgm:pt>
    <dgm:pt modelId="{2B98403C-58F1-4106-A4C4-375F548B6C41}" type="sibTrans" cxnId="{B79405D9-16D9-4DF0-882C-59F7439444A3}">
      <dgm:prSet/>
      <dgm:spPr/>
      <dgm:t>
        <a:bodyPr/>
        <a:lstStyle/>
        <a:p>
          <a:endParaRPr lang="ru-RU"/>
        </a:p>
      </dgm:t>
    </dgm:pt>
    <dgm:pt modelId="{CD4912D5-73DE-4139-B60E-4AC9F04BF96A}">
      <dgm:prSet phldrT="[Текст]"/>
      <dgm:spPr/>
      <dgm:t>
        <a:bodyPr/>
        <a:lstStyle/>
        <a:p>
          <a:r>
            <a:rPr lang="ru-RU" altLang="ru-RU" dirty="0" smtClean="0"/>
            <a:t>Рефлексивные вопросы; </a:t>
          </a:r>
          <a:endParaRPr lang="ru-RU" dirty="0"/>
        </a:p>
      </dgm:t>
    </dgm:pt>
    <dgm:pt modelId="{090BF9B0-09C8-4B35-839B-06E1968FA684}" type="parTrans" cxnId="{93F5873C-29C6-4B4A-A1C0-31C3CE5447F9}">
      <dgm:prSet/>
      <dgm:spPr/>
      <dgm:t>
        <a:bodyPr/>
        <a:lstStyle/>
        <a:p>
          <a:endParaRPr lang="ru-RU"/>
        </a:p>
      </dgm:t>
    </dgm:pt>
    <dgm:pt modelId="{43CED302-778D-41B4-AD37-4C17CBFFC5FB}" type="sibTrans" cxnId="{93F5873C-29C6-4B4A-A1C0-31C3CE5447F9}">
      <dgm:prSet/>
      <dgm:spPr/>
      <dgm:t>
        <a:bodyPr/>
        <a:lstStyle/>
        <a:p>
          <a:endParaRPr lang="ru-RU"/>
        </a:p>
      </dgm:t>
    </dgm:pt>
    <dgm:pt modelId="{20039144-FE51-4928-8116-3FEB4373B8C5}">
      <dgm:prSet phldrT="[Текст]"/>
      <dgm:spPr/>
      <dgm:t>
        <a:bodyPr/>
        <a:lstStyle/>
        <a:p>
          <a:r>
            <a:rPr lang="ru-RU" altLang="ru-RU" dirty="0" err="1" smtClean="0"/>
            <a:t>Синквейны</a:t>
          </a:r>
          <a:r>
            <a:rPr lang="ru-RU" altLang="ru-RU" dirty="0" smtClean="0"/>
            <a:t>;</a:t>
          </a:r>
          <a:endParaRPr lang="ru-RU" dirty="0"/>
        </a:p>
      </dgm:t>
    </dgm:pt>
    <dgm:pt modelId="{986AD4BA-7512-46C6-8354-DB522A387E46}" type="parTrans" cxnId="{968C89C7-8254-4695-8F03-608FE958B1C0}">
      <dgm:prSet/>
      <dgm:spPr/>
      <dgm:t>
        <a:bodyPr/>
        <a:lstStyle/>
        <a:p>
          <a:endParaRPr lang="ru-RU"/>
        </a:p>
      </dgm:t>
    </dgm:pt>
    <dgm:pt modelId="{D51A1662-2758-4F89-A42B-762C602FDECF}" type="sibTrans" cxnId="{968C89C7-8254-4695-8F03-608FE958B1C0}">
      <dgm:prSet/>
      <dgm:spPr/>
      <dgm:t>
        <a:bodyPr/>
        <a:lstStyle/>
        <a:p>
          <a:endParaRPr lang="ru-RU"/>
        </a:p>
      </dgm:t>
    </dgm:pt>
    <dgm:pt modelId="{6467F9A0-AFAE-454D-8D93-5728BA9BB2E0}">
      <dgm:prSet phldrT="[Текст]"/>
      <dgm:spPr/>
      <dgm:t>
        <a:bodyPr/>
        <a:lstStyle/>
        <a:p>
          <a:r>
            <a:rPr lang="ru-RU" altLang="ru-RU" dirty="0" smtClean="0"/>
            <a:t>Эссе; </a:t>
          </a:r>
          <a:endParaRPr lang="ru-RU" dirty="0"/>
        </a:p>
      </dgm:t>
    </dgm:pt>
    <dgm:pt modelId="{26A7120C-FE9C-4345-B079-C7214F394E25}" type="parTrans" cxnId="{2D6D0A80-187A-42F8-8943-A05CC730EE97}">
      <dgm:prSet/>
      <dgm:spPr/>
      <dgm:t>
        <a:bodyPr/>
        <a:lstStyle/>
        <a:p>
          <a:endParaRPr lang="ru-RU"/>
        </a:p>
      </dgm:t>
    </dgm:pt>
    <dgm:pt modelId="{54FBD426-575A-4858-A41F-E5B68A9374A6}" type="sibTrans" cxnId="{2D6D0A80-187A-42F8-8943-A05CC730EE97}">
      <dgm:prSet/>
      <dgm:spPr/>
      <dgm:t>
        <a:bodyPr/>
        <a:lstStyle/>
        <a:p>
          <a:endParaRPr lang="ru-RU"/>
        </a:p>
      </dgm:t>
    </dgm:pt>
    <dgm:pt modelId="{FEBF1E6B-9E5A-4E19-95DF-24F0CB637959}">
      <dgm:prSet phldrT="[Текст]"/>
      <dgm:spPr/>
      <dgm:t>
        <a:bodyPr/>
        <a:lstStyle/>
        <a:p>
          <a:r>
            <a:rPr lang="ru-RU" altLang="ru-RU" dirty="0" smtClean="0"/>
            <a:t>Обсуждения. </a:t>
          </a:r>
          <a:endParaRPr lang="ru-RU" dirty="0"/>
        </a:p>
      </dgm:t>
    </dgm:pt>
    <dgm:pt modelId="{4C8E3FC7-FF80-42C4-834C-B4DD2E37668C}" type="parTrans" cxnId="{351EC55F-875F-47B7-BA0A-6B4D23665961}">
      <dgm:prSet/>
      <dgm:spPr/>
      <dgm:t>
        <a:bodyPr/>
        <a:lstStyle/>
        <a:p>
          <a:endParaRPr lang="ru-RU"/>
        </a:p>
      </dgm:t>
    </dgm:pt>
    <dgm:pt modelId="{68010E7A-6E2D-4ED0-A0DA-39A243D4D9D9}" type="sibTrans" cxnId="{351EC55F-875F-47B7-BA0A-6B4D23665961}">
      <dgm:prSet/>
      <dgm:spPr/>
      <dgm:t>
        <a:bodyPr/>
        <a:lstStyle/>
        <a:p>
          <a:endParaRPr lang="ru-RU"/>
        </a:p>
      </dgm:t>
    </dgm:pt>
    <dgm:pt modelId="{9BA56CA8-0F83-4B3E-9E67-75E7C9EB6880}">
      <dgm:prSet phldrT="[Текст]"/>
      <dgm:spPr/>
      <dgm:t>
        <a:bodyPr/>
        <a:lstStyle/>
        <a:p>
          <a:r>
            <a:rPr lang="ru-RU" altLang="ru-RU" dirty="0" smtClean="0"/>
            <a:t>Индикаторы настроения;</a:t>
          </a:r>
          <a:endParaRPr lang="ru-RU" dirty="0"/>
        </a:p>
      </dgm:t>
    </dgm:pt>
    <dgm:pt modelId="{8C11EAA7-F9D7-43A5-BAE8-228D137D3638}" type="sibTrans" cxnId="{AA5366CF-6C92-4F6E-8072-49AC8AAE1D3B}">
      <dgm:prSet/>
      <dgm:spPr/>
      <dgm:t>
        <a:bodyPr/>
        <a:lstStyle/>
        <a:p>
          <a:endParaRPr lang="ru-RU"/>
        </a:p>
      </dgm:t>
    </dgm:pt>
    <dgm:pt modelId="{6F2C810A-A5B2-4F1E-931A-2A9B9BAD2861}" type="parTrans" cxnId="{AA5366CF-6C92-4F6E-8072-49AC8AAE1D3B}">
      <dgm:prSet/>
      <dgm:spPr/>
      <dgm:t>
        <a:bodyPr/>
        <a:lstStyle/>
        <a:p>
          <a:endParaRPr lang="ru-RU"/>
        </a:p>
      </dgm:t>
    </dgm:pt>
    <dgm:pt modelId="{7FD5DA8A-22A8-47BF-9720-70835D1D6A13}" type="pres">
      <dgm:prSet presAssocID="{1A396EB8-DE29-4C91-8102-1107251C00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1716E-55C4-4FB7-9420-0D64578BA7D9}" type="pres">
      <dgm:prSet presAssocID="{4B0DDFC5-4F01-4C25-A1FA-66166F18CAFC}" presName="composite" presStyleCnt="0"/>
      <dgm:spPr/>
      <dgm:t>
        <a:bodyPr/>
        <a:lstStyle/>
        <a:p>
          <a:endParaRPr lang="ru-RU"/>
        </a:p>
      </dgm:t>
    </dgm:pt>
    <dgm:pt modelId="{E6A82D30-C602-4EF6-9FF0-B8ACF2132094}" type="pres">
      <dgm:prSet presAssocID="{4B0DDFC5-4F01-4C25-A1FA-66166F18CA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AEFC7-22C4-42D9-88E5-FE6C5E09B895}" type="pres">
      <dgm:prSet presAssocID="{4B0DDFC5-4F01-4C25-A1FA-66166F18CAF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57A94-A95D-4C4A-A5B1-38792C8CEA05}" type="pres">
      <dgm:prSet presAssocID="{5995BA67-D547-4319-9380-AD9A03F1F3C7}" presName="space" presStyleCnt="0"/>
      <dgm:spPr/>
      <dgm:t>
        <a:bodyPr/>
        <a:lstStyle/>
        <a:p>
          <a:endParaRPr lang="ru-RU"/>
        </a:p>
      </dgm:t>
    </dgm:pt>
    <dgm:pt modelId="{CF761633-82EF-462C-A664-7031A533B6B2}" type="pres">
      <dgm:prSet presAssocID="{4E9FEA23-B8EE-47FA-B817-A711CB8D2520}" presName="composite" presStyleCnt="0"/>
      <dgm:spPr/>
      <dgm:t>
        <a:bodyPr/>
        <a:lstStyle/>
        <a:p>
          <a:endParaRPr lang="ru-RU"/>
        </a:p>
      </dgm:t>
    </dgm:pt>
    <dgm:pt modelId="{C29525E4-F950-44E9-8983-D75366268E8C}" type="pres">
      <dgm:prSet presAssocID="{4E9FEA23-B8EE-47FA-B817-A711CB8D252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DB243-D0AA-4943-9C59-43B86DC47F33}" type="pres">
      <dgm:prSet presAssocID="{4E9FEA23-B8EE-47FA-B817-A711CB8D252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D597D-A495-4A77-BEFE-F0D3850D4163}" type="presOf" srcId="{1A396EB8-DE29-4C91-8102-1107251C0023}" destId="{7FD5DA8A-22A8-47BF-9720-70835D1D6A13}" srcOrd="0" destOrd="0" presId="urn:microsoft.com/office/officeart/2005/8/layout/hList1"/>
    <dgm:cxn modelId="{AD326C32-7CE5-4E93-BB1C-D0513F8AFD44}" type="presOf" srcId="{4B0DDFC5-4F01-4C25-A1FA-66166F18CAFC}" destId="{E6A82D30-C602-4EF6-9FF0-B8ACF2132094}" srcOrd="0" destOrd="0" presId="urn:microsoft.com/office/officeart/2005/8/layout/hList1"/>
    <dgm:cxn modelId="{8B547AD9-5D8C-46EA-AFE2-205F9933DB8E}" type="presOf" srcId="{4E9FEA23-B8EE-47FA-B817-A711CB8D2520}" destId="{C29525E4-F950-44E9-8983-D75366268E8C}" srcOrd="0" destOrd="0" presId="urn:microsoft.com/office/officeart/2005/8/layout/hList1"/>
    <dgm:cxn modelId="{351EC55F-875F-47B7-BA0A-6B4D23665961}" srcId="{4B0DDFC5-4F01-4C25-A1FA-66166F18CAFC}" destId="{FEBF1E6B-9E5A-4E19-95DF-24F0CB637959}" srcOrd="4" destOrd="0" parTransId="{4C8E3FC7-FF80-42C4-834C-B4DD2E37668C}" sibTransId="{68010E7A-6E2D-4ED0-A0DA-39A243D4D9D9}"/>
    <dgm:cxn modelId="{968C89C7-8254-4695-8F03-608FE958B1C0}" srcId="{4B0DDFC5-4F01-4C25-A1FA-66166F18CAFC}" destId="{20039144-FE51-4928-8116-3FEB4373B8C5}" srcOrd="2" destOrd="0" parTransId="{986AD4BA-7512-46C6-8354-DB522A387E46}" sibTransId="{D51A1662-2758-4F89-A42B-762C602FDECF}"/>
    <dgm:cxn modelId="{93F5873C-29C6-4B4A-A1C0-31C3CE5447F9}" srcId="{4B0DDFC5-4F01-4C25-A1FA-66166F18CAFC}" destId="{CD4912D5-73DE-4139-B60E-4AC9F04BF96A}" srcOrd="1" destOrd="0" parTransId="{090BF9B0-09C8-4B35-839B-06E1968FA684}" sibTransId="{43CED302-778D-41B4-AD37-4C17CBFFC5FB}"/>
    <dgm:cxn modelId="{6BABEAE4-3536-4720-8C21-C19CD3EE342F}" srcId="{1A396EB8-DE29-4C91-8102-1107251C0023}" destId="{4E9FEA23-B8EE-47FA-B817-A711CB8D2520}" srcOrd="1" destOrd="0" parTransId="{5A2E3DDB-402F-48CB-85E1-B8756FE3A7DD}" sibTransId="{A7F93FBA-B473-477D-8243-F4B22576CCA2}"/>
    <dgm:cxn modelId="{162BDDD3-C7C2-42D7-885A-3B63D87E75C2}" type="presOf" srcId="{D2903BF4-DE4B-477D-AE07-6CEE9D9A4641}" destId="{3A3DB243-D0AA-4943-9C59-43B86DC47F33}" srcOrd="0" destOrd="0" presId="urn:microsoft.com/office/officeart/2005/8/layout/hList1"/>
    <dgm:cxn modelId="{86BD628F-DE69-438F-A387-D8F9B022DD5F}" type="presOf" srcId="{FEBF1E6B-9E5A-4E19-95DF-24F0CB637959}" destId="{ACCAEFC7-22C4-42D9-88E5-FE6C5E09B895}" srcOrd="0" destOrd="4" presId="urn:microsoft.com/office/officeart/2005/8/layout/hList1"/>
    <dgm:cxn modelId="{01A50B81-F5A9-4EA5-A289-F4CC1213B4B2}" type="presOf" srcId="{9BA56CA8-0F83-4B3E-9E67-75E7C9EB6880}" destId="{ACCAEFC7-22C4-42D9-88E5-FE6C5E09B895}" srcOrd="0" destOrd="0" presId="urn:microsoft.com/office/officeart/2005/8/layout/hList1"/>
    <dgm:cxn modelId="{676ECE4F-5E40-422C-A86C-8CC028F3F05E}" type="presOf" srcId="{6467F9A0-AFAE-454D-8D93-5728BA9BB2E0}" destId="{ACCAEFC7-22C4-42D9-88E5-FE6C5E09B895}" srcOrd="0" destOrd="3" presId="urn:microsoft.com/office/officeart/2005/8/layout/hList1"/>
    <dgm:cxn modelId="{AA5366CF-6C92-4F6E-8072-49AC8AAE1D3B}" srcId="{4B0DDFC5-4F01-4C25-A1FA-66166F18CAFC}" destId="{9BA56CA8-0F83-4B3E-9E67-75E7C9EB6880}" srcOrd="0" destOrd="0" parTransId="{6F2C810A-A5B2-4F1E-931A-2A9B9BAD2861}" sibTransId="{8C11EAA7-F9D7-43A5-BAE8-228D137D3638}"/>
    <dgm:cxn modelId="{66548C27-BE91-4B78-A7ED-E7176AD7D37A}" type="presOf" srcId="{CD4912D5-73DE-4139-B60E-4AC9F04BF96A}" destId="{ACCAEFC7-22C4-42D9-88E5-FE6C5E09B895}" srcOrd="0" destOrd="1" presId="urn:microsoft.com/office/officeart/2005/8/layout/hList1"/>
    <dgm:cxn modelId="{B79405D9-16D9-4DF0-882C-59F7439444A3}" srcId="{4E9FEA23-B8EE-47FA-B817-A711CB8D2520}" destId="{D2903BF4-DE4B-477D-AE07-6CEE9D9A4641}" srcOrd="0" destOrd="0" parTransId="{5A5A5C2B-4A83-46EA-8933-6728D3626AAC}" sibTransId="{2B98403C-58F1-4106-A4C4-375F548B6C41}"/>
    <dgm:cxn modelId="{1315ADA8-D90F-44C3-BD30-77BC84B35CEB}" srcId="{1A396EB8-DE29-4C91-8102-1107251C0023}" destId="{4B0DDFC5-4F01-4C25-A1FA-66166F18CAFC}" srcOrd="0" destOrd="0" parTransId="{AAEA2563-2FC9-4D2B-9AD8-A7C5F7B87045}" sibTransId="{5995BA67-D547-4319-9380-AD9A03F1F3C7}"/>
    <dgm:cxn modelId="{5E19A00A-CE81-4103-BB31-167574051FA8}" type="presOf" srcId="{20039144-FE51-4928-8116-3FEB4373B8C5}" destId="{ACCAEFC7-22C4-42D9-88E5-FE6C5E09B895}" srcOrd="0" destOrd="2" presId="urn:microsoft.com/office/officeart/2005/8/layout/hList1"/>
    <dgm:cxn modelId="{2D6D0A80-187A-42F8-8943-A05CC730EE97}" srcId="{4B0DDFC5-4F01-4C25-A1FA-66166F18CAFC}" destId="{6467F9A0-AFAE-454D-8D93-5728BA9BB2E0}" srcOrd="3" destOrd="0" parTransId="{26A7120C-FE9C-4345-B079-C7214F394E25}" sibTransId="{54FBD426-575A-4858-A41F-E5B68A9374A6}"/>
    <dgm:cxn modelId="{67D4F8A7-2704-43BD-9D85-ABA645262ABE}" type="presParOf" srcId="{7FD5DA8A-22A8-47BF-9720-70835D1D6A13}" destId="{A2E1716E-55C4-4FB7-9420-0D64578BA7D9}" srcOrd="0" destOrd="0" presId="urn:microsoft.com/office/officeart/2005/8/layout/hList1"/>
    <dgm:cxn modelId="{9C203D94-54F6-4BF5-98F9-3BA071AA9995}" type="presParOf" srcId="{A2E1716E-55C4-4FB7-9420-0D64578BA7D9}" destId="{E6A82D30-C602-4EF6-9FF0-B8ACF2132094}" srcOrd="0" destOrd="0" presId="urn:microsoft.com/office/officeart/2005/8/layout/hList1"/>
    <dgm:cxn modelId="{7EDF0131-B1C2-4421-893A-D18A57959681}" type="presParOf" srcId="{A2E1716E-55C4-4FB7-9420-0D64578BA7D9}" destId="{ACCAEFC7-22C4-42D9-88E5-FE6C5E09B895}" srcOrd="1" destOrd="0" presId="urn:microsoft.com/office/officeart/2005/8/layout/hList1"/>
    <dgm:cxn modelId="{369C5FFF-5FE4-4917-82C7-BF34C81EBDA7}" type="presParOf" srcId="{7FD5DA8A-22A8-47BF-9720-70835D1D6A13}" destId="{99757A94-A95D-4C4A-A5B1-38792C8CEA05}" srcOrd="1" destOrd="0" presId="urn:microsoft.com/office/officeart/2005/8/layout/hList1"/>
    <dgm:cxn modelId="{63E8FF5A-E8AF-4DD1-A6EC-21645ABE8E8D}" type="presParOf" srcId="{7FD5DA8A-22A8-47BF-9720-70835D1D6A13}" destId="{CF761633-82EF-462C-A664-7031A533B6B2}" srcOrd="2" destOrd="0" presId="urn:microsoft.com/office/officeart/2005/8/layout/hList1"/>
    <dgm:cxn modelId="{2C2B0AE3-4F77-4F94-80A0-FD417C925933}" type="presParOf" srcId="{CF761633-82EF-462C-A664-7031A533B6B2}" destId="{C29525E4-F950-44E9-8983-D75366268E8C}" srcOrd="0" destOrd="0" presId="urn:microsoft.com/office/officeart/2005/8/layout/hList1"/>
    <dgm:cxn modelId="{D0C8DD42-0295-45FA-842C-97EDABB626BB}" type="presParOf" srcId="{CF761633-82EF-462C-A664-7031A533B6B2}" destId="{3A3DB243-D0AA-4943-9C59-43B86DC47F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F99B4C-DE62-493E-994F-267D990F4B13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23BCDE-6916-4112-8835-E35D33C1C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EF2E2F-1FC5-4C23-AD97-73EECC4FE99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5DBA-586D-40D3-B1F8-8EA398AA46F9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16B7-7C9D-4042-BD0D-B7100018D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16F2-EE8D-4531-9614-4A78FD5658B8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274C9-93C5-4B39-A54C-A20E5F474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AAC8F-2E12-47D6-8312-106AFE673670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54B8-3DE2-4E56-88E0-4125D6B45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92CE-C9C9-4468-A04E-21012D7F1E9F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81F-50D4-49AF-8BE5-B11B8CAF1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3693-8537-4AB5-B0C4-4D78386DE0E7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7641-86CA-47DF-9C6E-7044252C9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8EAF-B37E-4397-BAF1-3F67C32A6313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1566-1D42-4B4E-ABFC-14C164108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DD71-C881-44CF-B75E-2D65A1D5FA83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6200-D104-4A8F-A6E7-A5642F975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213B-134C-441A-9283-83B8DE5E2A3D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FB0D-B89B-4E1A-AF3E-A8618950D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911E-D0BB-4253-828D-3942F659C25E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CD30-B6C7-4F11-BE52-B1584BF10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0657F-B0DD-4252-9540-F92D226AE3E8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45D3-B5D1-4B3A-85B8-5DFFC6E19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CA81-593B-477B-A128-AAC261A45807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06DB-0CBF-4C6B-ACD0-66C4F9CC4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58A61-7012-4E5D-99F4-C553C54849E0}" type="datetimeFigureOut">
              <a:rPr lang="ru-RU"/>
              <a:pPr>
                <a:defRPr/>
              </a:pPr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33EDD2-EFF6-44B1-B921-C2A9C3CA1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3.pn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3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12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diagramData" Target="../diagrams/data3.xml"/><Relationship Id="rId5" Type="http://schemas.openxmlformats.org/officeDocument/2006/relationships/image" Target="../media/image35.png"/><Relationship Id="rId15" Type="http://schemas.microsoft.com/office/2007/relationships/diagramDrawing" Target="../diagrams/drawing3.xml"/><Relationship Id="rId10" Type="http://schemas.openxmlformats.org/officeDocument/2006/relationships/image" Target="../media/image40.jpeg"/><Relationship Id="rId4" Type="http://schemas.openxmlformats.org/officeDocument/2006/relationships/image" Target="../media/image3.png"/><Relationship Id="rId9" Type="http://schemas.openxmlformats.org/officeDocument/2006/relationships/image" Target="../media/image39.jpeg"/><Relationship Id="rId14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5210175"/>
            <a:ext cx="9144000" cy="1647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211638" y="2227263"/>
            <a:ext cx="4932362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57238" y="1116013"/>
            <a:ext cx="665956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6688" y="815975"/>
            <a:ext cx="614045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89100" y="292100"/>
            <a:ext cx="69199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i="1" dirty="0">
                <a:solidFill>
                  <a:schemeClr val="accent1">
                    <a:lumMod val="75000"/>
                  </a:schemeClr>
                </a:solidFill>
              </a:rPr>
              <a:t>Всероссийский конкурс «Учитель года России — 2014»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0025" y="5407025"/>
            <a:ext cx="35734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Щукина Анна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Борисовна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Санкт-Петербург  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61938"/>
            <a:ext cx="10080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21125" y="1073101"/>
            <a:ext cx="7854136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Концепция </a:t>
            </a:r>
            <a:endParaRPr lang="ru-RU" alt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alt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акмеологического</a:t>
            </a:r>
            <a:r>
              <a:rPr lang="ru-RU" alt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alt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проектирования</a:t>
            </a:r>
            <a:endParaRPr lang="ru-RU" alt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5113" y="782638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cs typeface="Arial" charset="0"/>
              </a:rPr>
              <a:t>Принцип </a:t>
            </a:r>
            <a:r>
              <a:rPr lang="ru-RU" sz="2400" dirty="0">
                <a:solidFill>
                  <a:srgbClr val="FFFFFF"/>
                </a:solidFill>
                <a:cs typeface="Arial" charset="0"/>
              </a:rPr>
              <a:t>педагогической деятельности: сотворчество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4583" name="Группа 5"/>
          <p:cNvGrpSpPr>
            <a:grpSpLocks/>
          </p:cNvGrpSpPr>
          <p:nvPr/>
        </p:nvGrpSpPr>
        <p:grpSpPr bwMode="auto">
          <a:xfrm>
            <a:off x="808038" y="3614738"/>
            <a:ext cx="7485062" cy="2366962"/>
            <a:chOff x="808469" y="2584925"/>
            <a:chExt cx="7484332" cy="2366940"/>
          </a:xfrm>
        </p:grpSpPr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976887" y="2790825"/>
              <a:ext cx="15843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chemeClr val="tx2"/>
                  </a:solidFill>
                </a:rPr>
                <a:t>Ученик</a:t>
              </a:r>
            </a:p>
          </p:txBody>
        </p:sp>
        <p:sp>
          <p:nvSpPr>
            <p:cNvPr id="24587" name="Text Box 9"/>
            <p:cNvSpPr txBox="1">
              <a:spLocks noChangeArrowheads="1"/>
            </p:cNvSpPr>
            <p:nvPr/>
          </p:nvSpPr>
          <p:spPr bwMode="auto">
            <a:xfrm>
              <a:off x="6276676" y="2584925"/>
              <a:ext cx="20161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>
                  <a:solidFill>
                    <a:schemeClr val="tx2"/>
                  </a:solidFill>
                </a:rPr>
                <a:t>Учитель</a:t>
              </a:r>
            </a:p>
          </p:txBody>
        </p:sp>
        <p:pic>
          <p:nvPicPr>
            <p:cNvPr id="24588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8469" y="3199207"/>
              <a:ext cx="2097308" cy="1571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Рисунок 11"/>
            <p:cNvPicPr>
              <a:picLocks noChangeAspect="1"/>
            </p:cNvPicPr>
            <p:nvPr/>
          </p:nvPicPr>
          <p:blipFill>
            <a:blip r:embed="rId6"/>
            <a:srcRect l="16919" r="14015"/>
            <a:stretch>
              <a:fillRect/>
            </a:stretch>
          </p:blipFill>
          <p:spPr bwMode="auto">
            <a:xfrm>
              <a:off x="6804248" y="3082005"/>
              <a:ext cx="960982" cy="1869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90" name="Группа 3"/>
            <p:cNvGrpSpPr>
              <a:grpSpLocks/>
            </p:cNvGrpSpPr>
            <p:nvPr/>
          </p:nvGrpSpPr>
          <p:grpSpPr bwMode="auto">
            <a:xfrm>
              <a:off x="2905777" y="3224708"/>
              <a:ext cx="3740292" cy="1573511"/>
              <a:chOff x="3387800" y="1786176"/>
              <a:chExt cx="3168350" cy="1034832"/>
            </a:xfrm>
          </p:grpSpPr>
          <p:sp>
            <p:nvSpPr>
              <p:cNvPr id="3" name="Стрелка вправо 2"/>
              <p:cNvSpPr/>
              <p:nvPr/>
            </p:nvSpPr>
            <p:spPr>
              <a:xfrm>
                <a:off x="4972745" y="1786158"/>
                <a:ext cx="1583960" cy="1034626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7" name="Стрелка вправо 16"/>
              <p:cNvSpPr/>
              <p:nvPr/>
            </p:nvSpPr>
            <p:spPr>
              <a:xfrm flipH="1">
                <a:off x="3387439" y="1786158"/>
                <a:ext cx="1585305" cy="1034626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24591" name="TextBox 4"/>
            <p:cNvSpPr txBox="1">
              <a:spLocks noChangeArrowheads="1"/>
            </p:cNvSpPr>
            <p:nvPr/>
          </p:nvSpPr>
          <p:spPr bwMode="auto">
            <a:xfrm>
              <a:off x="3238290" y="3661979"/>
              <a:ext cx="307526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</a:rPr>
                <a:t>Атмосфера доверия</a:t>
              </a:r>
            </a:p>
            <a:p>
              <a:pPr algn="ctr"/>
              <a:r>
                <a:rPr lang="ru-RU">
                  <a:solidFill>
                    <a:schemeClr val="bg1"/>
                  </a:solidFill>
                </a:rPr>
                <a:t>Взаимная ответственность</a:t>
              </a:r>
            </a:p>
          </p:txBody>
        </p:sp>
      </p:grpSp>
      <p:sp>
        <p:nvSpPr>
          <p:cNvPr id="21" name="Скругленная прямоугольная выноска 20"/>
          <p:cNvSpPr/>
          <p:nvPr/>
        </p:nvSpPr>
        <p:spPr bwMode="auto">
          <a:xfrm>
            <a:off x="593725" y="981075"/>
            <a:ext cx="3762375" cy="2127250"/>
          </a:xfrm>
          <a:prstGeom prst="wedgeRoundRectCallout">
            <a:avLst>
              <a:gd name="adj1" fmla="val -20726"/>
              <a:gd name="adj2" fmla="val 84097"/>
              <a:gd name="adj3" fmla="val 16667"/>
            </a:avLst>
          </a:prstGeom>
          <a:solidFill>
            <a:schemeClr val="bg1"/>
          </a:solidFill>
          <a:effectLst>
            <a:outerShdw blurRad="203200" dist="50800" dir="29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 Занимает </a:t>
            </a:r>
            <a:r>
              <a:rPr lang="ru-RU" dirty="0">
                <a:solidFill>
                  <a:schemeClr val="tx1"/>
                </a:solidFill>
              </a:rPr>
              <a:t>активную </a:t>
            </a:r>
            <a:r>
              <a:rPr lang="ru-RU" dirty="0">
                <a:solidFill>
                  <a:schemeClr val="tx1"/>
                </a:solidFill>
              </a:rPr>
              <a:t>позицию;</a:t>
            </a: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 Осознает </a:t>
            </a:r>
            <a:r>
              <a:rPr lang="ru-RU" dirty="0">
                <a:solidFill>
                  <a:schemeClr val="tx1"/>
                </a:solidFill>
              </a:rPr>
              <a:t>ценность своих действий для общего </a:t>
            </a:r>
            <a:r>
              <a:rPr lang="ru-RU" dirty="0">
                <a:solidFill>
                  <a:schemeClr val="tx1"/>
                </a:solidFill>
              </a:rPr>
              <a:t>результата;</a:t>
            </a: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 Находит </a:t>
            </a:r>
            <a:r>
              <a:rPr lang="ru-RU" dirty="0">
                <a:solidFill>
                  <a:schemeClr val="tx1"/>
                </a:solidFill>
              </a:rPr>
              <a:t>адекватную форму </a:t>
            </a:r>
            <a:r>
              <a:rPr lang="ru-RU" dirty="0">
                <a:solidFill>
                  <a:schemeClr val="tx1"/>
                </a:solidFill>
              </a:rPr>
              <a:t>самовыражения;</a:t>
            </a: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 Учится </a:t>
            </a:r>
            <a:r>
              <a:rPr lang="ru-RU" dirty="0">
                <a:solidFill>
                  <a:schemeClr val="tx1"/>
                </a:solidFill>
              </a:rPr>
              <a:t>работать в </a:t>
            </a:r>
            <a:r>
              <a:rPr lang="ru-RU" dirty="0">
                <a:solidFill>
                  <a:schemeClr val="tx1"/>
                </a:solidFill>
              </a:rPr>
              <a:t>команде.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 bwMode="auto">
          <a:xfrm>
            <a:off x="4775200" y="981075"/>
            <a:ext cx="3762375" cy="2127250"/>
          </a:xfrm>
          <a:prstGeom prst="wedgeRoundRectCallout">
            <a:avLst>
              <a:gd name="adj1" fmla="val 18452"/>
              <a:gd name="adj2" fmla="val 77041"/>
              <a:gd name="adj3" fmla="val 16667"/>
            </a:avLst>
          </a:prstGeom>
          <a:solidFill>
            <a:schemeClr val="bg1"/>
          </a:solidFill>
          <a:effectLst>
            <a:outerShdw blurRad="203200" dist="50800" dir="29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Анализирует </a:t>
            </a:r>
            <a:r>
              <a:rPr lang="ru-RU" dirty="0">
                <a:solidFill>
                  <a:schemeClr val="tx1"/>
                </a:solidFill>
              </a:rPr>
              <a:t>урок;</a:t>
            </a: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 Признает </a:t>
            </a:r>
            <a:r>
              <a:rPr lang="ru-RU" dirty="0">
                <a:solidFill>
                  <a:schemeClr val="tx1"/>
                </a:solidFill>
              </a:rPr>
              <a:t>право ученика на творчество и </a:t>
            </a:r>
            <a:r>
              <a:rPr lang="ru-RU" dirty="0">
                <a:solidFill>
                  <a:schemeClr val="tx1"/>
                </a:solidFill>
              </a:rPr>
              <a:t>самовыражение;</a:t>
            </a: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 Создает </a:t>
            </a:r>
            <a:r>
              <a:rPr lang="ru-RU" dirty="0">
                <a:solidFill>
                  <a:schemeClr val="tx1"/>
                </a:solidFill>
              </a:rPr>
              <a:t>условия для развития </a:t>
            </a:r>
            <a:r>
              <a:rPr lang="ru-RU" dirty="0">
                <a:solidFill>
                  <a:schemeClr val="tx1"/>
                </a:solidFill>
              </a:rPr>
              <a:t>личности;</a:t>
            </a:r>
            <a:endParaRPr lang="ru-RU" dirty="0">
              <a:solidFill>
                <a:schemeClr val="tx1"/>
              </a:solidFill>
            </a:endParaRP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  Позволяет </a:t>
            </a:r>
            <a:r>
              <a:rPr lang="ru-RU" dirty="0">
                <a:solidFill>
                  <a:schemeClr val="tx1"/>
                </a:solidFill>
              </a:rPr>
              <a:t>ученику </a:t>
            </a:r>
            <a:r>
              <a:rPr lang="ru-RU" dirty="0">
                <a:solidFill>
                  <a:schemeClr val="tx1"/>
                </a:solidFill>
              </a:rPr>
              <a:t>ошибаться.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765175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/>
              <a:t>Принцип </a:t>
            </a:r>
            <a:r>
              <a:rPr lang="ru-RU" altLang="ru-RU" sz="2400" dirty="0"/>
              <a:t>педагогической деятельности: </a:t>
            </a:r>
            <a:r>
              <a:rPr lang="ru-RU" altLang="ru-RU" sz="2400" dirty="0"/>
              <a:t>рефлексия</a:t>
            </a:r>
            <a:r>
              <a:rPr lang="ru-RU" altLang="ru-RU" sz="2400" dirty="0"/>
              <a:t>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2214546" y="2928934"/>
          <a:ext cx="6137241" cy="342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5608" name="Группа 2"/>
          <p:cNvGrpSpPr>
            <a:grpSpLocks/>
          </p:cNvGrpSpPr>
          <p:nvPr/>
        </p:nvGrpSpPr>
        <p:grpSpPr bwMode="auto">
          <a:xfrm>
            <a:off x="434975" y="1008063"/>
            <a:ext cx="8169275" cy="5132387"/>
            <a:chOff x="435098" y="1008063"/>
            <a:chExt cx="8169152" cy="5132387"/>
          </a:xfrm>
        </p:grpSpPr>
        <p:sp>
          <p:nvSpPr>
            <p:cNvPr id="13" name="Скругленная прямоугольная выноска 12"/>
            <p:cNvSpPr/>
            <p:nvPr/>
          </p:nvSpPr>
          <p:spPr bwMode="auto">
            <a:xfrm>
              <a:off x="647820" y="1008063"/>
              <a:ext cx="7956430" cy="1196975"/>
            </a:xfrm>
            <a:prstGeom prst="wedgeRoundRectCallout">
              <a:avLst>
                <a:gd name="adj1" fmla="val -38636"/>
                <a:gd name="adj2" fmla="val 166692"/>
                <a:gd name="adj3" fmla="val 16667"/>
              </a:avLst>
            </a:prstGeom>
            <a:solidFill>
              <a:schemeClr val="bg1"/>
            </a:solidFill>
            <a:effectLst>
              <a:outerShdw blurRad="203200" dist="50800" dir="294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altLang="ru-RU" sz="2400" dirty="0">
                  <a:solidFill>
                    <a:schemeClr val="tx1"/>
                  </a:solidFill>
                </a:rPr>
                <a:t>Рефлексия помогает осознать результативность проделанной работы, выбрать адекватные пути к намеченным целям.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/>
            <a:srcRect l="16919" r="14015"/>
            <a:stretch>
              <a:fillRect/>
            </a:stretch>
          </p:blipFill>
          <p:spPr bwMode="auto">
            <a:xfrm>
              <a:off x="435098" y="3517900"/>
              <a:ext cx="1347768" cy="262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765175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Успехи моих учеников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8" descr="YzzmAOTc9sM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l="11015" t="11008" r="11015" b="11823"/>
          <a:stretch>
            <a:fillRect/>
          </a:stretch>
        </p:blipFill>
        <p:spPr bwMode="auto">
          <a:xfrm>
            <a:off x="693100" y="908720"/>
            <a:ext cx="1600136" cy="23761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2925" y="3508375"/>
            <a:ext cx="1900238" cy="1633538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dirty="0"/>
              <a:t>Победитель региональной олимпиады по обществознанию, 2012</a:t>
            </a:r>
          </a:p>
        </p:txBody>
      </p:sp>
      <p:pic>
        <p:nvPicPr>
          <p:cNvPr id="12" name="Picture 15" descr="II-Брук Ксения-2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5857884" y="928670"/>
            <a:ext cx="2751287" cy="19447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29313" y="3143250"/>
            <a:ext cx="2657475" cy="1328738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dirty="0"/>
              <a:t>3 </a:t>
            </a:r>
            <a:r>
              <a:rPr lang="ru-RU" altLang="ru-RU" dirty="0" smtClean="0"/>
              <a:t>победителя всероссийской </a:t>
            </a:r>
            <a:r>
              <a:rPr lang="ru-RU" altLang="ru-RU" dirty="0"/>
              <a:t>дистанционной олимпиады, 2014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571750" y="4857750"/>
            <a:ext cx="3648075" cy="1328738"/>
          </a:xfrm>
          <a:prstGeom prst="round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dirty="0"/>
              <a:t>Победительница международного конкурса «Гданьск – город-партнер </a:t>
            </a:r>
            <a:r>
              <a:rPr lang="ru-RU" altLang="ru-RU" dirty="0" smtClean="0"/>
              <a:t>Санкт-Петербурга</a:t>
            </a:r>
            <a:r>
              <a:rPr lang="ru-RU" altLang="ru-RU" dirty="0"/>
              <a:t>», 2008 г.</a:t>
            </a:r>
          </a:p>
        </p:txBody>
      </p:sp>
      <p:pic>
        <p:nvPicPr>
          <p:cNvPr id="17" name="Picture 5" descr="hjC_qauClvU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2786050" y="928670"/>
            <a:ext cx="2786082" cy="37135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765175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Успехи моих учеников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1" descr="WbizibXEYow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277666" y="863035"/>
            <a:ext cx="2654373" cy="17579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8" descr="z_4f9a6ba8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532326" y="828165"/>
            <a:ext cx="1494453" cy="22407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200275" y="4891088"/>
            <a:ext cx="6372225" cy="1635125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b="1" dirty="0"/>
              <a:t>Участники </a:t>
            </a:r>
            <a:r>
              <a:rPr lang="ru-RU" altLang="ru-RU" b="1" dirty="0" smtClean="0"/>
              <a:t>Санкт-Петербургской </a:t>
            </a:r>
            <a:r>
              <a:rPr lang="ru-RU" altLang="ru-RU" b="1" dirty="0"/>
              <a:t>модели </a:t>
            </a:r>
            <a:r>
              <a:rPr lang="ru-RU" altLang="ru-RU" b="1" dirty="0" smtClean="0"/>
              <a:t>ООН; 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/>
              <a:t>Историко-культурный </a:t>
            </a:r>
            <a:r>
              <a:rPr lang="ru-RU" altLang="ru-RU" b="1" dirty="0"/>
              <a:t>центр </a:t>
            </a:r>
            <a:r>
              <a:rPr lang="ru-RU" altLang="ru-RU" b="1" dirty="0" smtClean="0"/>
              <a:t>«</a:t>
            </a:r>
            <a:r>
              <a:rPr lang="ru-RU" altLang="ru-RU" b="1" dirty="0"/>
              <a:t>Рыцари круглого стола</a:t>
            </a:r>
            <a:r>
              <a:rPr lang="ru-RU" altLang="ru-RU" b="1" dirty="0" smtClean="0"/>
              <a:t>»;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b="1" dirty="0"/>
              <a:t>Проект «Я служу России</a:t>
            </a:r>
            <a:r>
              <a:rPr lang="ru-RU" altLang="ru-RU" b="1" dirty="0" smtClean="0"/>
              <a:t>»;</a:t>
            </a:r>
          </a:p>
        </p:txBody>
      </p:sp>
      <p:pic>
        <p:nvPicPr>
          <p:cNvPr id="19" name="Picture 26" descr="fFdvUQeIUjY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26007" y="3326860"/>
            <a:ext cx="1513547" cy="227269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24" descr="aY_Qbxat6mc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5174969" y="892816"/>
            <a:ext cx="1927235" cy="28933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8" descr="z_4e48a490"/>
          <p:cNvPicPr>
            <a:picLocks noChangeAspect="1" noChangeArrowheads="1"/>
          </p:cNvPicPr>
          <p:nvPr/>
        </p:nvPicPr>
        <p:blipFill rotWithShape="1">
          <a:blip r:embed="rId9">
            <a:extLst/>
          </a:blip>
          <a:srcRect l="222" t="73" r="-222" b="25142"/>
          <a:stretch/>
        </p:blipFill>
        <p:spPr bwMode="auto">
          <a:xfrm>
            <a:off x="2225074" y="2876040"/>
            <a:ext cx="3427046" cy="192217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9" descr="z_6ec8dfe3"/>
          <p:cNvPicPr>
            <a:picLocks noChangeAspect="1" noChangeArrowheads="1"/>
          </p:cNvPicPr>
          <p:nvPr/>
        </p:nvPicPr>
        <p:blipFill>
          <a:blip r:embed="rId10">
            <a:extLst/>
          </a:blip>
          <a:srcRect/>
          <a:stretch>
            <a:fillRect/>
          </a:stretch>
        </p:blipFill>
        <p:spPr bwMode="auto">
          <a:xfrm>
            <a:off x="6826151" y="1905339"/>
            <a:ext cx="1745852" cy="23272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765175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FFFFFF"/>
                </a:solidFill>
                <a:latin typeface="Arial" charset="0"/>
                <a:cs typeface="Arial" charset="0"/>
              </a:rPr>
              <a:t>Факторы </a:t>
            </a:r>
            <a:r>
              <a:rPr lang="ru-RU" sz="2800" dirty="0">
                <a:solidFill>
                  <a:srgbClr val="FFFFFF"/>
                </a:solidFill>
                <a:latin typeface="Arial" charset="0"/>
                <a:cs typeface="Arial" charset="0"/>
              </a:rPr>
              <a:t>успеха учителя: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11"/>
          <p:cNvPicPr>
            <a:picLocks noChangeAspect="1"/>
          </p:cNvPicPr>
          <p:nvPr/>
        </p:nvPicPr>
        <p:blipFill>
          <a:blip r:embed="rId5"/>
          <a:srcRect l="16919" r="14015"/>
          <a:stretch>
            <a:fillRect/>
          </a:stretch>
        </p:blipFill>
        <p:spPr bwMode="auto">
          <a:xfrm>
            <a:off x="4041775" y="3759200"/>
            <a:ext cx="134778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>
            <a:off x="265113" y="1200150"/>
            <a:ext cx="4176712" cy="1800225"/>
          </a:xfrm>
          <a:prstGeom prst="wedgeRoundRectCallout">
            <a:avLst>
              <a:gd name="adj1" fmla="val 46747"/>
              <a:gd name="adj2" fmla="val 9090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effectLst>
            <a:outerShdw blurRad="203200" dist="50800" dir="29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sz="2000" b="1" dirty="0">
                <a:solidFill>
                  <a:schemeClr val="tx2"/>
                </a:solidFill>
              </a:rPr>
              <a:t>Педагогическая рефлексия: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Таблицы индивидуального контроля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Общий анализ урока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Обсуждение на МО и педсоветах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 bwMode="auto">
          <a:xfrm>
            <a:off x="4716463" y="1196975"/>
            <a:ext cx="4176712" cy="1800225"/>
          </a:xfrm>
          <a:prstGeom prst="wedgeRoundRectCallout">
            <a:avLst>
              <a:gd name="adj1" fmla="val -43605"/>
              <a:gd name="adj2" fmla="val 8766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203200" dist="50800" dir="29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Обучаемость: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Участие в конференциях и конкурсах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Повышение квалификации на курсах</a:t>
            </a:r>
          </a:p>
          <a:p>
            <a:pPr>
              <a:buFontTx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Извлечение уроков из педагогического и жизненного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765175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latin typeface="Arial" charset="0"/>
                <a:cs typeface="Arial" charset="0"/>
              </a:rPr>
              <a:t>Педагогическая востребованность: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1013" y="830263"/>
            <a:ext cx="8208962" cy="18065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Выступления: </a:t>
            </a:r>
          </a:p>
          <a:p>
            <a:pPr>
              <a:buFontTx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всероссийском семинаре «Проектирование образовательной программы для основной школы в соответствии с ФГОС нового поколения», 2012; </a:t>
            </a:r>
          </a:p>
          <a:p>
            <a:pPr>
              <a:buFontTx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 на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круглом столе «Современный урок в условиях внедрения и реализации ФГОС общего образования. Урочная и внеурочная деятельность ученика.» в рамках 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IV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 петербургского образовательного форума, 2013 год.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8475" y="2822575"/>
            <a:ext cx="8208963" cy="16144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Участие в </a:t>
            </a:r>
            <a:r>
              <a:rPr lang="ru-RU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работе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опытно-экспериментальной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площадки, работавшей по теме «Проектирование образовательной программы для основной школы в соответствии с ФГОС нового поколения» на базе ГБОУ гимназии № 157 в 2012-2014 годах. По итогам работы школа стала лауреатом конкурса инновационных продуктов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3" y="4654550"/>
            <a:ext cx="8208962" cy="16129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Участие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конкурсах: </a:t>
            </a:r>
          </a:p>
          <a:p>
            <a:pPr>
              <a:buFontTx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 лауреат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районного конкурса педагогических достижений Санкт-Петербурга в номинации «Педагогические надежды», </a:t>
            </a:r>
          </a:p>
          <a:p>
            <a:pPr>
              <a:buFontTx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 лауреат 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городского конкурса педагогических достижений в номинации «Учитель года», 2014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5210175"/>
            <a:ext cx="9144000" cy="1647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3" name="Рисунок 4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211638" y="2227263"/>
            <a:ext cx="4932362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3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57238" y="1116013"/>
            <a:ext cx="665956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38" y="188913"/>
            <a:ext cx="847725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4950" y="5407025"/>
            <a:ext cx="86026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Щукина Анна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Борисовна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Санкт-Петербург  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6038" y="450850"/>
            <a:ext cx="14319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765175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Педагогическое кредо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7" name="Прямоугольник 2"/>
          <p:cNvSpPr>
            <a:spLocks noChangeArrowheads="1"/>
          </p:cNvSpPr>
          <p:nvPr/>
        </p:nvSpPr>
        <p:spPr bwMode="auto">
          <a:xfrm>
            <a:off x="539750" y="1390650"/>
            <a:ext cx="5746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i="1"/>
              <a:t>«Учитель, если он честен, всегда должен быть внимательным учеником» </a:t>
            </a:r>
          </a:p>
          <a:p>
            <a:endParaRPr lang="ru-RU" altLang="ru-RU" sz="3200" i="1"/>
          </a:p>
          <a:p>
            <a:r>
              <a:rPr lang="ru-RU" altLang="ru-RU" sz="3200" i="1"/>
              <a:t>М. Горький</a:t>
            </a:r>
          </a:p>
        </p:txBody>
      </p:sp>
      <p:pic>
        <p:nvPicPr>
          <p:cNvPr id="15368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3988" y="1209675"/>
            <a:ext cx="20161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Просмотреть обои девушка, удивление, плакат, реклама, белый фон 1024x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1938" y="2652713"/>
            <a:ext cx="247173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wmzmillioner.ru/wp-content/uploads/Kompyuter-v-zhizni-sovremennogo-podros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7050" y="4921250"/>
            <a:ext cx="2386013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3" y="565150"/>
            <a:ext cx="17462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http://ahawks.ru/blog/wp-content/uploads/2011/03/slimm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894263"/>
            <a:ext cx="238601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http://cs11380.vk.me/g3601329/a_fd4c306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7325" y="2516188"/>
            <a:ext cx="13446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F:\МОИ РИСУНКИ\Клипарт\Клипарт\фоны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46238"/>
            <a:ext cx="2484438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F:\МОИ РИСУНКИ\Клипарт\Клипарт\фоны\510671b23711c9cc5350429060b97a66_full.gif"/>
          <p:cNvPicPr>
            <a:picLocks noChangeAspect="1" noChangeArrowheads="1"/>
          </p:cNvPicPr>
          <p:nvPr/>
        </p:nvPicPr>
        <p:blipFill>
          <a:blip r:embed="rId8"/>
          <a:srcRect l="40039" t="6223" b="24783"/>
          <a:stretch>
            <a:fillRect/>
          </a:stretch>
        </p:blipFill>
        <p:spPr bwMode="auto">
          <a:xfrm>
            <a:off x="2484438" y="2659063"/>
            <a:ext cx="26638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http://mygazeta.com/i/cache/82558_PhotoNew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9525"/>
            <a:ext cx="24844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http://hostingkartinok.com/news/wp-content/uploads/2013/11/%D0%B8%D0%BD%D1%82%D0%B5%D1%80%D0%BD%D0%B5%D1%82.jpg"/>
          <p:cNvPicPr>
            <a:picLocks noChangeAspect="1" noChangeArrowheads="1"/>
          </p:cNvPicPr>
          <p:nvPr/>
        </p:nvPicPr>
        <p:blipFill>
          <a:blip r:embed="rId10"/>
          <a:srcRect l="10039" r="-2" b="6937"/>
          <a:stretch>
            <a:fillRect/>
          </a:stretch>
        </p:blipFill>
        <p:spPr bwMode="auto">
          <a:xfrm>
            <a:off x="5973763" y="-6350"/>
            <a:ext cx="3170237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 descr="http://www.able.ru/d/212501/d/riabiryulevo_1.jpg"/>
          <p:cNvPicPr>
            <a:picLocks noChangeAspect="1" noChangeArrowheads="1"/>
          </p:cNvPicPr>
          <p:nvPr/>
        </p:nvPicPr>
        <p:blipFill>
          <a:blip r:embed="rId11"/>
          <a:srcRect l="6815" r="7146"/>
          <a:stretch>
            <a:fillRect/>
          </a:stretch>
        </p:blipFill>
        <p:spPr bwMode="auto">
          <a:xfrm>
            <a:off x="2417763" y="-9525"/>
            <a:ext cx="35687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994489">
            <a:off x="1044575" y="814388"/>
            <a:ext cx="2665413" cy="13239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11938" y="4700588"/>
            <a:ext cx="2362745" cy="1895475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484438" y="3068638"/>
            <a:ext cx="4276725" cy="1112837"/>
          </a:xfrm>
          <a:prstGeom prst="wedgeRoundRectCallout">
            <a:avLst>
              <a:gd name="adj1" fmla="val 52404"/>
              <a:gd name="adj2" fmla="val 117157"/>
              <a:gd name="adj3" fmla="val 16667"/>
            </a:avLst>
          </a:prstGeom>
          <a:solidFill>
            <a:schemeClr val="bg1"/>
          </a:solidFill>
          <a:effectLst>
            <a:outerShdw blurRad="203200" dist="254000" dir="29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</a:rPr>
              <a:t>Задача ребенка – создать свою картину мира. 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369888" y="1243013"/>
            <a:ext cx="4648200" cy="1119187"/>
          </a:xfrm>
          <a:prstGeom prst="wedgeRoundRectCallout">
            <a:avLst>
              <a:gd name="adj1" fmla="val -33496"/>
              <a:gd name="adj2" fmla="val 218305"/>
              <a:gd name="adj3" fmla="val 16667"/>
            </a:avLst>
          </a:prstGeom>
          <a:solidFill>
            <a:schemeClr val="bg1"/>
          </a:solidFill>
          <a:effectLst>
            <a:outerShdw blurRad="203200" dist="254000" dir="29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dirty="0">
                <a:solidFill>
                  <a:schemeClr val="tx1"/>
                </a:solidFill>
              </a:rPr>
              <a:t>Задача учителя – помочь развитию свободной личности.</a:t>
            </a:r>
          </a:p>
        </p:txBody>
      </p:sp>
      <p:pic>
        <p:nvPicPr>
          <p:cNvPr id="23" name="Рисунок 11"/>
          <p:cNvPicPr>
            <a:picLocks noChangeAspect="1"/>
          </p:cNvPicPr>
          <p:nvPr/>
        </p:nvPicPr>
        <p:blipFill>
          <a:blip r:embed="rId13"/>
          <a:srcRect l="16919" r="14015"/>
          <a:stretch>
            <a:fillRect/>
          </a:stretch>
        </p:blipFill>
        <p:spPr bwMode="auto">
          <a:xfrm>
            <a:off x="274638" y="4191000"/>
            <a:ext cx="1344612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3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4"/>
          <p:cNvPicPr>
            <a:picLocks noChangeAspect="1"/>
          </p:cNvPicPr>
          <p:nvPr/>
        </p:nvPicPr>
        <p:blipFill>
          <a:blip r:embed="rId4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765175"/>
            <a:ext cx="8642350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/>
              <a:t>Концепция </a:t>
            </a:r>
            <a:r>
              <a:rPr lang="ru-RU" altLang="ru-RU" sz="2800" dirty="0" err="1"/>
              <a:t>акмеологического</a:t>
            </a:r>
            <a:r>
              <a:rPr lang="ru-RU" altLang="ru-RU" sz="2800" dirty="0"/>
              <a:t> проектирования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393540" y="829395"/>
          <a:ext cx="8498939" cy="547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392113" y="2238375"/>
            <a:ext cx="4699000" cy="4332288"/>
            <a:chOff x="392036" y="2238375"/>
            <a:chExt cx="4699697" cy="4331624"/>
          </a:xfrm>
        </p:grpSpPr>
        <p:sp>
          <p:nvSpPr>
            <p:cNvPr id="12" name="Скругленная прямоугольная выноска 11"/>
            <p:cNvSpPr/>
            <p:nvPr/>
          </p:nvSpPr>
          <p:spPr bwMode="auto">
            <a:xfrm>
              <a:off x="1043008" y="2238375"/>
              <a:ext cx="4048725" cy="1190443"/>
            </a:xfrm>
            <a:prstGeom prst="wedgeRoundRectCallout">
              <a:avLst>
                <a:gd name="adj1" fmla="val -42691"/>
                <a:gd name="adj2" fmla="val 133255"/>
                <a:gd name="adj3" fmla="val 16667"/>
              </a:avLst>
            </a:prstGeom>
            <a:solidFill>
              <a:schemeClr val="bg1"/>
            </a:solidFill>
            <a:effectLst>
              <a:outerShdw blurRad="203200" dist="50800" dir="294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2400" dirty="0">
                  <a:solidFill>
                    <a:schemeClr val="tx1"/>
                  </a:solidFill>
                </a:rPr>
                <a:t>Цель – создать условия для максимального развития каждого ученика. </a:t>
              </a:r>
            </a:p>
          </p:txBody>
        </p:sp>
        <p:pic>
          <p:nvPicPr>
            <p:cNvPr id="13" name="Рисунок 11"/>
            <p:cNvPicPr>
              <a:picLocks noChangeAspect="1"/>
            </p:cNvPicPr>
            <p:nvPr/>
          </p:nvPicPr>
          <p:blipFill>
            <a:blip r:embed="rId11"/>
            <a:srcRect l="16919" r="14015"/>
            <a:stretch>
              <a:fillRect/>
            </a:stretch>
          </p:blipFill>
          <p:spPr bwMode="auto">
            <a:xfrm>
              <a:off x="392036" y="4328793"/>
              <a:ext cx="1152696" cy="224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692150"/>
            <a:ext cx="8353425" cy="5745163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Педагогические технологии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575" y="692150"/>
            <a:ext cx="3024188" cy="432117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23888" y="892175"/>
            <a:ext cx="3352800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/>
              <a:t>развивающее обучение;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491163" y="890588"/>
            <a:ext cx="3406775" cy="339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/>
              <a:t>проблемное обучение;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518150" y="1401763"/>
            <a:ext cx="3406775" cy="33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/>
              <a:t>разноуровневое обучение;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518150" y="2609850"/>
            <a:ext cx="339725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исследовательские методы  в обучении;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518150" y="3338513"/>
            <a:ext cx="3398838" cy="338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/>
              <a:t>проектные методы обучения;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71513" y="4221163"/>
            <a:ext cx="3355975" cy="606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технологи</a:t>
            </a:r>
            <a:r>
              <a:rPr lang="ru-RU" sz="1600">
                <a:solidFill>
                  <a:srgbClr val="000000"/>
                </a:solidFill>
                <a:latin typeface="Arial" charset="0"/>
                <a:cs typeface="Arial" charset="0"/>
              </a:rPr>
              <a:t>я</a:t>
            </a:r>
            <a:r>
              <a:rPr lang="ru-RU" sz="1600">
                <a:solidFill>
                  <a:srgbClr val="000000"/>
                </a:solidFill>
                <a:cs typeface="Arial" charset="0"/>
              </a:rPr>
              <a:t>  развития «критического мышления»;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538788" y="3800475"/>
            <a:ext cx="3338512" cy="1095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технологи</a:t>
            </a:r>
            <a:r>
              <a:rPr lang="ru-RU" sz="1600">
                <a:solidFill>
                  <a:srgbClr val="000000"/>
                </a:solidFill>
                <a:latin typeface="Arial" charset="0"/>
                <a:cs typeface="Arial" charset="0"/>
              </a:rPr>
              <a:t>я</a:t>
            </a:r>
            <a:r>
              <a:rPr lang="ru-RU" sz="1600">
                <a:solidFill>
                  <a:srgbClr val="000000"/>
                </a:solidFill>
                <a:cs typeface="Arial" charset="0"/>
              </a:rPr>
              <a:t> использования в обучении игровых методов: ролевых, деловых  и другие   видов обучающих игр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66750" y="3508375"/>
            <a:ext cx="33401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обучение в сотрудничестве (командная, групповая работа);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5518150" y="1895475"/>
            <a:ext cx="3379788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dirty="0"/>
              <a:t>информационно-коммуникационные технологии;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66750" y="2738438"/>
            <a:ext cx="3338513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здоровьесберегающие</a:t>
            </a:r>
            <a:endParaRPr lang="en-US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технологии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646113" y="2030413"/>
            <a:ext cx="3352800" cy="606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систем</a:t>
            </a:r>
            <a:r>
              <a:rPr lang="ru-RU" sz="1600">
                <a:solidFill>
                  <a:srgbClr val="000000"/>
                </a:solidFill>
                <a:latin typeface="Arial" charset="0"/>
                <a:cs typeface="Arial" charset="0"/>
              </a:rPr>
              <a:t>а</a:t>
            </a:r>
            <a:r>
              <a:rPr lang="ru-RU" sz="1600">
                <a:solidFill>
                  <a:srgbClr val="000000"/>
                </a:solidFill>
                <a:cs typeface="Arial" charset="0"/>
              </a:rPr>
              <a:t>   инновационной оценки «портфолио»;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623888" y="1323975"/>
            <a:ext cx="3352800" cy="606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>
                <a:solidFill>
                  <a:srgbClr val="000000"/>
                </a:solidFill>
                <a:cs typeface="Arial" charset="0"/>
              </a:rPr>
              <a:t>технологи</a:t>
            </a:r>
            <a:r>
              <a:rPr lang="ru-RU" sz="1600">
                <a:solidFill>
                  <a:srgbClr val="000000"/>
                </a:solidFill>
                <a:latin typeface="Arial" charset="0"/>
                <a:cs typeface="Arial" charset="0"/>
              </a:rPr>
              <a:t>я</a:t>
            </a:r>
            <a:r>
              <a:rPr lang="ru-RU" sz="1600">
                <a:solidFill>
                  <a:srgbClr val="000000"/>
                </a:solidFill>
                <a:cs typeface="Arial" charset="0"/>
              </a:rPr>
              <a:t> дистанционного обучения  и др. 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15938" y="850900"/>
            <a:ext cx="8088312" cy="5495925"/>
            <a:chOff x="515938" y="850920"/>
            <a:chExt cx="8088312" cy="5495904"/>
          </a:xfrm>
        </p:grpSpPr>
        <p:pic>
          <p:nvPicPr>
            <p:cNvPr id="32" name="Рисунок 11"/>
            <p:cNvPicPr>
              <a:picLocks noChangeAspect="1"/>
            </p:cNvPicPr>
            <p:nvPr/>
          </p:nvPicPr>
          <p:blipFill>
            <a:blip r:embed="rId5"/>
            <a:srcRect l="16919" r="14015"/>
            <a:stretch>
              <a:fillRect/>
            </a:stretch>
          </p:blipFill>
          <p:spPr bwMode="auto">
            <a:xfrm>
              <a:off x="4137025" y="850920"/>
              <a:ext cx="1354138" cy="2636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9478" name="Группа 2"/>
            <p:cNvGrpSpPr>
              <a:grpSpLocks/>
            </p:cNvGrpSpPr>
            <p:nvPr/>
          </p:nvGrpSpPr>
          <p:grpSpPr bwMode="auto">
            <a:xfrm>
              <a:off x="515938" y="5156199"/>
              <a:ext cx="8088312" cy="1190625"/>
              <a:chOff x="516621" y="5156032"/>
              <a:chExt cx="8087828" cy="1190557"/>
            </a:xfrm>
          </p:grpSpPr>
          <p:sp>
            <p:nvSpPr>
              <p:cNvPr id="15" name="Скругленная прямоугольная выноска 14"/>
              <p:cNvSpPr/>
              <p:nvPr/>
            </p:nvSpPr>
            <p:spPr>
              <a:xfrm>
                <a:off x="516621" y="5156037"/>
                <a:ext cx="8087828" cy="1190552"/>
              </a:xfrm>
              <a:prstGeom prst="wedgeRoundRectCallout">
                <a:avLst>
                  <a:gd name="adj1" fmla="val 4349"/>
                  <a:gd name="adj2" fmla="val -273653"/>
                  <a:gd name="adj3" fmla="val 16667"/>
                </a:avLst>
              </a:prstGeom>
              <a:solidFill>
                <a:schemeClr val="bg1"/>
              </a:solidFill>
              <a:effectLst>
                <a:outerShdw blurRad="203200" dist="50800" dir="294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endParaRPr lang="ru-RU" altLang="ru-RU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Пятиугольник 8"/>
              <p:cNvSpPr/>
              <p:nvPr/>
            </p:nvSpPr>
            <p:spPr>
              <a:xfrm>
                <a:off x="683298" y="5302078"/>
                <a:ext cx="2447779" cy="838149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altLang="ru-RU" b="1" i="1" dirty="0"/>
                  <a:t>работа по алгоритму </a:t>
                </a:r>
                <a:endParaRPr lang="ru-RU" b="1" i="1" dirty="0"/>
              </a:p>
            </p:txBody>
          </p:sp>
          <p:sp>
            <p:nvSpPr>
              <p:cNvPr id="17" name="Пятиугольник 16"/>
              <p:cNvSpPr/>
              <p:nvPr/>
            </p:nvSpPr>
            <p:spPr>
              <a:xfrm>
                <a:off x="3327915" y="5302078"/>
                <a:ext cx="2447779" cy="838149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altLang="ru-RU" b="1" i="1" dirty="0"/>
                  <a:t>создание своего алгоритма</a:t>
                </a:r>
                <a:endParaRPr lang="ru-RU" b="1" i="1" dirty="0"/>
              </a:p>
            </p:txBody>
          </p:sp>
          <p:sp>
            <p:nvSpPr>
              <p:cNvPr id="18" name="Пятиугольник 17"/>
              <p:cNvSpPr/>
              <p:nvPr/>
            </p:nvSpPr>
            <p:spPr>
              <a:xfrm>
                <a:off x="6002693" y="5332239"/>
                <a:ext cx="2449365" cy="838149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altLang="ru-RU" b="1" i="1" dirty="0"/>
                  <a:t>сформированное умение</a:t>
                </a:r>
                <a:endParaRPr lang="ru-RU" b="1" i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765175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Работа в «УГЛАХ»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769941" y="868206"/>
          <a:ext cx="835342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0488" name="Группа 2"/>
          <p:cNvGrpSpPr>
            <a:grpSpLocks/>
          </p:cNvGrpSpPr>
          <p:nvPr/>
        </p:nvGrpSpPr>
        <p:grpSpPr bwMode="auto">
          <a:xfrm>
            <a:off x="642938" y="887413"/>
            <a:ext cx="3602037" cy="4476750"/>
            <a:chOff x="642868" y="887413"/>
            <a:chExt cx="3602107" cy="4476475"/>
          </a:xfrm>
        </p:grpSpPr>
        <p:sp>
          <p:nvSpPr>
            <p:cNvPr id="13" name="Скругленная прямоугольная выноска 12"/>
            <p:cNvSpPr/>
            <p:nvPr/>
          </p:nvSpPr>
          <p:spPr>
            <a:xfrm>
              <a:off x="676206" y="887413"/>
              <a:ext cx="3568769" cy="746079"/>
            </a:xfrm>
            <a:prstGeom prst="wedgeRoundRectCallout">
              <a:avLst>
                <a:gd name="adj1" fmla="val -37370"/>
                <a:gd name="adj2" fmla="val 180400"/>
                <a:gd name="adj3" fmla="val 16667"/>
              </a:avLst>
            </a:prstGeom>
            <a:solidFill>
              <a:schemeClr val="bg1"/>
            </a:solidFill>
            <a:effectLst>
              <a:outerShdw blurRad="203200" dist="50800" dir="294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2400" dirty="0">
                  <a:solidFill>
                    <a:schemeClr val="tx1"/>
                  </a:solidFill>
                </a:rPr>
                <a:t>Преимущество метода</a:t>
              </a:r>
            </a:p>
          </p:txBody>
        </p:sp>
        <p:pic>
          <p:nvPicPr>
            <p:cNvPr id="11" name="Рисунок 11"/>
            <p:cNvPicPr>
              <a:picLocks noChangeAspect="1"/>
            </p:cNvPicPr>
            <p:nvPr/>
          </p:nvPicPr>
          <p:blipFill>
            <a:blip r:embed="rId10"/>
            <a:srcRect l="16919" r="14015"/>
            <a:stretch>
              <a:fillRect/>
            </a:stretch>
          </p:blipFill>
          <p:spPr bwMode="auto">
            <a:xfrm>
              <a:off x="642868" y="2741499"/>
              <a:ext cx="1347813" cy="2622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9432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765175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/>
              <a:t>Принцип </a:t>
            </a:r>
            <a:r>
              <a:rPr lang="ru-RU" altLang="ru-RU" sz="2400" dirty="0"/>
              <a:t>педагогической деятельности: </a:t>
            </a:r>
            <a:r>
              <a:rPr lang="ru-RU" altLang="ru-RU" sz="2400" dirty="0"/>
              <a:t>интерактивность</a:t>
            </a:r>
            <a:r>
              <a:rPr lang="ru-RU" altLang="ru-RU" sz="2400" dirty="0"/>
              <a:t>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303" name="Выгнутая вправо стрелка 12302"/>
          <p:cNvSpPr/>
          <p:nvPr/>
        </p:nvSpPr>
        <p:spPr>
          <a:xfrm>
            <a:off x="4179888" y="908050"/>
            <a:ext cx="3019425" cy="5673725"/>
          </a:xfrm>
          <a:prstGeom prst="curvedLef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9338" y="1195388"/>
            <a:ext cx="3313112" cy="9191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dirty="0"/>
              <a:t>Ученик + учитель</a:t>
            </a:r>
          </a:p>
          <a:p>
            <a:pPr algn="ctr">
              <a:defRPr/>
            </a:pPr>
            <a:r>
              <a:rPr lang="ru-RU" altLang="ru-RU" sz="2400" dirty="0"/>
              <a:t> = информация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35475" y="2501900"/>
            <a:ext cx="3311525" cy="920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dirty="0"/>
              <a:t>Ученик + ученик</a:t>
            </a:r>
          </a:p>
          <a:p>
            <a:pPr algn="ctr">
              <a:defRPr/>
            </a:pPr>
            <a:r>
              <a:rPr lang="ru-RU" altLang="ru-RU" sz="2400" dirty="0"/>
              <a:t>= коммуникация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525" y="5354638"/>
            <a:ext cx="3432175" cy="134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dirty="0"/>
              <a:t>Ученик + информация </a:t>
            </a:r>
          </a:p>
          <a:p>
            <a:pPr algn="ctr">
              <a:defRPr/>
            </a:pPr>
            <a:r>
              <a:rPr lang="ru-RU" altLang="ru-RU" sz="2400" dirty="0"/>
              <a:t>= критичность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17813" y="3902075"/>
            <a:ext cx="3311525" cy="919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dirty="0"/>
              <a:t>Ученик + компьютер</a:t>
            </a:r>
          </a:p>
          <a:p>
            <a:pPr algn="ctr">
              <a:defRPr/>
            </a:pPr>
            <a:r>
              <a:rPr lang="ru-RU" altLang="ru-RU" sz="2400" dirty="0"/>
              <a:t>= наглядность</a:t>
            </a:r>
            <a:endParaRPr lang="ru-RU" sz="2400" dirty="0"/>
          </a:p>
        </p:txBody>
      </p:sp>
      <p:grpSp>
        <p:nvGrpSpPr>
          <p:cNvPr id="21516" name="Группа 2"/>
          <p:cNvGrpSpPr>
            <a:grpSpLocks/>
          </p:cNvGrpSpPr>
          <p:nvPr/>
        </p:nvGrpSpPr>
        <p:grpSpPr bwMode="auto">
          <a:xfrm>
            <a:off x="641350" y="908050"/>
            <a:ext cx="3354388" cy="4076700"/>
            <a:chOff x="641137" y="908050"/>
            <a:chExt cx="3354600" cy="4076814"/>
          </a:xfrm>
        </p:grpSpPr>
        <p:sp>
          <p:nvSpPr>
            <p:cNvPr id="11" name="Скругленная прямоугольная выноска 10"/>
            <p:cNvSpPr/>
            <p:nvPr/>
          </p:nvSpPr>
          <p:spPr bwMode="auto">
            <a:xfrm>
              <a:off x="1023749" y="908050"/>
              <a:ext cx="2971988" cy="746146"/>
            </a:xfrm>
            <a:prstGeom prst="wedgeRoundRectCallout">
              <a:avLst>
                <a:gd name="adj1" fmla="val -45402"/>
                <a:gd name="adj2" fmla="val 140164"/>
                <a:gd name="adj3" fmla="val 16667"/>
              </a:avLst>
            </a:prstGeom>
            <a:solidFill>
              <a:schemeClr val="bg1"/>
            </a:solidFill>
            <a:effectLst>
              <a:outerShdw blurRad="203200" dist="50800" dir="294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altLang="ru-RU" sz="2400" dirty="0">
                  <a:solidFill>
                    <a:schemeClr val="tx1"/>
                  </a:solidFill>
                </a:rPr>
                <a:t>Интерактивность</a:t>
              </a:r>
            </a:p>
          </p:txBody>
        </p:sp>
        <p:pic>
          <p:nvPicPr>
            <p:cNvPr id="16" name="Рисунок 11"/>
            <p:cNvPicPr>
              <a:picLocks noChangeAspect="1"/>
            </p:cNvPicPr>
            <p:nvPr/>
          </p:nvPicPr>
          <p:blipFill>
            <a:blip r:embed="rId5"/>
            <a:srcRect l="16919" r="14015"/>
            <a:stretch>
              <a:fillRect/>
            </a:stretch>
          </p:blipFill>
          <p:spPr bwMode="auto">
            <a:xfrm>
              <a:off x="641137" y="2362241"/>
              <a:ext cx="1347873" cy="262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765175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Работа с источниками информации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005263"/>
            <a:ext cx="22621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/>
          <p:nvPr/>
        </p:nvSpPr>
        <p:spPr>
          <a:xfrm>
            <a:off x="3203575" y="2997200"/>
            <a:ext cx="3144838" cy="919163"/>
          </a:xfrm>
          <a:prstGeom prst="wedgeRoundRectCallout">
            <a:avLst>
              <a:gd name="adj1" fmla="val -12859"/>
              <a:gd name="adj2" fmla="val 85749"/>
              <a:gd name="adj3" fmla="val 16667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Отечественная война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1812 года</a:t>
            </a:r>
            <a:endParaRPr lang="ru-RU" sz="2400" dirty="0"/>
          </a:p>
        </p:txBody>
      </p:sp>
      <p:pic>
        <p:nvPicPr>
          <p:cNvPr id="7172" name="Picture 4" descr="http://ist-kniga.nethouse.ru/static/img/0000/0001/0424/10424185.e99vknxw9q.W6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6840" y="908720"/>
            <a:ext cx="1418642" cy="18471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8" name="Picture 10" descr="[​IMG]"/>
          <p:cNvPicPr>
            <a:picLocks noChangeAspect="1" noChangeArrowheads="1"/>
          </p:cNvPicPr>
          <p:nvPr/>
        </p:nvPicPr>
        <p:blipFill rotWithShape="1">
          <a:blip r:embed="rId7" cstate="print"/>
          <a:srcRect l="19347"/>
          <a:stretch/>
        </p:blipFill>
        <p:spPr bwMode="auto">
          <a:xfrm>
            <a:off x="1507828" y="909111"/>
            <a:ext cx="1998584" cy="1846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80" name="Picture 12" descr="http://dta-54.narod.ru/F/lit/les1/book/Borodi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520192"/>
            <a:ext cx="127154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82" name="Picture 14" descr="http://www.1812.rsl.ru/upload/iblock/5b4/5b49ac8ce28cceddb2dac1073feb74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6895" y="4423910"/>
            <a:ext cx="123970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84" name="Picture 16" descr="http://www.bibliotekar.ru/rusDurova/index.files/image0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320" y="4365104"/>
            <a:ext cx="1314398" cy="20833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42" name="AutoShape 18" descr="data:image/jpeg;base64,/9j/4AAQSkZJRgABAQAAAQABAAD/2wCEAAkGBhQSEBUUExQVFRUVFxcUGBcVFBUYFRUYFBQVFRUUFBQXHCYeFxkjGRcUHy8gJCcpLCwsFR8xNTAqNSYrLCkBCQoKDgwOGg8PGiwcHCQpKSkpLCwsLCwpKSwpLSwpKSkpLCwsKSksKSwpKSwpLCkpKSwpLCopKSwpLCwsKSwsLP/AABEIAK0BJAMBIgACEQEDEQH/xAAcAAABBQEBAQAAAAAAAAAAAAACAAEDBAYFBwj/xAA9EAACAQMCBAQEAwcDAwUBAAABAhEAAyESMQQFQVEGEyJhMnGBkQehsRQjQlLB0fBi4fEzcoIVQ5KisiT/xAAZAQADAQEBAAAAAAAAAAAAAAAAAQIDBAX/xAAlEQADAQACAgIBBAMAAAAAAAAAARECAyESMQRBURMiMoEjYXH/2gAMAwEAAhEDEQA/AOuLVGtkdhU6WqcWa0hxEAtUa2anFmpV4b3pwIU/ImplsVcFsUWmmoPxKnkUS2qs6aWmqoeI1u2IqYWRTaaNak0SFpp4pRSzQMW9MDT0JpiYVAy0VPQSRaKWmiZKjNAmCRTg0NKKIKh6qjY0opNVCpC1CTRMaA0oAwakTTTQ04KhahQF+1MQabQaIKia7UbXaJrdBFEFRvNoNdJqGmkJsFjUTGpWFARTgqQmg11IxoNNODpHFKnalUwDTqlEFowKVZHQCFp4opp6kYOmjUUopAUhh6acJQyelSJVoY4FFoolFI0wIytIUWjHX7zUbUE0eKYilSBpwKKlNIChamiQtVA1IU0VRLBppp9NKKcENTRTxSNEECUqK6O1S0D0QGRaabTRFqEtThI0U+mmDUJc0oFEVoHApmuUJNEEAy0BWpjQsKoRXIoSKkcVHFOCImWgIqV6ZbJogEYpVY8oUqIOmjK0Oipooa5mdcIgtGFp6MLSAHTTUTUOn3ipaKoSjNGtJRUoAql6AAUVKKMAUxAUJSp9IpaaollcpS0VPpoSlFCEYWkUqVUp9FKjhXK0OmrWihNqqTJeStFLy6mKRT1S0T4lc26ErVmKBxVUmFNhQlan004SnSYVDZmha3FXNFR3rdMUKqimYVMRSxSArstDFTEUxFAoQGhNTm3QslMUKzrUemrOkUDLTEQ6KaKkihNMAIpUiwpUgho9VOTQCiiuY7oNOalBqOKIUgg5NMKg4vihbAJDESAdIJ0z/E3ZR1NR2eaWXbSt22xPRXUk/LOal6SY/Fl4UatUa0g1VSSWjAqEXM1KHppiaCpCm10YIqoHiMDTmniobnEgGBuNzMBe2o9/b9N6Q4SRRAVEl+dsjv0+hO/0qYGkEFppRT6qbVTER3LdV714LhiFO+e3cnpS5pfdbNxrcawpInpGSfcgSR7xWC4jnBYFmYMIBUAA6BpyCcmesn/jm5uZcULzh6N6Mid+1QcZxyWkZ7jKiqJJY9B+v0qLhObWyFQP5lwIpfRD6SVGWKyBJmuF+IltP2VXcD91dRvV2aUYfYz/AONbPTWaR499nft8xtOYS5bYnMK6k7TsDO1TExXkPhhrNnmau9y2igMigBwQ7WwFLDTAJBb6mvVrHEB1lWDKdiDIp435K+hazCcNTzVa40ZNCeIzsT7gYGdjWvkl7M4TOs0GimuXwNyM+4n7fSuHxXiP96UCswUKZRSwBaYF0D1LEfDGe4AND2kHizsMmaErVdOJb0YJ15k/wjfI7+3yGYp+K4oICSQDBIkxMCaPJEwmigYVyuD5+biFgkQ4Q53xJ9xGK6f7WIkwAPep/VzK/Q/FjMtBpqfzgQIzO30FRC4InpV+RMIiDUZqeZptNFFCv5NKpGxT0qENCLFF5FWAlLTnfHy/Q1j2dVZCLNLyaluXFXcwDiTtPaaz/iaxxbW3Nm+llApb0oWuEKpJAaRpmOlS2x1nZazXmfj/AIuzw9zTbCJdJXr1Y6idOy7gSSBvG01lrPjvi9IAuhAvRVUapnciDvnf5V2eAsrxoHG3yGZGFp4GS1sBlcgb6kKrgYKT1xnypeN12PLbc9HZ8MfiWGcWeJGkzoFz+GemsyZB6N9+9bxGnIII7jI+9eMc3tWbGpmWyS5YC2SS2kuWVyseiFKwMGCO8V3/AMPvE1uyClwrbVmgRlQSAJaCYz1jaM9KjLbSLfR6JxPFpbUs7KoG5YwK8m53424scWzhr3D2ydNtSvpKKdyjelmJknOCYnFeq8xZLtlwrqSVYA4IBgivFgq3X8kOytoCgCdLEHPoWdTRAmm9NMEvJHr3g7mFy/wiXbrBi5YghQnpDFV1KJAOCcdxXYu8SqCWMDb5+wG5PsKx/gnmrWeDW1cUzbJXXGoIu/qVckgyNI+prXcvv2G9SXFuMcaiRPyA/hHsPzrbO2/Rm9QFb1x9hoXu0az8l2X659qezwaKZAzMy2TJ3Mnb6V0WWOmfei0D51oKsx/jHxa/C6VtKGdhOegmMf4TWb5N+KFxZ/aFFxSusMhWQDdKAfeRG+21aPx34SF9DfFy4ptLqZAx8tlQEsQv8L6ZyN4g968k49LZ/wCgUVSBKh9TMRJJZclVEznsInph5aWuyopb2e7cs5yt9AyTDCRMSR/MB2q6GrzTmXiZOFsWkuN+/e35hbTITUYCKACUAAO2T3NdP8OfGi8TrsNcm4hJTV8TpEmO8GcdiPo88tchp+n/AI/Or/h3PF/NDZ4ZoOguGQPBOiUbOJO8CekzWAusjEWrU8QzEshtvAC6tIYljCkYUTAGSAWgjf8AjLlK3uGOomEIf7YyOoz/AM1huUBOG1ELBJ0glWLNJxkD/O9Y825r8/g34eN6w9fgh4XxB/6eSinU+sa1Rj5QARQFBKy4jYyACDjIq94p4m5xWksuqyjIxssuWBw0ODkiYJBgT98Pzq8RcukyPUxIIjMx8P8AD8qqcmuAurubhYMCIuKsHcQCCSMHMYxSS3pe+jf5WOPjWYu/s1vOeUa1Fu3aVNR9TyNLMSu5OS0hZjH3in4IXOXamXibTKgk25A8yP8A253nsYrmW+b8RwjNcdrdwMcW2Z2Nsv6ob0mIxIBrH8Ww1tBBEnIBAIk5AOQPY1HHxbz02cu+Rb9Hs3L/AMSuF4g20C3fMuMF0BAdJJwSwMR79ugrq+Jb6WLOpmI1uqhoGCT3OBgMJO01m/CPhLhuEt2uJu3CbjoHXVpUJ5iCdK7kwSJk/IV1OP8AGnB3Ua2HcwJMekbn6nb2kfQ12NrSaZyp+OkzN8TzBpNrzXY7Fpyi6icxtkxmQINbW7bFuxpUAYBmTqJgElmzP1mZrF82Ngi4wRBoT0G2GQAHrpVgDiO8wRG9aDkPOPMC2rxAuRKQAA9s/AcYmAcfKs8YapfNtaSaGHNjpJOo6RsAS3zEbnp9qz/N/G9wW2SAC0jQRlVERrbeTvj2+uv5vwum2SMGOuBnGD3rz7i/DbMdZxq6EySZgbbirT8P5HOo2WPD/iBnusgAW0zF9Jkn4YiVjG0j9K2XFLothrp3WVIaASSIVoHxbHArHeH+WCy7Nc9IBAk/6ug+xrQcx4xisIHvaYe26LvMkEruvUR8xWO9KyVHRj3Tqcpua+HWTDCZE/DqJK/l+lXLVnB7VlfC/MnPEBGtMCwCswBgHf8AeDaY6+1br9nrfj1c9mPJn9xUtrimYVYazURStaZwhIpUZWlRRHb0t0DfT+8UY4c/ymugDTzU06Ic9uCboB9Z/oag5knl2bjlS+hGYqu7AAkhQeprsA1y/Elu6eHIsT5krEEA/EJydsTnpUtlJdnhHNORKhVtDLaYEA3PMZgcGGhViJjbOnIE1W4XjTYYpauFrchiyNcWRIkaWAG2DKn7Vf8AEfMGN7yryOi2pTRqIYbmVJkZOZz0rPsCGBVWztgkN0MYz2jO9P6E/cRoOG4Xh+I4hmumECFlQSoBEykydZ3Mg5yTJqC+lu0GdEQqCEVLhZix66YPxLJB6R0JkVxk4a5bJ1Ky6WgzKnOCM9Yn/BXa5aULi7dJFpQUtwCAWnbVmI1STG571lvrsaVNZ+HvOARdS7cQW7dtX0vPmJ/CVVp0lZ04ORMQKLkXD8ML5NsFUJYHcXH1M3oz8KYiBlsA4JB41gZ8y2E8sNDW22csIuEkCWfScNKxED3tcKzq7M82FIZS+kONTuz3ZKncLpEj4dWd6h99j0vHr7NHxZRbqiy4tqIGjfAyRIgRHUVT4rhf34KtDXJYbZjJUjZvr022rO804kKTobUNJUGIlmEAxPv+VW0uMfJczpRwS0mcGNZ/l3/LPWsY12ZtdHoXhrxOCfKu7jAwQQY2g9Pr/etOjLuBFecc04hdaOsawRkYBU5IYbNkdf5q9C5Lw+uxbYk5UH77f0rpxq9Cw/os+WGnqP8AMV5PzTwieHe4gtehiAL0KfRq1Kq9ZhdJH+r5R7GExArlc75Wtyw6kttODBlfUpkZ+IA0cmfJdFtHi/jHw5d4oLxFhTc0L5ZCepiAxgBVk6hOQenyzk+I4HieX8Rbf/p3Qq3l0sCRqkQQPkwIr0tf2hGLoy+pdIdgdRG84MHHfPvWd8R8g84ftF4lGuDSptiVBTCvctmW9Ubg+8ZzzcfJEkx5f0d7lnjW5fQeYSVuqQfT8JOIA2xuNp70B4wWrjqSVAAzgekrgqY2MHP0Irl+HuHFvhlRyE1AkMZKsC5OqQDImfUMAbwa1i8rt3ArAhxpVdQPofqSoIyNgDHQ/OufVbaOrh34NrXp/gx3AeGHuPri2qIwf94JGlXkuU/kx9dhWc8Vcp8q8dKsbbeoEYAJEAYBAMgmOoI+de0W0VUKxGreMknoSdzH5VwPGqJb5c+kDzL90I7ES2hPXjsRKqO2qa6+JupD+R8j9Vtv+jyC+GuGcsQIySSIOdzgaidu9aTwj4O80i9fhbII9Rgz6gJAOG2IAOCQZwINXgvDWtVOsglyuIkETt84wZ7Yrc32XzOD4ZPgDoxE5gH0Bu+0n5VPyuV4Uz9mXFlaYPPua2/2biyUVmSbCG4oZk16AsFsxp84fPp0rz/lthyxKAtpAZj0AzkjtJre8fylXN2IIuK4MGYLHVv3xWc8P8R+zWnuZ1jRAkCdSsFAG/xGT09HyqPj8lw17dHyLuoscLx4S2yMsh84OVmAY7iJrmc55oxuM8kEkKpGCqiYjt3x1ap73Ep5UmJALDADHcb/ADBqO6yXLUKij+JTqPmSAxYs7dI3CwMA4jPZnWp4v0c8XuHsHhy8nF8Ml2AQwz1hh8Q+/wCtQ8XyMXCxgELIGYyDM/QgVS/CThrg4Jmb4HuFknfChXJ9pGPka2duwQCDmZO3eq9keJgeP5QGQk5kGB0EAEk9z/b3M8deSBFJAzoVYORBK4g9N/vXod7k8IdsTEY3H5YrMcXdQq2kneJ0tEAAf0mufl47/Evjfj7OL4ERrfEAbBwBHySI+4H2r0g8PXn/ACW6DxCqoJcMWCgEnB1TA6QN69L0VfC3HR6jZzLnDH2qN7B6RXVKVG1kbxW6ZDycZrLdv0pV1vJFKnSfAtX+NS2JcxOw71Ws84U3G1GEIBDGIGQsE9JJH59qg5/6gEiT+W01R4MqjZEwoUKQNIJGSR1rJt01NLauq3wmflR1w7QCDUmBuQOnyHauvwvEBxIgg9R1/wB6qjPOvxZ8NyF4pROmEujusnQ+OxJB+Y7V51b44rAA1EDLOCcspUBUmAokY7T8q+jb1oMCCAQRBByCDgiK8a5l4MVjcFohW1tpEyFgn0TG2ll/OhvP2Zv9rMDxHLykCfiGoEDYzH+RVnhONbzIuNEKFWFBUAgj0gQADPTvRcw4O7auaLokjpOGx0I+lPw3A67iQMsAZE7k5P09X2puSlr0dS7cRbaCwTqRrjGUgMG0EDcn0lBv/SgFq9YGVIVGBOxVS+oH6Eg4+ddvifD+lC4fR8oGCPVHvsa6vhh/O4a/rgyotliqFhdB3EgiDOrbsNxWCfXRXTzWYXiOMRn2hV6dT0z7/wC9dPh+bahpuEgCQCIMljMNMY2zP9qe9w/73ywQjFQCYUHqoBgYYhSSAao8TxVpSUAIZWADCCpAJgkf9pg7zTUaJ1DUcByG+9y0sakc6UugyjbkiehABkGNq9s4WzoVV6KoX7CK8y/DPQly8oLTGpQGJVlaGGNiyzAPYn2r0rhgTkiPnNPH5FlFmKC6gIIOQRB+RpmvqMf596YX1O8irKhiubcCF4hlxpYhojuDIA23BrG+LLyJjAEEQAB74+y16J4r4dZS51AYddsEf5715bzxW4q+LaCdkGnMtAYrjczH6Vw8mJoz+zV+C/D1t+EW64MhAAs+g7tLAfFnocSNquc5s4hSVONJXcnoMV1+UcAeG4O4rjSqbE49DKpkztEmfkapcqui9xVvIK5bBkejI9jkCYmreF0vyaVwe/wd2yEDkNqWCwEQ4GQRnG+fasX43ZiBB6Pg7SVUz9kA+leu8w4PzLbLiSMHsw2P3ryTx9y53tSo9SAq6mF0yctk5GkEfXrNb+KzpEMw3D8eFuK/TzFeMn+IEiP83rV8kv8AmcWb2dK4XHT0qvy+Ks4vK5S2qjW4cMSoYnTiZkYUEgT1M+067k6uiMxTSHZAhIEMFlnI7jWVE95rH5iTzTXh1GX+As/vdEANBmIEKUIUCckgHHtBNYPjbU8NaYnM/UiXAJ75mtp4guGwbjqW+CFI21MGtx/2gCftWY4u2p4IQx1KEwY+Es2V+oz8x7Vy/Fqj/wBm3I0zkL6gqgfwmB82x/nvVvk+WW2EEzo1CCSWIiQ2IGelR8Eg0rtMR8yRH6V2PCNnVxCKo9TMo6YlwJ37E/avUONs9z5fy5bNpLSABUUKAPbc/UyfrVgWqnoGuZj69/uOlM0ImSvPeZ+DvNvsqi8EZi5cAgAn1EAHBBP+bV6PNI0yWqY3w14VFi41wodWysX6GRle8frWhuGK6ItiobtmaQ0oc178bx9xiq443UewH60/FcldnnUI6Ajb6zke1QW+SMkliGPSNQge65k75oJ7JW4wAkH9O4BpVxeJu3g3/TJ99Ln9BFNR5CpoOceg6z8OAT/L0B+VZ3mHF6Wlc/7VuWtA4OaqXeAt76V+wpPJbRneA48wCVYTnIPX9a0HB8HAlcTmNvutQDjBq0hSIzIAjGd9qtm+FEsWAwJI6naeopIcJivc5+VYa4wa7cdAAGYgY6L6QcdTE/WteeYoATke/f3rHcFa9C++3ck/3NRydmezC+NCGvA7EDP1MT+tSeHOBL3bOldR0NgCe8f/AK/Kt34v8MJ+zJCS+VYx/OAWafZgse1F4J5MEuq0EQuBEAQIG/zmarPS8WX0sz7OXesBrZ1bFSM9JGfeudyfgrvDJcV10o1xWGoH49Dtj+ZYI2PQdZrV+IuVeVd9IhbkkAzp1H4h7ZzHvWd4vmz8TYtAiPJcZBidQEfZVYZ/m61Dy0mTlxwzXFMBevzAlhBwSAGwT3MwfrWefgJclsajj6GT+n511hYFwkFiXf1yokbvgnpuv2FW+Y8guJbtXChH8SyDn4T+QAz7VU8fRN7NH+Htq5b4m2FUPEqwMA6SckScwM/+PvXsDqSuN+mYH1ryX8MuZP8AtYUAOLiMGMeq3oAOvV2Ppkf6hnpXrqzSxlpdmmXV0c1+AuMDIUE/xa2/QVa4PhWUQSD9z+ZqzTitBmX8bLCKT8OQTKqBJG7MQBiczXmNzl/lcOburTovNDgiAy6SpUgyx2IjcDE16t47tk8E7LupDT7TBx8jXA/Dzlg4jgr68Qq3EuXSNJAjCrMAfCZIOIiKw1ny0ZtfuLfJfEw5jyy8zABxbuJcX+GTbaGA7EZjuDWQ/DwRx1tf9J7iT5ZJOnac7+2wrp8p5aOV8e9oF34e6uk4LFZypIG8AwfnQeDeW+VzBCYI9XqWNBlGgBQoI6dY37irabgXs9R0VlPF/KCRrWSG9LL/AA5Mho+Y/StZrFUecXB5RGksTEAKSJBnMAwMVbVLfowPgvlFs8Qv7tARaYN6RJxpP0ktWx53yJLtsnT61U6DkAEAlRExE1yvC3Kb9u9re3Ahhn0/EdUxv3xHWta6EiMCpWbmMnNh47/6Ve4yPSCeoVjpUMs6mnb1GPpWa5zwwtgIw0sv7syR/wC3hiM5Gqa9w4XwvbtxpLCO0fDvoMj4Zryn8QOWgczb92TbISImM21nbb1Gcd6nHEkGm0Z/l3BSgYEEzgGM9hvXV8B8nuDjUhTrs3FdhgDQCQxM9vmZk9sx8v5Tc8kI6qoBBDQD8MtoP3B6716P4R5ebfmXWAlwqSJ9WnZsSNgokRt3rRPtkLs1F3iwucZx9jG/2/zeHiON06fi94UlRAkkmMdqoC6GBG+qdMiAGAgq04/5+hsI024Mjf8A+0GZ/wA2rSF0uI+rriP7jFTq0VzOX3BBE+3vgbDOf9qthiMR9th7e9IaZOblLXNVjxcTgkjt79+w96mtnFAxnT3qBrNTk0LGgCA2RSoyKVAoW4xUXkL2H2ommg0mmURcXwK3BBJX3UwagPJkJBLXGju2D/3YzV0KaeKUApcXy+35b4j0tmTiVInestyDiNTW8R69p7HAjsJWtlfT0mTiM/Lr+VeU8r5jeN30tlrgKEqupdT7zGd+tRpGe3Geoc34Q3OHuKPiKHT/ANwEr+YFYfkHN9YV0PqXMEbEHIxPuDW25xzXyUMI9xyDpVFJ+RY7AV49xHKrlu3LLcX1jBBCEGZB77D7+1Nr0LTVPafLTiLakhWG+DMEYMEfUdOteaeKvDb8E2pJPDu0bklNyFb84P0332H4eXp4MicLceO8GGE//I1H+IfGp+ym0TDXCI2wFYMWyR2/OrXsNR5phuG5AodR54XEoIMkEYVNU+39q9R4jklniOGS26ak0LGYIGkdRWD5bZhuGFwGZtiQNzKwpn2r0xrqW1yQqjvgCT/eofbFxnl2n9g4xFVQCLi/AsFlOGmPiBU7dK9bBrAc/urcvm4WUWwoQAknVB+L0A4Mxv09xWo8OcxNy0AZbSANcMNUz0IBwI371CLwo4daKcCnmnAqjQ4fiy7PCXVA1ErBA3AwTPbFc/8ADhdHCMrDS4uuSPmFj8gK0lzlVotqNq2WmZKKTPckirFu3AiAB2FKfZPi7ThcV4da5dZzcADCDptgORMgG4cwNhjv9Orw3AhFCqAAOwA/QVaBpmP+ZqqPxQwt0+mnBpvrQMeKHTRE0MUhgmuR4g5XZe2TcCBohGMA6iIUA9c9K7NU+L5RZumbltWPuO1BLR59wthtVy3OoxAA0qZGWMHTOOldvlKXEtaXUhtZgFgZWBn0j7dcVpLXI7CtqW0gbuFE53zFSvwg7ChJELDRmG4YM0KxBYgEATMmJ6REkTJMTNRXtCo0g7xJ1KwDbssxmCZz+tdziOWuZMmft94Imqb8kuONLkTmG0htII2npHzO9WS8lTlj6SSYlhMSNQHQScR8PXpV79sOsaVkADXnPryAv+oLBz/MB1NUL3D+QXDPrYL6EK4aSYUET13J2mrXA8FNsBmlmlmEgDUTLQN4BMfSnQSZd4fhROqdQPqB2z3+eNukVcNUkt6D8W5mD1OSY7Y/T51YF6RNItdBNVe5AJbrEbnYScDvn8hSN8moXkzIz7f0pibIn44yYGAYpVSbg5JnUOmPb6UqZPkaULRRQ+ZT6qk0EBTNTajTg0AcLnXPxbVlVWd8gDSQO2SRt+tZPwty7/8AptFwYUgiVO4U6ZMdCP0zXpOr3owaCHmusHVWf8Tcnu8UpQXkW2SCV0kEwZhnz1g4HStHRKw9qCmqZ/wtyB+FRlJUq0ERJMgQSWIE4jp0qXjeVXLrnNrRsPT6wPZo3n3ru6hSpMPFJQz1jwsAZZhI2PqP1MtnpXaUY+KT30irBpopDSS9DaMbn8qJRHU/U0hTRQMOflT/ADqMilqpDpLNKajDUVMKFS1UxpUAOTTU8000AIUqVNQAqegK0LEikFJaVQ+bTC9n86cCkxqN0kU/m0xegCrc5cp6me4AB+pAzVZuGCYUR8sR7mPnXSmobkEwc/0+v+bU0SU3QaYzO4J3ke5/SopIMiI6jtj/AI+/vU9/h9A9IJOygDE9PkJqmnDuLoOASi6jBIYgAd/nmmJj3rwiTER7zJiI/OoL/FKd5Ej77wRG+e3f5UfEcBqEGB7jEDt3296q+Q5MA7fDkKduuJNUiGiNeJLbxjHqthjHzmlRWtAHqSScyC0Z7S00qsz7NFRrVa65Ax0zTNODsfaszoSLdIiqlniGO8fY/PvRrxE9KVHCanVait3pNFcuUCJNNEFqsl0mpBdpwCwBT1W8+jV5qYBLTkGgmnBoAMLS00g1MXpDHK00Zioxekn2qTVQAitIPSNyh10AO1wUwvYxmhIqE3SDVJURbF0U4uTt/wAVQnMwJPX+/epLdwx0+1KDLtKqVziSBUA5idIMfnSgHUpVQ/bzG2wn8tqn4a8WWT1/qKAJyoqN7Y7UrlyOnSfzijJoAr0xbtNEcmq9p/SD3AP3z/WqESG8KC3gk5zUSNJ+se3efnipWoAk8yhF4bfTehPeo7ox1+9MVLLxVMhS3Qn+m0ipU7VQ4g5bffv7dO1ANkwVBuPypVVFo/zGlTh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88" name="Picture 20" descr="http://www.troitsa-horoshevo.ru/wp-content/uploads/2012/02/10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908720"/>
            <a:ext cx="3116962" cy="1846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44" name="AutoShape 22" descr="data:image/jpeg;base64,/9j/4AAQSkZJRgABAQAAAQABAAD/2wCEAAkGBhQSERUUEhQWFBQUGBcUFxYWFxcXFxcXFxQXFxcXFBQXHCYeFx4jGxcYHy8gJCcpLCwsFx4xNTAqNSYrLCkBCQoKDgwOGA8PGiwcHBwpKSkpLCksKSksKSwpKSwsLCwpLCkpKSwpKSksLCkpLCkpKSksKSksKSwpKSkpLCwpKf/AABEIAMABBgMBIgACEQEDEQH/xAAcAAABBQEBAQAAAAAAAAAAAAACAAEDBAUGBwj/xABKEAABAwIEAgcEBwMICQUAAAABAAIRAyEEEjFBUWEFEyJxgZHwBjKhsQcUQlLB0eEjM2JTcoKSk6Kz8RUWJENUc7LC0mN0lMPi/8QAFwEBAQEBAAAAAAAAAAAAAAAAAAECA//EAB8RAQEBAAMBAAIDAAAAAAAAAAARAQISITEiQQNRwf/aAAwDAQACEQMRAD8A9NA5fBSBA0KSFxqnBKfMeJ80oSCUIuPEpSeJ80iEglCk8SlJTwmAShpThIhOApQKeU8JQgaUk8JFKAShPCeEoSZOmShQmhOAnhSqaE0IoSIVqAKSdNCtCQo4QkJQKSeE0JQoTpAIlc0MmTpilQ9MAm6SelqnVxQtCkhJoRwuahhKEcJw1KALU0KYpi1KsRp0Zppg1KgYShHCctQRwkQjIShQAUiiDUiEojTgJw1G0JQBYmyKctUZUqo4R5FLSYN0LhdKQqbBumrQnCYhBFlQuCtNUT9VaIw1CWqy2ELgEpFchNCnc1M2ilSIgE8Iy1MQtIAhMAjhOQganqknYkt58BNCMBM1SNXGtQwanhEE7VKoCE4CMpiqEAmLUQShSgMqPKnDUoSkBlShHCRalSIiEoRkKn0TUzUgc2btVATM3FV/qNlKRZa1FlRsCchVcRlqbKpA1LKoqMpQpSxDCUDCbKpMqYtShNYk+kkE7nK0iAhMQjhNCAWhGCmISAQM9DlUwCHKrms7iLKlClypi1VEbRdJSAJLeaExqOEqaIhcWzBOE6SikQmhOQklCThIJwEoZJPCKEqATIyELjHzUEGOr5Kb36ZWuM63Atbe6wfYzEsirSZADHB4baQKgkm0SMwI0tEbQBqY9tclziA0NLmsJAIaCZeQdbCP4S4jZZWIxgZUD6LwM0uaWkFrmxcRuIHw5W1B3SILP6C6WGIpB4sQS1w4OH4EQRyK0goIamIa1zWkgF5IaOJDS4geDSfBSQuM9svZ6tVxeHfSqFueKYP8m5ud+Yd7ZMcWeXarNUJQqUhDCoYFOnATwgBCAjISVoHKmLUZQEpQ2VKE4SShk8pk0K1DpoSCJKAaEkQSXTjvjOhpo1Gwo5XCukNWrBrS5xDWtBcSbAACSSdgBdeHe2fTtTFVOuBc1jndXRbYRTH2iC09p05jwkD7K9H+knE5MHc9l1RrXMHvVRDiKTSbCXATNsoM2leP9Ie07XmCwtDZiCHAk7jMwE7+pJ1xv6XMBhulcS0jJXqtvAioReYPutatKl7X9INgjE1TP3nF2kSO1U58Fj0+lmE78Linr3TdTs6TpmLib7Tff3ZWvVblD6SOkG/77N/OZT21+y4rQo/StjhZwpOI/gd+DW+gVxzsRSNto2bUAg8hZTMr0r3jvLhbxbZNSPS/Zf6Sq2IxFOi+i3tmCWAggQTPaqaCJNpgWGy9GBXhnsf0tQo4ui91RjWAkEmowABzHMkyBpIXtOB6SpVm5qNRlVsxLHNcAeBLTY8lz1FqVzvt3jWU8IQ9zml7mMbkzFznZg8tGUE+610+guglYXtrTDsHUBEiaZ8qrFKPL3dLUmty9S93ZLSXdWDGV4m9QER1ltPdbrCzK/SdKWRSIy5g2Cw6x9przpYDgrrMGw0KrjYtYyADAOYOFxvHEaaqljMOOsO8MJ1nUHU76+HgukWuq+iTpFrcQ+l1pGan2abiYc8OkuE7hoOm08F6wCvKfokw4GJr8W0wBpaana+QXqixuoo9Lu7eG/54/wACur+ZZvTD4dh/+ewebKg/FaCm74JEMJAppSqMBIpgUsyVISdCSmlWkEQgLUsyYuSrDwhSLkLilQUpKn0d0kyszPScHNlzZBm7XEH8xyIO6tylIdPKGU8q1IeEkwKS3x+JqJhRSomFSLi6PKPpHp4mtishY5tMSKbj+7DYBe/N7uY77taI3dPIdKYWjTc2m0g5QcxcLl0gE8W3Ihuwud49X+kdz+ppBsQ6qGuN5u0xA7s19iB4eWV8G3q7/dNzck9W03nUkH/Ja461jMoMovu0De8EbDSW8wk+nh4M2238dAtjBdGscGiwLjHK9hIjmrvtP9HFXBYc1nPZUawta4MDgRmMT2tpga/aC1cRyXVYcnXW1zttq4I2YOmT2XGdbETJ/pG9ws+pg3OfDQSb2E7NzGw4AE+C0ejsHmouJMRcXP3Gu/AeQ4Lp5PrJxhBs90Rs7QAzb5r0D2W+k36tRZRNBjqbbNNJzmuI1LnB+YOJMknMNV5+7AZaJc07ONjpoDp3BU8Bhi57RTdDnEBvE7HSDZSZuD37CfSXg3jtGpS456ZcP61IvCoe1HtvhalB9OnVzOcWiw2a5ryYMH7MLxqnXqAC7SNbmNuYk+fBC/pB27ZzcOd+J35LHRY7HNSqHq6bahJbBGW8C1rGPeF5AkjTbPrURmPZcCJaLMtmF/tQNVhN6Ua2AQW/0eJvGkLTx+MqOeS2mRn7Q7MkgixIN40iwsnXcK6L2R6dGAqPeWF7XsDCMzWxDswgy6ddO5dZT+l/DyAadQdxaQO8uyryMT9ttVx5zHdYeFydVdZ0g2MvVujhlPyhY5efqj1DH/SJh6vVQ2s3q61N7pYNG5gR72t9F13RfSzMRSFSmSWmRcQbEg27wvn9uIYLtzN392wuDYSCO4Efnq9Ge3VehDWVXNbcZYYWyb2DmxrfTje6sueD3fMnBXkbvbutUpuDqohwc0tLaV2kOBBilv3jnCP/AF/q/wDEjYQOrEafwXWZo9aLk2ZeQVPbyqTH1u3Is4DQho1PPcKGt7b1P+JqEHdr3b8S10WBmfgE6key5kxleJVPad7rOq1nXtDqrtDP3jOhG9j3Kp9fzR2ajnayWOOtpgi49cJ11I9m6S9o8PQjrarWkzAmTbkNPFYmJ+kSiP3VOrVPIBvzXnFLFmezRqCBftNaIkmDcfeJ8CojjKkZgxonfMJEkXgTJufJSLHVdI+2WJxBHVO6loBJDCZIOhc5zOHDgVgYjpDEsqOivV2nLUsTlBNs1xfuVGiKpcc1RjADqM2/C4gwNNBGyp4mhWzkisSRGrjeAJjI7uVzPRs9CdNYmg0tovcxpc4kRLZBy8ODQP6K7b2S9oMVVxAZVeHMhxP7PK6zSRDrcOF15XRpV/s1WnX7W8mTc7mT4roPZV2LbiaQFVlMOJHWODHABwOxHaJ90CRJLdE3P6R7VKRKw63tJSp0S51Vr3sBBtlzOacpOVoOUE6d4iVn4r24aA1zGuyg9oEDtAiIa4Hswd9+CyR1gKS88xP0mPDpbSaAARlL5kkiDIYI0NuZ5JLrx+M7mu7Y5SZ1zNPpuo5ti1pPKfnZZmM6be0Oc6rUGUGYhvu3sAAFwrp1aH0gu/Y0f/cUx/devM8a0ZP6P/1sj5fFa3SPTvX1qQLnvDXU4zkWioZsNyC28zbdZOLdNMWA7Df8Ji1xIPoypDWHg4/JpXa/SH7Qsq9H1mNBD3FlnNIgde2+nIee64DCO7A/nf8AaF0eFacRnpFlKpmBJzl1PQtP2B2u0WmOQWsxNcd0BjOpxTakadftPvYZ7dN9U9BoYHUwDDQ4TF+zTY2Im03PgeSv4/Dhga40aLM3aD21y6JaJmnkH2TERGvKMzCV2yZMvc2IGnZzGb3+1w+zztv7h+1kgGiJ0IeDrpI8tVg9Fs/aUiZAzOnTYF3rxW2+r+wPJr/+lpWV0fdzTtnqf4b1r+P4nJXNIa3Agu56McLgXs4Jos8ybEfF8J57F7iHgd+SmPhZKLVPD/FK2GxEltMzqNd5kj8Fq4zH1DTpOa8gvdk0AghrTztL/IBUXNHUgk3aW5Rxl7vAW+XlG2qRTpxtUt35G/kojRxeJrU3Umh57TGuNhMmxBtxHxVunjKwxjqAqCG1MkwNiADcc1D1wfXplwMlggnYtDyY5EwreHoz0hWdH27Gx/3lPhbdY3/FU6fTNVzKjyQcgzARF87Btr72qrYuuXUmPdBlzuUZaYdtrZ6npYYjC1jF5IPdmw5/FPi6H+zUoB+07x+q0iVfAGC6Ve1rjlacsC7Z96eFytD/AEs8hrgGDOHXLCfdcGxkzDd2sn4rApNacPUJmBUYNRNw/wDIK3iqn7CiQd6xH/yGqbmUrQxXS9VlQsblgZCbOk53AceyYKvdGF9YYkPqMaMOAGsIJc9xqEQ2XbBrjvt4ZXSMmo0kmXtoF3O9E38XErSZH1h4i5z/AArYk6rOwVKOLrPo1qpe09UaTRa81W1HTfh1fn3K1hMHVfijh31SMuKbhnVA1vu53NLgCI+zMc1m0wRSqgmJw1F0d0xb1qpqJs51565nI2ojbXWVd3P6FXpKpVa1hzuJa2oSW2kU6pZmIHECTPErd6P6BNR73Oqv/ZmiA2ey7rHMa8ROweDbgfCvSA7M3BwuN+bzdWabz9aAP8s3/Cpn8E3kRoexHQ1NwDngukuME2EtHDvQdIdEM62oLgtpWIsAXFnIbQtD2I91mwl48g0KPpV566rY/uRPnS/Nce299dJ+LlcX7Ft+s0aTKoqte1zi4AABtKpVpyIJnMykHRP2xtddPS6Jp03PqEvytc1gaJBALY7PaAHaqT4LM9lW5sWT/wCk4W/50H4fArY6UrdmuLAB7eOxAPyWv5Oe7yjPHPKL69Qgdmp70EFzyMua59+9to8d1of6Ka5jiyi09lpZLZLpANwR+O5XEHE6Am8zrtJ3XT9G4zPSfIgkU8h/m2LgNZ0PjbZY3MSqXSGEDXvhvYDsodlideXJMoOk3gOcRMF1j3C/xSUirLfa9gpCXhsyNCfkCdPksHE9OMcXQ+ZmJmDMAm/K6sYL2Ve5gBfTptEOu6XudGjrW3tERxMuM7fYoOFn0TPePiAuuZxwu6zOi35HNJcSBDgHAnQtJ3ANmi/IK5iwHMaZjsgWFrMa2T2/4Z8VNR9hje9JpmAC+OUgEDvWj/qJUDR+0pkyDBcYiRNo79/NW4nrm8JXAbD5kRoJ0HMjkt/oDGFr5N2xUMWj3KZMSOAHPxKlwvsW8gOcWtkA5XhzsrpuC1wEHTSykHsdVbMVKTtw4ucDEAZcun2Q4neY0Ceewmudx+Oe6m0VHEwBlt/AZkCY2iPFZmHZ2r8CLBxuRzA+a6l/sNWLmT1GVtj2nDYXMMuZGk/mpq3sI0ZIeHZi1rozwwRJcYvAIA8Rslzxc+OVouzUi24IBFxA7QDYJnlw3Vfo1kZLyMzzvqacDb+L5LvsH7HCm9hFWm4U3Zw13Wi4OhkHWOCOp0BULImiZBF3PjTcZL6BM5ZnhHmooktAjQuOvENGkfwo/qnvzPaiJ/nZj+K9NwPsv+yAqfVw4agUg6YAvnLQb62Eie5DgvZRhY0/s2uLQSDTJIcQMwL8gJMzc5rq90jzk4QmkQATGU8j75t5oaGBOUAg2dm0jaIt+a9Cf7JVS8u/ZgG4ALsugEBhZzJnXst4kqz0d7J5MMW1DTfUAfFnF0wQ0dYfyBExeFd5ZPpHnlXBmWlo0F++Tw5LSwFYsrOqOaSHGd8wuwnUQfd+K7J/QRc2sAGtJy9XNN7daTJ7YaXe9mBGu83Cp9D+ytSkO25pJyEgmq5uZrtNNMoA58ok5pjl3O/YvYSGl15mAA51IS6RI/dn4JsVhiaLKYHbYDMk3HUsYYEcWE9xXTdI+yRA7NQQ93aANTsy8EuawjaNh3aAKthvZR7WwDSJNs56+YzPJ+xcOaWgg2vMS264TXN4f2feKFSm5rhmex0kEDs5wfs31Cnq9BvfTo0wIyiqQ4zlcXVQSBDZtx9D0LA4L9kxtTI1wADnAVHEkCCRmAAJ1uHa6K9RY5uHotq0hLHwx2bNLCXHNUsCNxvqDvCnakec4noNz3Mc2IYKYMZ/931Yd9nWaZ14q2OjH9bnDZBL79s2c+odmcKv90rqmYEBgaTTEAAyHPvFyOy031uSqtXowEVGhzQSAWuAIElsHQEtHkd5Kz2ajlW9CvyPBb71FlIe9q3U+7ooqfRlTqyDdxqZ5ObQMyXhutv811uG6OyucS5rmgu7LxPZBEOa4NtPAz4KiMCZbNRrYJmDFiHDsjJfUHtc7LVIxThHQ0Qf3NalPaAmsDcy3bN8FZbS/wBoD4t1mfUyYo5Y93Xsk+K3sCA1sOewuBdJdrGYwQ+d2xYttos/HPIux7T23OAD7waL2WLiADc6cZ5pb4RR6P6Y+rMptp5XPzEEEPgSANWkbt+aLHY4OqVC3RzQwEHQzTN+XZItuFsUK7H0MhcwEgAuzZXTJDgXNec0RHmj+ryaROIbFNznyXMGWWFrXSXXuSIECHEbXz+P1fXMezuKLcQ4mm85aWQkCxf1k2m2s35aLQxuKe99RvUv/aOBGhy3056jzK3aDS1uR1ekMxeQS8EHNWe7stLgdHD7RvxQ4IZXO6zEgknstDwRlklts4A1u2I81Nm7SbmRytXo6qWiGPdw7LzAE20gaz4jjfoMPgstIgucC5tM+7GUjKSBJE7zpGU62Wg/qy6esBIdmIlogdVktczeDfmo8XWpu+3oCOzzyydT934rJGD0nQkh4OZrtOUHbwjhokoca9uRjRPZkH9Laa80l0zhf2xrcweBkHtEA6RPHh5JqeEH8qZ8Bw5jisKninQSJm8x3bwgbiCJueIk7brNbjfbhxmvWcJ/ibxA0DjO/krvVM/lSfEc/wBPMdy5ZlZ1+0fj+ARjGPsA5/gXC3rzQdSMHTI9999IB+WVIdHs+9U+Xh7q5j62/wC+4jX3iB80FTG1L9p8HXtO4+v1QdQ/olnF54xH5eoTVOi2can93vO3euWGIcTdx8ypfE+ZKiuhb0Uybl9xe443+z6ndSDo6nAu7SfeH5epXLN2RACdPXeUHWtoUh+r9duHjHJJgojcf2nn8ly3Vt9WRMoCNvXFQdOThxq5v9p+RUIqYcTdn9qY/wCq6wGUhyiL2FvMfPgiNgDLIvtTm0TY334eKDoBWw3Fn9d3/kkKuHt7p/pP/Nc7O9h4DXl2ZP6JnOge8Qf5scr6eiqNx+Iw8gZRvtUP/chdicP90f1X/iVjEGRd3P3xvG3OyirUSfvcpDu626DdOIoR7o/qnv3cs/8A025+MNIveaFOiD1UDKXFzY7J0gE77BZr6BjfSb2i0jU8Pw4qM0IMlpJ45Z4cJi0K54jonYulP7v+40fElMekKQ+w3+qwrmziRpr4QfJOMfbT5KRa6A4+nP7sf1KY+bUxx1P+SYPCl/4rnw7+b5iOGo7ib8J4KSmSAfdHmd40DbEmeGhnZWFbzOk6f3GeVL5ZUbek6enVsP8AZ/8AisNp4kR5na4BHMepUwOYjtAb6TAnXhsT5XCzFrcGL4UwJ0s35gKZ2KOX3AFz4pgG7mgm+nKbwY03jZWWCNKhB4GRw2J5/LuUVojEn7rY7lZo4x40y24SPkVgl7p/enTbLvziNJ8wonYs/ezd+mxO3HjyVxHQuxlSP/09vyKA42pBv3XdxWHU6UA1AAvYW35wdJHmqp6UcT7xDe9w749fNJqVb6RxJBvDpOspLDxeKJNyT3meH5JJ+TOrrW2Nxx3O/wALfNQ5ySSTmHd32k+ajZibE+hOqidiPWvLWOBKsVaY48dOQ5bzcao3Ra978LSbaeiqbMTHw8AIjuISOJPjzny5W+ZQWS0mLk6cI2GveY8e9PlG5ufy1Fu8+HgKf1g8B56m51n1Cb6yeQ8J4Hfl8hvdUXQBOp8+/gO5H+v5bnkVSbXn47DkfnPzUjKpkcP0n8ZRVy3Pawn1E+uLyJ09CNeXftKqPxJ46aDaNI8jHlzTdeeP6ejJRKu0njhx1nnFyfG+keCkNUXPZv5ETy5W7h3LO6zabRw2Ii3gR6CIV+Z1nX5Hz8kF4VhYWkRFr2yjbT3eWnkbcXGx7vM6xxP+Vozjio4+vC1wfE+bDEfC8d5mLeroVpDEwIGlptGskmB4eWymoY8CZNiNgNnDnzPhA0ssQVrf5cP0SZV8I58R5xrbu4INh+OPf3idQZ15X5zwiYn4mLSd/kASdoN78yeCzm1I1tH5GdO4pPrDu9a89d+KovvxF5vv/wBRbxneOU8dYjiPLv8A4Tcc7f5yVUOI1j53nXv4acEIqePL4fidOJ8Sp6lUEQYtpuNx+B89VXcwd3j3cRzHqAka08b935+oPjH11vW8776FEC9p4g+Q2Qms4RrbTUxt4aIjUtrpp8r+YKjL/wBPl+KsDtxp4z6O/ipG4+Px30bFvX6V6jx6g8O/h6uq5qcJ+aZmpWu3pKbTx1jiNzHLy8pPrttZ46ciduIB7weawy4zAvf0I/VSNqxy+W/6/FN8K1ziBO+m9/n3nhvxlM2rbQzfQnWN/IXv5WOWMTbj63jVD1h0APKAe/8AE+ag121R8bTP46GwUdR0AkgQdxOs7jbe6rMY4/Zd42+akfhXRcAer6WRKgeRtrdJA9kHVJMxNWTUm/y5HbwQH146dyNlMEevinfTGUqaqE66T61ulO3dy/BWerHqUHVjh8FlUAZ6mLbX890REbeuamtOnwRloG3wVFYHx9fIog/4zw3PwUscvkgOtkqgdU9evXyTuf4/G1jCNESpRCSjFS/rnvqPXjIHJZkqI4PA+A37/FONNDPceXrwCmL+SFzraJRA2+x8vO3j63Jubgflw9eSKUQeVKoOrdwjQeFuPcPJJ9NxOnx/XipOsPFMK3NOwibSdw4WketvijbQdwHrRSCpuPXgnc71+iuchCaDuPz8PkoxhXTqB539eudgXSla7IgFE6SPjziPM+QQOocTr+OvqFOSmLrJUQnDjifD/JIYdvO3eNvipHlCHp2IEYZs6evNTtpgaNA8vyUeZEKm0/mr2Fgm2yWdQCumdXKVF1rgo6tRVhW701Srwjz/AESiOpc31SQNcc3h+SS1gsUjZTdk6mJI+d9lTa6LcO9SCvBEXv8AMEH5rlVWoEWN9Y87IoF7/qoOv5cvV0X1w8B8UoIsHED/AC5pNiNb/qoziyeHx3QnEmdB8eEaKVU2QcUsrfvKCnijEW2Gh28U7cTe8TP4RbklE+UcePw0SJBUPX7dwsOCZrwrRI0J2tk6+Ki6wJCooJngISUPWJnVFAUIiPV0wqoXPSFIlAWnw5ps6XWKKlATuCZtfghfVugIM9boXMQ9ah68KoRalKjdWQmoqJsqNtMcQFCyvH2Q7vJ/AfCf0kdiBHugc5J4fkfNAYYOMonUBe45epso/rI3b8eXrzT9eJ934njKUO6kPvfDv58viE3VNn3t40+Mzpb5KMVhEFs+JE35IXVG/cGoNyTpNr8fwRBaHbzlR1SFJ1zAf3YHIEjf8jChrVQTYRymdlQ+EbLvA/MJKfomgX1CAJ7JMeLUl24Z4x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92" name="Picture 24" descr="http://www.arhinovosti.ru/wp-content/uploads/2010/02/17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2533840"/>
            <a:ext cx="2038127" cy="14995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94" name="Picture 26" descr="http://media.baltinfo.ru/photo/new/47965.jpg"/>
          <p:cNvPicPr>
            <a:picLocks noChangeAspect="1" noChangeArrowheads="1"/>
          </p:cNvPicPr>
          <p:nvPr/>
        </p:nvPicPr>
        <p:blipFill>
          <a:blip r:embed="rId13" cstate="print"/>
          <a:srcRect l="22765" r="31961"/>
          <a:stretch>
            <a:fillRect/>
          </a:stretch>
        </p:blipFill>
        <p:spPr bwMode="auto">
          <a:xfrm>
            <a:off x="7236296" y="4221088"/>
            <a:ext cx="1424132" cy="210123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96" name="Picture 28" descr="http://www.1812panorama.ru/i/borodino_07_0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68982" y="1708819"/>
            <a:ext cx="1080120" cy="13558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98" name="Picture 30" descr="http://www.diletant.ru/upload/iblock/d66/d6606b00124779d620c515079b7dcecf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9293" y="1123692"/>
            <a:ext cx="1296143" cy="88137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00" name="Picture 32" descr="http://vounb.volgograd.ru/party/action/1812/img/img_borodinskoe_pol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52120" y="4221088"/>
            <a:ext cx="141995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69913" y="1096963"/>
            <a:ext cx="6729412" cy="3079750"/>
            <a:chOff x="569293" y="1096963"/>
            <a:chExt cx="6730032" cy="3079413"/>
          </a:xfrm>
        </p:grpSpPr>
        <p:pic>
          <p:nvPicPr>
            <p:cNvPr id="26" name="Рисунок 11"/>
            <p:cNvPicPr>
              <a:picLocks noChangeAspect="1"/>
            </p:cNvPicPr>
            <p:nvPr/>
          </p:nvPicPr>
          <p:blipFill>
            <a:blip r:embed="rId17"/>
            <a:srcRect l="16919" r="14015"/>
            <a:stretch>
              <a:fillRect/>
            </a:stretch>
          </p:blipFill>
          <p:spPr bwMode="auto">
            <a:xfrm>
              <a:off x="569293" y="2254123"/>
              <a:ext cx="987516" cy="192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Скругленная прямоугольная выноска 24"/>
            <p:cNvSpPr/>
            <p:nvPr/>
          </p:nvSpPr>
          <p:spPr bwMode="auto">
            <a:xfrm>
              <a:off x="1472663" y="1096963"/>
              <a:ext cx="5826662" cy="1223828"/>
            </a:xfrm>
            <a:prstGeom prst="wedgeRoundRectCallout">
              <a:avLst>
                <a:gd name="adj1" fmla="val -55473"/>
                <a:gd name="adj2" fmla="val 107962"/>
                <a:gd name="adj3" fmla="val 16667"/>
              </a:avLst>
            </a:prstGeom>
            <a:solidFill>
              <a:schemeClr val="bg1"/>
            </a:solidFill>
            <a:effectLst>
              <a:outerShdw blurRad="203200" dist="50800" dir="294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altLang="ru-RU" sz="2400" dirty="0">
                  <a:solidFill>
                    <a:schemeClr val="tx1"/>
                  </a:solidFill>
                </a:rPr>
                <a:t>Акмеологический подход способствует совершенствованию метапредметных умений работы с информацией.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4179888" y="3902075"/>
            <a:ext cx="49323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4"/>
          <p:cNvPicPr>
            <a:picLocks noChangeAspect="1"/>
          </p:cNvPicPr>
          <p:nvPr/>
        </p:nvPicPr>
        <p:blipFill>
          <a:blip r:embed="rId3"/>
          <a:srcRect t="2" b="19614"/>
          <a:stretch>
            <a:fillRect/>
          </a:stretch>
        </p:blipFill>
        <p:spPr bwMode="auto">
          <a:xfrm>
            <a:off x="-788988" y="2790825"/>
            <a:ext cx="665956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09838"/>
            <a:ext cx="61404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9588" y="908050"/>
            <a:ext cx="8353425" cy="5816600"/>
          </a:xfrm>
          <a:prstGeom prst="rect">
            <a:avLst/>
          </a:prstGeom>
          <a:solidFill>
            <a:schemeClr val="lt1">
              <a:alpha val="73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/>
              <a:t>Работа с источником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174750"/>
            <a:ext cx="6121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ЗА НАШУ ПОБЕДУ. Плакаты Великой Отечественной войны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333153" y="4840322"/>
            <a:ext cx="1238847" cy="1735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7" descr="Война Картина HD обои для рабочего стола: High Definition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l="9274" r="16251"/>
          <a:stretch/>
        </p:blipFill>
        <p:spPr bwMode="auto">
          <a:xfrm>
            <a:off x="645589" y="4798218"/>
            <a:ext cx="2538377" cy="17351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19" descr="Whipped al - Deyneka, Alexander - Gallery - Web gallery of art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4742386" y="4840322"/>
            <a:ext cx="1178901" cy="1735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9" descr="Зачем Украине памятники нацистским палачам?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090024" y="4840322"/>
            <a:ext cx="2680276" cy="1735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539750" y="885825"/>
            <a:ext cx="5832475" cy="3016250"/>
            <a:chOff x="539552" y="885221"/>
            <a:chExt cx="5832647" cy="3016854"/>
          </a:xfrm>
        </p:grpSpPr>
        <p:pic>
          <p:nvPicPr>
            <p:cNvPr id="23565" name="Рисунок 14"/>
            <p:cNvPicPr>
              <a:picLocks noChangeAspect="1"/>
            </p:cNvPicPr>
            <p:nvPr/>
          </p:nvPicPr>
          <p:blipFill>
            <a:blip r:embed="rId10"/>
            <a:srcRect l="16919" r="14015"/>
            <a:stretch>
              <a:fillRect/>
            </a:stretch>
          </p:blipFill>
          <p:spPr bwMode="auto">
            <a:xfrm>
              <a:off x="539552" y="2032811"/>
              <a:ext cx="961050" cy="1869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Скругленная прямоугольная выноска 15"/>
            <p:cNvSpPr/>
            <p:nvPr/>
          </p:nvSpPr>
          <p:spPr>
            <a:xfrm>
              <a:off x="1914368" y="1053530"/>
              <a:ext cx="4457831" cy="1913321"/>
            </a:xfrm>
            <a:prstGeom prst="wedgeRoundRectCallout">
              <a:avLst>
                <a:gd name="adj1" fmla="val -64385"/>
                <a:gd name="adj2" fmla="val 32006"/>
                <a:gd name="adj3" fmla="val 16667"/>
              </a:avLst>
            </a:prstGeom>
            <a:solidFill>
              <a:schemeClr val="bg1"/>
            </a:solidFill>
            <a:effectLst>
              <a:outerShdw blurRad="203200" dist="50800" dir="294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lang="ru-RU" altLang="ru-RU" sz="24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1" name="Схема 10"/>
            <p:cNvGraphicFramePr/>
            <p:nvPr/>
          </p:nvGraphicFramePr>
          <p:xfrm>
            <a:off x="2183211" y="885221"/>
            <a:ext cx="4029645" cy="21041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391</Words>
  <Application>Microsoft Office PowerPoint</Application>
  <PresentationFormat>On-screen Show (4:3)</PresentationFormat>
  <Paragraphs>89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Елена Поварницына</cp:lastModifiedBy>
  <cp:revision>142</cp:revision>
  <dcterms:created xsi:type="dcterms:W3CDTF">2014-02-27T18:00:48Z</dcterms:created>
  <dcterms:modified xsi:type="dcterms:W3CDTF">2014-08-15T12:41:45Z</dcterms:modified>
</cp:coreProperties>
</file>