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drawing2.xml" ContentType="application/vnd.ms-office.drawingml.diagramDrawing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diagrams/layout2.xml" ContentType="application/vnd.openxmlformats-officedocument.drawingml.diagramLayout+xml"/>
  <Override PartName="/ppt/diagrams/layout3.xml" ContentType="application/vnd.openxmlformats-officedocument.drawingml.diagramLayout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diagrams/data3.xml" ContentType="application/vnd.openxmlformats-officedocument.drawingml.diagramData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diagrams/colors2.xml" ContentType="application/vnd.openxmlformats-officedocument.drawingml.diagramColors+xml"/>
  <Override PartName="/ppt/diagrams/drawing3.xml" ContentType="application/vnd.ms-office.drawingml.diagramDrawing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diagrams/drawing1.xml" ContentType="application/vnd.ms-office.drawingml.diagramDrawing+xml"/>
  <Override PartName="/ppt/diagrams/quickStyle3.xml" ContentType="application/vnd.openxmlformats-officedocument.drawingml.diagramStyl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56" r:id="rId3"/>
    <p:sldId id="258" r:id="rId4"/>
    <p:sldId id="259" r:id="rId5"/>
    <p:sldId id="260" r:id="rId6"/>
    <p:sldId id="261" r:id="rId7"/>
    <p:sldId id="262" r:id="rId8"/>
    <p:sldId id="263" r:id="rId9"/>
    <p:sldId id="265" r:id="rId10"/>
    <p:sldId id="264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91" autoAdjust="0"/>
    <p:restoredTop sz="94643" autoAdjust="0"/>
  </p:normalViewPr>
  <p:slideViewPr>
    <p:cSldViewPr>
      <p:cViewPr varScale="1">
        <p:scale>
          <a:sx n="106" d="100"/>
          <a:sy n="106" d="100"/>
        </p:scale>
        <p:origin x="-1128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FCD5B37-A32E-4CA3-A81E-EC37528EEBB5}" type="doc">
      <dgm:prSet loTypeId="urn:microsoft.com/office/officeart/2005/8/layout/matrix1" loCatId="matrix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D811DF7C-6D51-4B0B-9284-0D5008F6C231}">
      <dgm:prSet phldrT="[Текст]"/>
      <dgm:spPr/>
      <dgm:t>
        <a:bodyPr/>
        <a:lstStyle/>
        <a:p>
          <a:r>
            <a:rPr lang="ru-RU" dirty="0" smtClean="0"/>
            <a:t>Что сможет объединить?</a:t>
          </a:r>
        </a:p>
      </dgm:t>
    </dgm:pt>
    <dgm:pt modelId="{68C6F3A2-429A-41E5-A143-26D48BCC439F}" type="parTrans" cxnId="{CCF0C4C7-E771-44EC-B62E-F9F8FCB07E33}">
      <dgm:prSet/>
      <dgm:spPr/>
      <dgm:t>
        <a:bodyPr/>
        <a:lstStyle/>
        <a:p>
          <a:endParaRPr lang="ru-RU"/>
        </a:p>
      </dgm:t>
    </dgm:pt>
    <dgm:pt modelId="{0921A7CF-75B8-4D66-99FB-A8975A872573}" type="sibTrans" cxnId="{CCF0C4C7-E771-44EC-B62E-F9F8FCB07E33}">
      <dgm:prSet/>
      <dgm:spPr/>
      <dgm:t>
        <a:bodyPr/>
        <a:lstStyle/>
        <a:p>
          <a:endParaRPr lang="ru-RU"/>
        </a:p>
      </dgm:t>
    </dgm:pt>
    <dgm:pt modelId="{58812B10-7B9E-4996-B0A1-FFFFB6E738CA}">
      <dgm:prSet phldrT="[Текст]"/>
      <dgm:spPr/>
      <dgm:t>
        <a:bodyPr/>
        <a:lstStyle/>
        <a:p>
          <a:r>
            <a:rPr lang="ru-RU" dirty="0" smtClean="0"/>
            <a:t>Наглядность</a:t>
          </a:r>
          <a:endParaRPr lang="ru-RU" dirty="0"/>
        </a:p>
      </dgm:t>
    </dgm:pt>
    <dgm:pt modelId="{DFD4AB14-64B2-4F51-85D2-4D4982EE53B6}" type="parTrans" cxnId="{0AB18C75-7F21-442B-BC67-0CDAAE3AA2DA}">
      <dgm:prSet/>
      <dgm:spPr/>
      <dgm:t>
        <a:bodyPr/>
        <a:lstStyle/>
        <a:p>
          <a:endParaRPr lang="ru-RU"/>
        </a:p>
      </dgm:t>
    </dgm:pt>
    <dgm:pt modelId="{615B8014-F8F5-495C-99F4-BD976BC99938}" type="sibTrans" cxnId="{0AB18C75-7F21-442B-BC67-0CDAAE3AA2DA}">
      <dgm:prSet/>
      <dgm:spPr/>
      <dgm:t>
        <a:bodyPr/>
        <a:lstStyle/>
        <a:p>
          <a:endParaRPr lang="ru-RU"/>
        </a:p>
      </dgm:t>
    </dgm:pt>
    <dgm:pt modelId="{68BD3BF5-925A-432C-8BB8-23EF5E45C6EF}">
      <dgm:prSet phldrT="[Текст]"/>
      <dgm:spPr/>
      <dgm:t>
        <a:bodyPr/>
        <a:lstStyle/>
        <a:p>
          <a:r>
            <a:rPr lang="ru-RU" dirty="0" err="1" smtClean="0"/>
            <a:t>Воспроизводимость</a:t>
          </a:r>
          <a:endParaRPr lang="ru-RU" dirty="0"/>
        </a:p>
      </dgm:t>
    </dgm:pt>
    <dgm:pt modelId="{7B05F24B-2AB5-4357-9CC9-EA3981D36CB5}" type="parTrans" cxnId="{B59B0EA7-0466-4326-A3C8-565109E3F0A4}">
      <dgm:prSet/>
      <dgm:spPr/>
      <dgm:t>
        <a:bodyPr/>
        <a:lstStyle/>
        <a:p>
          <a:endParaRPr lang="ru-RU"/>
        </a:p>
      </dgm:t>
    </dgm:pt>
    <dgm:pt modelId="{F65483E2-143C-435F-A52B-B43B92F9ACB7}" type="sibTrans" cxnId="{B59B0EA7-0466-4326-A3C8-565109E3F0A4}">
      <dgm:prSet/>
      <dgm:spPr/>
      <dgm:t>
        <a:bodyPr/>
        <a:lstStyle/>
        <a:p>
          <a:endParaRPr lang="ru-RU"/>
        </a:p>
      </dgm:t>
    </dgm:pt>
    <dgm:pt modelId="{59F973EC-F4A9-4024-A97B-DBF2506E9D2A}">
      <dgm:prSet phldrT="[Текст]"/>
      <dgm:spPr/>
      <dgm:t>
        <a:bodyPr/>
        <a:lstStyle/>
        <a:p>
          <a:r>
            <a:rPr lang="ru-RU" dirty="0" smtClean="0"/>
            <a:t>Динамичность</a:t>
          </a:r>
          <a:endParaRPr lang="ru-RU" dirty="0"/>
        </a:p>
      </dgm:t>
    </dgm:pt>
    <dgm:pt modelId="{E1C12289-9661-4D84-8585-D012C6C7DB7D}" type="parTrans" cxnId="{7E8E7578-6693-4F97-ABC0-A3C166D7D970}">
      <dgm:prSet/>
      <dgm:spPr/>
      <dgm:t>
        <a:bodyPr/>
        <a:lstStyle/>
        <a:p>
          <a:endParaRPr lang="ru-RU"/>
        </a:p>
      </dgm:t>
    </dgm:pt>
    <dgm:pt modelId="{9AAF1A00-BC96-45C3-A93A-D7824EB00E17}" type="sibTrans" cxnId="{7E8E7578-6693-4F97-ABC0-A3C166D7D970}">
      <dgm:prSet/>
      <dgm:spPr/>
      <dgm:t>
        <a:bodyPr/>
        <a:lstStyle/>
        <a:p>
          <a:endParaRPr lang="ru-RU"/>
        </a:p>
      </dgm:t>
    </dgm:pt>
    <dgm:pt modelId="{79C1926D-5D81-4D33-9D5F-891B383B2633}">
      <dgm:prSet phldrT="[Текст]"/>
      <dgm:spPr/>
      <dgm:t>
        <a:bodyPr/>
        <a:lstStyle/>
        <a:p>
          <a:r>
            <a:rPr lang="ru-RU" dirty="0" smtClean="0"/>
            <a:t>Доступность</a:t>
          </a:r>
          <a:endParaRPr lang="ru-RU" dirty="0"/>
        </a:p>
      </dgm:t>
    </dgm:pt>
    <dgm:pt modelId="{7AE4CF64-94CC-4094-B399-91F9047C5512}" type="parTrans" cxnId="{1C584204-37E1-4EFF-BDFD-1E5DBF6A71DD}">
      <dgm:prSet/>
      <dgm:spPr/>
      <dgm:t>
        <a:bodyPr/>
        <a:lstStyle/>
        <a:p>
          <a:endParaRPr lang="ru-RU"/>
        </a:p>
      </dgm:t>
    </dgm:pt>
    <dgm:pt modelId="{B58B7235-74EE-4332-B391-E00C1899EF64}" type="sibTrans" cxnId="{1C584204-37E1-4EFF-BDFD-1E5DBF6A71DD}">
      <dgm:prSet/>
      <dgm:spPr/>
      <dgm:t>
        <a:bodyPr/>
        <a:lstStyle/>
        <a:p>
          <a:endParaRPr lang="ru-RU"/>
        </a:p>
      </dgm:t>
    </dgm:pt>
    <dgm:pt modelId="{93CF77EC-C9A6-497A-BFAB-BE7F355DE15F}" type="pres">
      <dgm:prSet presAssocID="{6FCD5B37-A32E-4CA3-A81E-EC37528EEBB5}" presName="diagram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2CE61D5B-0D01-4349-8CFA-CE4D91CA745B}" type="pres">
      <dgm:prSet presAssocID="{6FCD5B37-A32E-4CA3-A81E-EC37528EEBB5}" presName="matrix" presStyleCnt="0"/>
      <dgm:spPr/>
    </dgm:pt>
    <dgm:pt modelId="{3F6699C7-306E-4631-80EE-A017824A4550}" type="pres">
      <dgm:prSet presAssocID="{6FCD5B37-A32E-4CA3-A81E-EC37528EEBB5}" presName="tile1" presStyleLbl="node1" presStyleIdx="0" presStyleCnt="4"/>
      <dgm:spPr/>
    </dgm:pt>
    <dgm:pt modelId="{A21FA459-1691-4ADF-B038-ECE036D32BBF}" type="pres">
      <dgm:prSet presAssocID="{6FCD5B37-A32E-4CA3-A81E-EC37528EEBB5}" presName="tile1text" presStyleLbl="node1" presStyleIdx="0" presStyleCnt="4">
        <dgm:presLayoutVars>
          <dgm:chMax val="0"/>
          <dgm:chPref val="0"/>
          <dgm:bulletEnabled val="1"/>
        </dgm:presLayoutVars>
      </dgm:prSet>
      <dgm:spPr/>
    </dgm:pt>
    <dgm:pt modelId="{619E5CF3-95D8-4D86-A1F9-7A092D7C62BF}" type="pres">
      <dgm:prSet presAssocID="{6FCD5B37-A32E-4CA3-A81E-EC37528EEBB5}" presName="tile2" presStyleLbl="node1" presStyleIdx="1" presStyleCnt="4"/>
      <dgm:spPr/>
      <dgm:t>
        <a:bodyPr/>
        <a:lstStyle/>
        <a:p>
          <a:endParaRPr lang="ru-RU"/>
        </a:p>
      </dgm:t>
    </dgm:pt>
    <dgm:pt modelId="{59B4CA17-B770-40F6-B7B8-99F53B4392F7}" type="pres">
      <dgm:prSet presAssocID="{6FCD5B37-A32E-4CA3-A81E-EC37528EEBB5}" presName="tile2text" presStyleLbl="node1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6AB803A-0A85-4FE9-9E48-334E1D99A5DF}" type="pres">
      <dgm:prSet presAssocID="{6FCD5B37-A32E-4CA3-A81E-EC37528EEBB5}" presName="tile3" presStyleLbl="node1" presStyleIdx="2" presStyleCnt="4"/>
      <dgm:spPr/>
    </dgm:pt>
    <dgm:pt modelId="{835A4812-EFC5-4CA1-A59D-0DB4DBA7DB3B}" type="pres">
      <dgm:prSet presAssocID="{6FCD5B37-A32E-4CA3-A81E-EC37528EEBB5}" presName="tile3text" presStyleLbl="node1" presStyleIdx="2" presStyleCnt="4">
        <dgm:presLayoutVars>
          <dgm:chMax val="0"/>
          <dgm:chPref val="0"/>
          <dgm:bulletEnabled val="1"/>
        </dgm:presLayoutVars>
      </dgm:prSet>
      <dgm:spPr/>
    </dgm:pt>
    <dgm:pt modelId="{E498682B-BC3D-40C2-8A72-714AE084A278}" type="pres">
      <dgm:prSet presAssocID="{6FCD5B37-A32E-4CA3-A81E-EC37528EEBB5}" presName="tile4" presStyleLbl="node1" presStyleIdx="3" presStyleCnt="4"/>
      <dgm:spPr/>
    </dgm:pt>
    <dgm:pt modelId="{4DFC669E-2731-46E4-BE5F-C6C19F240E42}" type="pres">
      <dgm:prSet presAssocID="{6FCD5B37-A32E-4CA3-A81E-EC37528EEBB5}" presName="tile4text" presStyleLbl="node1" presStyleIdx="3" presStyleCnt="4">
        <dgm:presLayoutVars>
          <dgm:chMax val="0"/>
          <dgm:chPref val="0"/>
          <dgm:bulletEnabled val="1"/>
        </dgm:presLayoutVars>
      </dgm:prSet>
      <dgm:spPr/>
    </dgm:pt>
    <dgm:pt modelId="{30E49764-53D1-41FF-A1A8-C13BCA8E7245}" type="pres">
      <dgm:prSet presAssocID="{6FCD5B37-A32E-4CA3-A81E-EC37528EEBB5}" presName="centerTile" presStyleLbl="fgShp" presStyleIdx="0" presStyleCnt="1" custScaleY="193359" custLinFactNeighborX="417">
        <dgm:presLayoutVars>
          <dgm:chMax val="0"/>
          <dgm:chPref val="0"/>
        </dgm:presLayoutVars>
      </dgm:prSet>
      <dgm:spPr/>
      <dgm:t>
        <a:bodyPr/>
        <a:lstStyle/>
        <a:p>
          <a:endParaRPr lang="ru-RU"/>
        </a:p>
      </dgm:t>
    </dgm:pt>
  </dgm:ptLst>
  <dgm:cxnLst>
    <dgm:cxn modelId="{B33027FF-A811-4A3D-B8B9-1F5B81042A5E}" type="presOf" srcId="{58812B10-7B9E-4996-B0A1-FFFFB6E738CA}" destId="{3F6699C7-306E-4631-80EE-A017824A4550}" srcOrd="0" destOrd="0" presId="urn:microsoft.com/office/officeart/2005/8/layout/matrix1"/>
    <dgm:cxn modelId="{1C584204-37E1-4EFF-BDFD-1E5DBF6A71DD}" srcId="{D811DF7C-6D51-4B0B-9284-0D5008F6C231}" destId="{79C1926D-5D81-4D33-9D5F-891B383B2633}" srcOrd="3" destOrd="0" parTransId="{7AE4CF64-94CC-4094-B399-91F9047C5512}" sibTransId="{B58B7235-74EE-4332-B391-E00C1899EF64}"/>
    <dgm:cxn modelId="{A36979E4-348E-4001-85AD-656A2880E8C8}" type="presOf" srcId="{79C1926D-5D81-4D33-9D5F-891B383B2633}" destId="{E498682B-BC3D-40C2-8A72-714AE084A278}" srcOrd="0" destOrd="0" presId="urn:microsoft.com/office/officeart/2005/8/layout/matrix1"/>
    <dgm:cxn modelId="{D30AB94E-7425-4AD8-9D51-83F8FF870375}" type="presOf" srcId="{D811DF7C-6D51-4B0B-9284-0D5008F6C231}" destId="{30E49764-53D1-41FF-A1A8-C13BCA8E7245}" srcOrd="0" destOrd="0" presId="urn:microsoft.com/office/officeart/2005/8/layout/matrix1"/>
    <dgm:cxn modelId="{AE53DAFC-B303-4C46-83A3-C55ADA37102E}" type="presOf" srcId="{79C1926D-5D81-4D33-9D5F-891B383B2633}" destId="{4DFC669E-2731-46E4-BE5F-C6C19F240E42}" srcOrd="1" destOrd="0" presId="urn:microsoft.com/office/officeart/2005/8/layout/matrix1"/>
    <dgm:cxn modelId="{B59B0EA7-0466-4326-A3C8-565109E3F0A4}" srcId="{D811DF7C-6D51-4B0B-9284-0D5008F6C231}" destId="{68BD3BF5-925A-432C-8BB8-23EF5E45C6EF}" srcOrd="1" destOrd="0" parTransId="{7B05F24B-2AB5-4357-9CC9-EA3981D36CB5}" sibTransId="{F65483E2-143C-435F-A52B-B43B92F9ACB7}"/>
    <dgm:cxn modelId="{0AB18C75-7F21-442B-BC67-0CDAAE3AA2DA}" srcId="{D811DF7C-6D51-4B0B-9284-0D5008F6C231}" destId="{58812B10-7B9E-4996-B0A1-FFFFB6E738CA}" srcOrd="0" destOrd="0" parTransId="{DFD4AB14-64B2-4F51-85D2-4D4982EE53B6}" sibTransId="{615B8014-F8F5-495C-99F4-BD976BC99938}"/>
    <dgm:cxn modelId="{C648AF46-C0D3-4B90-BE50-9FA40986B086}" type="presOf" srcId="{6FCD5B37-A32E-4CA3-A81E-EC37528EEBB5}" destId="{93CF77EC-C9A6-497A-BFAB-BE7F355DE15F}" srcOrd="0" destOrd="0" presId="urn:microsoft.com/office/officeart/2005/8/layout/matrix1"/>
    <dgm:cxn modelId="{003598E5-13A3-40B0-B945-D72D2BC0E556}" type="presOf" srcId="{68BD3BF5-925A-432C-8BB8-23EF5E45C6EF}" destId="{619E5CF3-95D8-4D86-A1F9-7A092D7C62BF}" srcOrd="0" destOrd="0" presId="urn:microsoft.com/office/officeart/2005/8/layout/matrix1"/>
    <dgm:cxn modelId="{CCF0C4C7-E771-44EC-B62E-F9F8FCB07E33}" srcId="{6FCD5B37-A32E-4CA3-A81E-EC37528EEBB5}" destId="{D811DF7C-6D51-4B0B-9284-0D5008F6C231}" srcOrd="0" destOrd="0" parTransId="{68C6F3A2-429A-41E5-A143-26D48BCC439F}" sibTransId="{0921A7CF-75B8-4D66-99FB-A8975A872573}"/>
    <dgm:cxn modelId="{1A6F504F-42D1-4779-AA03-B7ECD417FC80}" type="presOf" srcId="{68BD3BF5-925A-432C-8BB8-23EF5E45C6EF}" destId="{59B4CA17-B770-40F6-B7B8-99F53B4392F7}" srcOrd="1" destOrd="0" presId="urn:microsoft.com/office/officeart/2005/8/layout/matrix1"/>
    <dgm:cxn modelId="{D1264E66-93A6-48B1-AB33-7B678635C1E9}" type="presOf" srcId="{59F973EC-F4A9-4024-A97B-DBF2506E9D2A}" destId="{A6AB803A-0A85-4FE9-9E48-334E1D99A5DF}" srcOrd="0" destOrd="0" presId="urn:microsoft.com/office/officeart/2005/8/layout/matrix1"/>
    <dgm:cxn modelId="{62AAE002-62A8-4E45-879C-B0218EEBD63B}" type="presOf" srcId="{59F973EC-F4A9-4024-A97B-DBF2506E9D2A}" destId="{835A4812-EFC5-4CA1-A59D-0DB4DBA7DB3B}" srcOrd="1" destOrd="0" presId="urn:microsoft.com/office/officeart/2005/8/layout/matrix1"/>
    <dgm:cxn modelId="{DB3012DF-4578-46E9-BA2F-270D0AA563BE}" type="presOf" srcId="{58812B10-7B9E-4996-B0A1-FFFFB6E738CA}" destId="{A21FA459-1691-4ADF-B038-ECE036D32BBF}" srcOrd="1" destOrd="0" presId="urn:microsoft.com/office/officeart/2005/8/layout/matrix1"/>
    <dgm:cxn modelId="{7E8E7578-6693-4F97-ABC0-A3C166D7D970}" srcId="{D811DF7C-6D51-4B0B-9284-0D5008F6C231}" destId="{59F973EC-F4A9-4024-A97B-DBF2506E9D2A}" srcOrd="2" destOrd="0" parTransId="{E1C12289-9661-4D84-8585-D012C6C7DB7D}" sibTransId="{9AAF1A00-BC96-45C3-A93A-D7824EB00E17}"/>
    <dgm:cxn modelId="{67474834-CE23-43C9-93C4-F6C6801BB7C8}" type="presParOf" srcId="{93CF77EC-C9A6-497A-BFAB-BE7F355DE15F}" destId="{2CE61D5B-0D01-4349-8CFA-CE4D91CA745B}" srcOrd="0" destOrd="0" presId="urn:microsoft.com/office/officeart/2005/8/layout/matrix1"/>
    <dgm:cxn modelId="{540AEAA6-B448-4052-9388-30E3CEE60509}" type="presParOf" srcId="{2CE61D5B-0D01-4349-8CFA-CE4D91CA745B}" destId="{3F6699C7-306E-4631-80EE-A017824A4550}" srcOrd="0" destOrd="0" presId="urn:microsoft.com/office/officeart/2005/8/layout/matrix1"/>
    <dgm:cxn modelId="{8F4C1C08-FF99-4570-935D-002A5737C25B}" type="presParOf" srcId="{2CE61D5B-0D01-4349-8CFA-CE4D91CA745B}" destId="{A21FA459-1691-4ADF-B038-ECE036D32BBF}" srcOrd="1" destOrd="0" presId="urn:microsoft.com/office/officeart/2005/8/layout/matrix1"/>
    <dgm:cxn modelId="{8994F0E5-CE1A-497C-B184-699830F1FAED}" type="presParOf" srcId="{2CE61D5B-0D01-4349-8CFA-CE4D91CA745B}" destId="{619E5CF3-95D8-4D86-A1F9-7A092D7C62BF}" srcOrd="2" destOrd="0" presId="urn:microsoft.com/office/officeart/2005/8/layout/matrix1"/>
    <dgm:cxn modelId="{70C5CE3F-6783-4E4F-BB93-D6F3A70572B3}" type="presParOf" srcId="{2CE61D5B-0D01-4349-8CFA-CE4D91CA745B}" destId="{59B4CA17-B770-40F6-B7B8-99F53B4392F7}" srcOrd="3" destOrd="0" presId="urn:microsoft.com/office/officeart/2005/8/layout/matrix1"/>
    <dgm:cxn modelId="{A790FD74-5801-4BFE-9C41-508B97BDE03F}" type="presParOf" srcId="{2CE61D5B-0D01-4349-8CFA-CE4D91CA745B}" destId="{A6AB803A-0A85-4FE9-9E48-334E1D99A5DF}" srcOrd="4" destOrd="0" presId="urn:microsoft.com/office/officeart/2005/8/layout/matrix1"/>
    <dgm:cxn modelId="{D10D0D64-2E13-4894-89D0-5E7468903E8A}" type="presParOf" srcId="{2CE61D5B-0D01-4349-8CFA-CE4D91CA745B}" destId="{835A4812-EFC5-4CA1-A59D-0DB4DBA7DB3B}" srcOrd="5" destOrd="0" presId="urn:microsoft.com/office/officeart/2005/8/layout/matrix1"/>
    <dgm:cxn modelId="{BFE3C300-FCBC-4068-91BD-204E24AA1684}" type="presParOf" srcId="{2CE61D5B-0D01-4349-8CFA-CE4D91CA745B}" destId="{E498682B-BC3D-40C2-8A72-714AE084A278}" srcOrd="6" destOrd="0" presId="urn:microsoft.com/office/officeart/2005/8/layout/matrix1"/>
    <dgm:cxn modelId="{44485DEF-6BE1-45E1-919F-A8E5D965A496}" type="presParOf" srcId="{2CE61D5B-0D01-4349-8CFA-CE4D91CA745B}" destId="{4DFC669E-2731-46E4-BE5F-C6C19F240E42}" srcOrd="7" destOrd="0" presId="urn:microsoft.com/office/officeart/2005/8/layout/matrix1"/>
    <dgm:cxn modelId="{C585B90F-B605-42E5-85A1-2B04A54D871B}" type="presParOf" srcId="{93CF77EC-C9A6-497A-BFAB-BE7F355DE15F}" destId="{30E49764-53D1-41FF-A1A8-C13BCA8E7245}" srcOrd="1" destOrd="0" presId="urn:microsoft.com/office/officeart/2005/8/layout/matrix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605036ED-8988-4D81-894B-6F2715C9E918}" type="doc">
      <dgm:prSet loTypeId="urn:microsoft.com/office/officeart/2005/8/layout/process1" loCatId="process" qsTypeId="urn:microsoft.com/office/officeart/2005/8/quickstyle/simple1" qsCatId="simple" csTypeId="urn:microsoft.com/office/officeart/2005/8/colors/accent1_2" csCatId="accent1" phldr="1"/>
      <dgm:spPr/>
    </dgm:pt>
    <dgm:pt modelId="{E78AA6CC-5A27-42E9-99A5-0827E177AED8}">
      <dgm:prSet phldrT="[Текст]"/>
      <dgm:spPr/>
      <dgm:t>
        <a:bodyPr/>
        <a:lstStyle/>
        <a:p>
          <a:r>
            <a:rPr lang="ru-RU" dirty="0" smtClean="0"/>
            <a:t>Где я?</a:t>
          </a:r>
        </a:p>
      </dgm:t>
    </dgm:pt>
    <dgm:pt modelId="{CA7ED509-6FEB-4469-8099-C7E5FA30AFBF}" type="parTrans" cxnId="{B4357D5F-71EC-4334-862C-C4C8DE80F11C}">
      <dgm:prSet/>
      <dgm:spPr/>
      <dgm:t>
        <a:bodyPr/>
        <a:lstStyle/>
        <a:p>
          <a:endParaRPr lang="ru-RU"/>
        </a:p>
      </dgm:t>
    </dgm:pt>
    <dgm:pt modelId="{D9387227-ADCF-410A-95A6-76956D4CB512}" type="sibTrans" cxnId="{B4357D5F-71EC-4334-862C-C4C8DE80F11C}">
      <dgm:prSet/>
      <dgm:spPr/>
      <dgm:t>
        <a:bodyPr/>
        <a:lstStyle/>
        <a:p>
          <a:endParaRPr lang="ru-RU"/>
        </a:p>
      </dgm:t>
    </dgm:pt>
    <dgm:pt modelId="{D21A4359-09E1-46FA-A840-0F11F88B9723}">
      <dgm:prSet phldrT="[Текст]"/>
      <dgm:spPr/>
      <dgm:t>
        <a:bodyPr/>
        <a:lstStyle/>
        <a:p>
          <a:r>
            <a:rPr lang="ru-RU" dirty="0" smtClean="0"/>
            <a:t>Как я туда попаду?</a:t>
          </a:r>
          <a:endParaRPr lang="ru-RU" dirty="0"/>
        </a:p>
      </dgm:t>
    </dgm:pt>
    <dgm:pt modelId="{C7CBAB18-DDE5-4963-B6B4-15DCBE9084C1}" type="parTrans" cxnId="{406458C0-A879-49DB-95AD-11A529BB0994}">
      <dgm:prSet/>
      <dgm:spPr/>
      <dgm:t>
        <a:bodyPr/>
        <a:lstStyle/>
        <a:p>
          <a:endParaRPr lang="ru-RU"/>
        </a:p>
      </dgm:t>
    </dgm:pt>
    <dgm:pt modelId="{52BB6E2A-F982-48AE-82A1-57CF33079F72}" type="sibTrans" cxnId="{406458C0-A879-49DB-95AD-11A529BB0994}">
      <dgm:prSet/>
      <dgm:spPr/>
      <dgm:t>
        <a:bodyPr/>
        <a:lstStyle/>
        <a:p>
          <a:endParaRPr lang="ru-RU"/>
        </a:p>
      </dgm:t>
    </dgm:pt>
    <dgm:pt modelId="{95CCE336-6361-4F9C-972A-AAC5F9BFB326}">
      <dgm:prSet phldrT="[Текст]"/>
      <dgm:spPr/>
      <dgm:t>
        <a:bodyPr/>
        <a:lstStyle/>
        <a:p>
          <a:r>
            <a:rPr lang="ru-RU" dirty="0" smtClean="0"/>
            <a:t>Где я хочу быть?</a:t>
          </a:r>
          <a:endParaRPr lang="ru-RU" dirty="0"/>
        </a:p>
      </dgm:t>
    </dgm:pt>
    <dgm:pt modelId="{E4F5FD16-6C73-48F0-8BF4-6A63004B139B}" type="parTrans" cxnId="{30CD9381-CDC7-4842-A9F5-F8C158CC9335}">
      <dgm:prSet/>
      <dgm:spPr/>
      <dgm:t>
        <a:bodyPr/>
        <a:lstStyle/>
        <a:p>
          <a:endParaRPr lang="ru-RU"/>
        </a:p>
      </dgm:t>
    </dgm:pt>
    <dgm:pt modelId="{25598C47-D18D-432F-9E5B-4A9FA4F1F900}" type="sibTrans" cxnId="{30CD9381-CDC7-4842-A9F5-F8C158CC9335}">
      <dgm:prSet/>
      <dgm:spPr/>
      <dgm:t>
        <a:bodyPr/>
        <a:lstStyle/>
        <a:p>
          <a:endParaRPr lang="ru-RU"/>
        </a:p>
      </dgm:t>
    </dgm:pt>
    <dgm:pt modelId="{74A278AA-C986-4F5B-9072-32F6F4DE9D8C}" type="pres">
      <dgm:prSet presAssocID="{605036ED-8988-4D81-894B-6F2715C9E918}" presName="Name0" presStyleCnt="0">
        <dgm:presLayoutVars>
          <dgm:dir/>
          <dgm:resizeHandles val="exact"/>
        </dgm:presLayoutVars>
      </dgm:prSet>
      <dgm:spPr/>
    </dgm:pt>
    <dgm:pt modelId="{D16A2E07-C426-4CF7-A14E-CAF25CCF5E7D}" type="pres">
      <dgm:prSet presAssocID="{E78AA6CC-5A27-42E9-99A5-0827E177AED8}" presName="node" presStyleLbl="node1" presStyleIdx="0" presStyleCnt="3" custLinFactNeighborX="17014" custLinFactNeighborY="-7620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D94F4FC-4821-4C2B-B7F7-00A22B8EC075}" type="pres">
      <dgm:prSet presAssocID="{D9387227-ADCF-410A-95A6-76956D4CB512}" presName="sibTrans" presStyleLbl="sibTrans2D1" presStyleIdx="0" presStyleCnt="2"/>
      <dgm:spPr/>
    </dgm:pt>
    <dgm:pt modelId="{076F13A5-A41F-4997-ABE0-87A096540B74}" type="pres">
      <dgm:prSet presAssocID="{D9387227-ADCF-410A-95A6-76956D4CB512}" presName="connectorText" presStyleLbl="sibTrans2D1" presStyleIdx="0" presStyleCnt="2"/>
      <dgm:spPr/>
    </dgm:pt>
    <dgm:pt modelId="{DEB7C0E5-D1A4-46B0-89D5-926983A63B76}" type="pres">
      <dgm:prSet presAssocID="{D21A4359-09E1-46FA-A840-0F11F88B9723}" presName="node" presStyleLbl="node1" presStyleIdx="1" presStyleCnt="3" custLinFactY="1442" custLinFactNeighborX="-8232" custLinFactNeighborY="100000">
        <dgm:presLayoutVars>
          <dgm:bulletEnabled val="1"/>
        </dgm:presLayoutVars>
      </dgm:prSet>
      <dgm:spPr/>
    </dgm:pt>
    <dgm:pt modelId="{02297EFF-6DD2-4029-8A17-8D0688E3D908}" type="pres">
      <dgm:prSet presAssocID="{52BB6E2A-F982-48AE-82A1-57CF33079F72}" presName="sibTrans" presStyleLbl="sibTrans2D1" presStyleIdx="1" presStyleCnt="2"/>
      <dgm:spPr/>
    </dgm:pt>
    <dgm:pt modelId="{31C76C4F-E94A-45A2-AD97-D9300330E047}" type="pres">
      <dgm:prSet presAssocID="{52BB6E2A-F982-48AE-82A1-57CF33079F72}" presName="connectorText" presStyleLbl="sibTrans2D1" presStyleIdx="1" presStyleCnt="2"/>
      <dgm:spPr/>
    </dgm:pt>
    <dgm:pt modelId="{87E76C35-4F12-4DD8-963E-DC6BD8FB2497}" type="pres">
      <dgm:prSet presAssocID="{95CCE336-6361-4F9C-972A-AAC5F9BFB326}" presName="node" presStyleLbl="node1" presStyleIdx="2" presStyleCnt="3" custLinFactNeighborX="-8497" custLinFactNeighborY="-7620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406458C0-A879-49DB-95AD-11A529BB0994}" srcId="{605036ED-8988-4D81-894B-6F2715C9E918}" destId="{D21A4359-09E1-46FA-A840-0F11F88B9723}" srcOrd="1" destOrd="0" parTransId="{C7CBAB18-DDE5-4963-B6B4-15DCBE9084C1}" sibTransId="{52BB6E2A-F982-48AE-82A1-57CF33079F72}"/>
    <dgm:cxn modelId="{1E2AB8F3-B94A-4F87-8E09-13679EAD476F}" type="presOf" srcId="{E78AA6CC-5A27-42E9-99A5-0827E177AED8}" destId="{D16A2E07-C426-4CF7-A14E-CAF25CCF5E7D}" srcOrd="0" destOrd="0" presId="urn:microsoft.com/office/officeart/2005/8/layout/process1"/>
    <dgm:cxn modelId="{30CD9381-CDC7-4842-A9F5-F8C158CC9335}" srcId="{605036ED-8988-4D81-894B-6F2715C9E918}" destId="{95CCE336-6361-4F9C-972A-AAC5F9BFB326}" srcOrd="2" destOrd="0" parTransId="{E4F5FD16-6C73-48F0-8BF4-6A63004B139B}" sibTransId="{25598C47-D18D-432F-9E5B-4A9FA4F1F900}"/>
    <dgm:cxn modelId="{11C90980-35B1-457B-929C-689AED81B38B}" type="presOf" srcId="{605036ED-8988-4D81-894B-6F2715C9E918}" destId="{74A278AA-C986-4F5B-9072-32F6F4DE9D8C}" srcOrd="0" destOrd="0" presId="urn:microsoft.com/office/officeart/2005/8/layout/process1"/>
    <dgm:cxn modelId="{20F4D200-33DB-404E-8E77-A984F98E14B9}" type="presOf" srcId="{95CCE336-6361-4F9C-972A-AAC5F9BFB326}" destId="{87E76C35-4F12-4DD8-963E-DC6BD8FB2497}" srcOrd="0" destOrd="0" presId="urn:microsoft.com/office/officeart/2005/8/layout/process1"/>
    <dgm:cxn modelId="{51731035-4F0A-443E-91F3-7D315C682C5C}" type="presOf" srcId="{D21A4359-09E1-46FA-A840-0F11F88B9723}" destId="{DEB7C0E5-D1A4-46B0-89D5-926983A63B76}" srcOrd="0" destOrd="0" presId="urn:microsoft.com/office/officeart/2005/8/layout/process1"/>
    <dgm:cxn modelId="{B4357D5F-71EC-4334-862C-C4C8DE80F11C}" srcId="{605036ED-8988-4D81-894B-6F2715C9E918}" destId="{E78AA6CC-5A27-42E9-99A5-0827E177AED8}" srcOrd="0" destOrd="0" parTransId="{CA7ED509-6FEB-4469-8099-C7E5FA30AFBF}" sibTransId="{D9387227-ADCF-410A-95A6-76956D4CB512}"/>
    <dgm:cxn modelId="{DC20EC49-556B-433F-9FEF-775B1B1786AA}" type="presOf" srcId="{D9387227-ADCF-410A-95A6-76956D4CB512}" destId="{076F13A5-A41F-4997-ABE0-87A096540B74}" srcOrd="1" destOrd="0" presId="urn:microsoft.com/office/officeart/2005/8/layout/process1"/>
    <dgm:cxn modelId="{ED050896-CC27-4E3B-9AE2-D96B6832663F}" type="presOf" srcId="{52BB6E2A-F982-48AE-82A1-57CF33079F72}" destId="{31C76C4F-E94A-45A2-AD97-D9300330E047}" srcOrd="1" destOrd="0" presId="urn:microsoft.com/office/officeart/2005/8/layout/process1"/>
    <dgm:cxn modelId="{219BCD6C-E519-4FA8-9FAD-4E58B25F0925}" type="presOf" srcId="{D9387227-ADCF-410A-95A6-76956D4CB512}" destId="{7D94F4FC-4821-4C2B-B7F7-00A22B8EC075}" srcOrd="0" destOrd="0" presId="urn:microsoft.com/office/officeart/2005/8/layout/process1"/>
    <dgm:cxn modelId="{F3E11D9B-515F-4D33-ACBF-2E8913BFC668}" type="presOf" srcId="{52BB6E2A-F982-48AE-82A1-57CF33079F72}" destId="{02297EFF-6DD2-4029-8A17-8D0688E3D908}" srcOrd="0" destOrd="0" presId="urn:microsoft.com/office/officeart/2005/8/layout/process1"/>
    <dgm:cxn modelId="{B85C3AFB-5CF4-4622-8FCC-123CCFE7EF83}" type="presParOf" srcId="{74A278AA-C986-4F5B-9072-32F6F4DE9D8C}" destId="{D16A2E07-C426-4CF7-A14E-CAF25CCF5E7D}" srcOrd="0" destOrd="0" presId="urn:microsoft.com/office/officeart/2005/8/layout/process1"/>
    <dgm:cxn modelId="{985F90C2-3B5A-401C-80ED-11C05A65AFD7}" type="presParOf" srcId="{74A278AA-C986-4F5B-9072-32F6F4DE9D8C}" destId="{7D94F4FC-4821-4C2B-B7F7-00A22B8EC075}" srcOrd="1" destOrd="0" presId="urn:microsoft.com/office/officeart/2005/8/layout/process1"/>
    <dgm:cxn modelId="{063D1396-3F1B-4CBD-A1BB-EC2B9A0CDFDD}" type="presParOf" srcId="{7D94F4FC-4821-4C2B-B7F7-00A22B8EC075}" destId="{076F13A5-A41F-4997-ABE0-87A096540B74}" srcOrd="0" destOrd="0" presId="urn:microsoft.com/office/officeart/2005/8/layout/process1"/>
    <dgm:cxn modelId="{A8CEC0AF-19B0-4DAC-91A8-0A9492A66471}" type="presParOf" srcId="{74A278AA-C986-4F5B-9072-32F6F4DE9D8C}" destId="{DEB7C0E5-D1A4-46B0-89D5-926983A63B76}" srcOrd="2" destOrd="0" presId="urn:microsoft.com/office/officeart/2005/8/layout/process1"/>
    <dgm:cxn modelId="{CA4077B5-9087-409D-B095-45721F9F580C}" type="presParOf" srcId="{74A278AA-C986-4F5B-9072-32F6F4DE9D8C}" destId="{02297EFF-6DD2-4029-8A17-8D0688E3D908}" srcOrd="3" destOrd="0" presId="urn:microsoft.com/office/officeart/2005/8/layout/process1"/>
    <dgm:cxn modelId="{B004A464-968C-4EFA-951F-A4B7226DC941}" type="presParOf" srcId="{02297EFF-6DD2-4029-8A17-8D0688E3D908}" destId="{31C76C4F-E94A-45A2-AD97-D9300330E047}" srcOrd="0" destOrd="0" presId="urn:microsoft.com/office/officeart/2005/8/layout/process1"/>
    <dgm:cxn modelId="{52435B63-11EA-4BE0-8309-E91815EBD4FA}" type="presParOf" srcId="{74A278AA-C986-4F5B-9072-32F6F4DE9D8C}" destId="{87E76C35-4F12-4DD8-963E-DC6BD8FB2497}" srcOrd="4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xmlns="" relId="rId9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605036ED-8988-4D81-894B-6F2715C9E918}" type="doc">
      <dgm:prSet loTypeId="urn:microsoft.com/office/officeart/2005/8/layout/process1" loCatId="process" qsTypeId="urn:microsoft.com/office/officeart/2005/8/quickstyle/simple1" qsCatId="simple" csTypeId="urn:microsoft.com/office/officeart/2005/8/colors/accent1_2" csCatId="accent1" phldr="1"/>
      <dgm:spPr/>
    </dgm:pt>
    <dgm:pt modelId="{E78AA6CC-5A27-42E9-99A5-0827E177AED8}">
      <dgm:prSet phldrT="[Текст]"/>
      <dgm:spPr/>
      <dgm:t>
        <a:bodyPr/>
        <a:lstStyle/>
        <a:p>
          <a:r>
            <a:rPr lang="ru-RU" dirty="0" smtClean="0"/>
            <a:t>Где я?</a:t>
          </a:r>
        </a:p>
      </dgm:t>
    </dgm:pt>
    <dgm:pt modelId="{CA7ED509-6FEB-4469-8099-C7E5FA30AFBF}" type="parTrans" cxnId="{B4357D5F-71EC-4334-862C-C4C8DE80F11C}">
      <dgm:prSet/>
      <dgm:spPr/>
      <dgm:t>
        <a:bodyPr/>
        <a:lstStyle/>
        <a:p>
          <a:endParaRPr lang="ru-RU"/>
        </a:p>
      </dgm:t>
    </dgm:pt>
    <dgm:pt modelId="{D9387227-ADCF-410A-95A6-76956D4CB512}" type="sibTrans" cxnId="{B4357D5F-71EC-4334-862C-C4C8DE80F11C}">
      <dgm:prSet/>
      <dgm:spPr/>
      <dgm:t>
        <a:bodyPr/>
        <a:lstStyle/>
        <a:p>
          <a:endParaRPr lang="ru-RU"/>
        </a:p>
      </dgm:t>
    </dgm:pt>
    <dgm:pt modelId="{D21A4359-09E1-46FA-A840-0F11F88B9723}">
      <dgm:prSet phldrT="[Текст]"/>
      <dgm:spPr/>
      <dgm:t>
        <a:bodyPr/>
        <a:lstStyle/>
        <a:p>
          <a:r>
            <a:rPr lang="ru-RU" dirty="0" smtClean="0"/>
            <a:t>Как я туда попаду?</a:t>
          </a:r>
          <a:endParaRPr lang="ru-RU" dirty="0"/>
        </a:p>
      </dgm:t>
    </dgm:pt>
    <dgm:pt modelId="{C7CBAB18-DDE5-4963-B6B4-15DCBE9084C1}" type="parTrans" cxnId="{406458C0-A879-49DB-95AD-11A529BB0994}">
      <dgm:prSet/>
      <dgm:spPr/>
      <dgm:t>
        <a:bodyPr/>
        <a:lstStyle/>
        <a:p>
          <a:endParaRPr lang="ru-RU"/>
        </a:p>
      </dgm:t>
    </dgm:pt>
    <dgm:pt modelId="{52BB6E2A-F982-48AE-82A1-57CF33079F72}" type="sibTrans" cxnId="{406458C0-A879-49DB-95AD-11A529BB0994}">
      <dgm:prSet/>
      <dgm:spPr/>
      <dgm:t>
        <a:bodyPr/>
        <a:lstStyle/>
        <a:p>
          <a:endParaRPr lang="ru-RU"/>
        </a:p>
      </dgm:t>
    </dgm:pt>
    <dgm:pt modelId="{95CCE336-6361-4F9C-972A-AAC5F9BFB326}">
      <dgm:prSet phldrT="[Текст]"/>
      <dgm:spPr/>
      <dgm:t>
        <a:bodyPr/>
        <a:lstStyle/>
        <a:p>
          <a:r>
            <a:rPr lang="ru-RU" dirty="0" smtClean="0"/>
            <a:t>Где я хочу быть?</a:t>
          </a:r>
          <a:endParaRPr lang="ru-RU" dirty="0"/>
        </a:p>
      </dgm:t>
    </dgm:pt>
    <dgm:pt modelId="{E4F5FD16-6C73-48F0-8BF4-6A63004B139B}" type="parTrans" cxnId="{30CD9381-CDC7-4842-A9F5-F8C158CC9335}">
      <dgm:prSet/>
      <dgm:spPr/>
      <dgm:t>
        <a:bodyPr/>
        <a:lstStyle/>
        <a:p>
          <a:endParaRPr lang="ru-RU"/>
        </a:p>
      </dgm:t>
    </dgm:pt>
    <dgm:pt modelId="{25598C47-D18D-432F-9E5B-4A9FA4F1F900}" type="sibTrans" cxnId="{30CD9381-CDC7-4842-A9F5-F8C158CC9335}">
      <dgm:prSet/>
      <dgm:spPr/>
      <dgm:t>
        <a:bodyPr/>
        <a:lstStyle/>
        <a:p>
          <a:endParaRPr lang="ru-RU"/>
        </a:p>
      </dgm:t>
    </dgm:pt>
    <dgm:pt modelId="{74A278AA-C986-4F5B-9072-32F6F4DE9D8C}" type="pres">
      <dgm:prSet presAssocID="{605036ED-8988-4D81-894B-6F2715C9E918}" presName="Name0" presStyleCnt="0">
        <dgm:presLayoutVars>
          <dgm:dir/>
          <dgm:resizeHandles val="exact"/>
        </dgm:presLayoutVars>
      </dgm:prSet>
      <dgm:spPr/>
    </dgm:pt>
    <dgm:pt modelId="{D16A2E07-C426-4CF7-A14E-CAF25CCF5E7D}" type="pres">
      <dgm:prSet presAssocID="{E78AA6CC-5A27-42E9-99A5-0827E177AED8}" presName="node" presStyleLbl="node1" presStyleIdx="0" presStyleCnt="3" custLinFactNeighborX="17014" custLinFactNeighborY="-7620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D94F4FC-4821-4C2B-B7F7-00A22B8EC075}" type="pres">
      <dgm:prSet presAssocID="{D9387227-ADCF-410A-95A6-76956D4CB512}" presName="sibTrans" presStyleLbl="sibTrans2D1" presStyleIdx="0" presStyleCnt="2"/>
      <dgm:spPr/>
    </dgm:pt>
    <dgm:pt modelId="{076F13A5-A41F-4997-ABE0-87A096540B74}" type="pres">
      <dgm:prSet presAssocID="{D9387227-ADCF-410A-95A6-76956D4CB512}" presName="connectorText" presStyleLbl="sibTrans2D1" presStyleIdx="0" presStyleCnt="2"/>
      <dgm:spPr/>
    </dgm:pt>
    <dgm:pt modelId="{DEB7C0E5-D1A4-46B0-89D5-926983A63B76}" type="pres">
      <dgm:prSet presAssocID="{D21A4359-09E1-46FA-A840-0F11F88B9723}" presName="node" presStyleLbl="node1" presStyleIdx="1" presStyleCnt="3" custLinFactNeighborX="-8232" custLinFactNeighborY="57031">
        <dgm:presLayoutVars>
          <dgm:bulletEnabled val="1"/>
        </dgm:presLayoutVars>
      </dgm:prSet>
      <dgm:spPr/>
    </dgm:pt>
    <dgm:pt modelId="{02297EFF-6DD2-4029-8A17-8D0688E3D908}" type="pres">
      <dgm:prSet presAssocID="{52BB6E2A-F982-48AE-82A1-57CF33079F72}" presName="sibTrans" presStyleLbl="sibTrans2D1" presStyleIdx="1" presStyleCnt="2"/>
      <dgm:spPr/>
    </dgm:pt>
    <dgm:pt modelId="{31C76C4F-E94A-45A2-AD97-D9300330E047}" type="pres">
      <dgm:prSet presAssocID="{52BB6E2A-F982-48AE-82A1-57CF33079F72}" presName="connectorText" presStyleLbl="sibTrans2D1" presStyleIdx="1" presStyleCnt="2"/>
      <dgm:spPr/>
    </dgm:pt>
    <dgm:pt modelId="{87E76C35-4F12-4DD8-963E-DC6BD8FB2497}" type="pres">
      <dgm:prSet presAssocID="{95CCE336-6361-4F9C-972A-AAC5F9BFB326}" presName="node" presStyleLbl="node1" presStyleIdx="2" presStyleCnt="3" custLinFactNeighborX="-8497" custLinFactNeighborY="-7620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406458C0-A879-49DB-95AD-11A529BB0994}" srcId="{605036ED-8988-4D81-894B-6F2715C9E918}" destId="{D21A4359-09E1-46FA-A840-0F11F88B9723}" srcOrd="1" destOrd="0" parTransId="{C7CBAB18-DDE5-4963-B6B4-15DCBE9084C1}" sibTransId="{52BB6E2A-F982-48AE-82A1-57CF33079F72}"/>
    <dgm:cxn modelId="{30CD9381-CDC7-4842-A9F5-F8C158CC9335}" srcId="{605036ED-8988-4D81-894B-6F2715C9E918}" destId="{95CCE336-6361-4F9C-972A-AAC5F9BFB326}" srcOrd="2" destOrd="0" parTransId="{E4F5FD16-6C73-48F0-8BF4-6A63004B139B}" sibTransId="{25598C47-D18D-432F-9E5B-4A9FA4F1F900}"/>
    <dgm:cxn modelId="{B4357D5F-71EC-4334-862C-C4C8DE80F11C}" srcId="{605036ED-8988-4D81-894B-6F2715C9E918}" destId="{E78AA6CC-5A27-42E9-99A5-0827E177AED8}" srcOrd="0" destOrd="0" parTransId="{CA7ED509-6FEB-4469-8099-C7E5FA30AFBF}" sibTransId="{D9387227-ADCF-410A-95A6-76956D4CB512}"/>
    <dgm:cxn modelId="{9EA187F0-A5AA-4771-8C6A-2B3728941187}" type="presOf" srcId="{D9387227-ADCF-410A-95A6-76956D4CB512}" destId="{7D94F4FC-4821-4C2B-B7F7-00A22B8EC075}" srcOrd="0" destOrd="0" presId="urn:microsoft.com/office/officeart/2005/8/layout/process1"/>
    <dgm:cxn modelId="{2416CE9E-2D01-47E5-91C5-84FA5C9B9BEC}" type="presOf" srcId="{D21A4359-09E1-46FA-A840-0F11F88B9723}" destId="{DEB7C0E5-D1A4-46B0-89D5-926983A63B76}" srcOrd="0" destOrd="0" presId="urn:microsoft.com/office/officeart/2005/8/layout/process1"/>
    <dgm:cxn modelId="{CB1C163A-CEDD-4C52-8071-DD378DBE8762}" type="presOf" srcId="{D9387227-ADCF-410A-95A6-76956D4CB512}" destId="{076F13A5-A41F-4997-ABE0-87A096540B74}" srcOrd="1" destOrd="0" presId="urn:microsoft.com/office/officeart/2005/8/layout/process1"/>
    <dgm:cxn modelId="{3F7DCA66-8931-4B97-869D-2D183533789B}" type="presOf" srcId="{52BB6E2A-F982-48AE-82A1-57CF33079F72}" destId="{31C76C4F-E94A-45A2-AD97-D9300330E047}" srcOrd="1" destOrd="0" presId="urn:microsoft.com/office/officeart/2005/8/layout/process1"/>
    <dgm:cxn modelId="{42128684-5C13-401B-983F-657F3C2ADCD2}" type="presOf" srcId="{E78AA6CC-5A27-42E9-99A5-0827E177AED8}" destId="{D16A2E07-C426-4CF7-A14E-CAF25CCF5E7D}" srcOrd="0" destOrd="0" presId="urn:microsoft.com/office/officeart/2005/8/layout/process1"/>
    <dgm:cxn modelId="{395C7C10-ABCD-44ED-9BBD-19BD4EDDF0DE}" type="presOf" srcId="{52BB6E2A-F982-48AE-82A1-57CF33079F72}" destId="{02297EFF-6DD2-4029-8A17-8D0688E3D908}" srcOrd="0" destOrd="0" presId="urn:microsoft.com/office/officeart/2005/8/layout/process1"/>
    <dgm:cxn modelId="{C2FDA175-314E-4957-A11F-EE04A957F313}" type="presOf" srcId="{605036ED-8988-4D81-894B-6F2715C9E918}" destId="{74A278AA-C986-4F5B-9072-32F6F4DE9D8C}" srcOrd="0" destOrd="0" presId="urn:microsoft.com/office/officeart/2005/8/layout/process1"/>
    <dgm:cxn modelId="{6DA651D8-1EA6-4BB6-BD6E-8EF8D7FAA097}" type="presOf" srcId="{95CCE336-6361-4F9C-972A-AAC5F9BFB326}" destId="{87E76C35-4F12-4DD8-963E-DC6BD8FB2497}" srcOrd="0" destOrd="0" presId="urn:microsoft.com/office/officeart/2005/8/layout/process1"/>
    <dgm:cxn modelId="{DD2D1B78-ACC0-45C1-AEC3-9EB9D0679806}" type="presParOf" srcId="{74A278AA-C986-4F5B-9072-32F6F4DE9D8C}" destId="{D16A2E07-C426-4CF7-A14E-CAF25CCF5E7D}" srcOrd="0" destOrd="0" presId="urn:microsoft.com/office/officeart/2005/8/layout/process1"/>
    <dgm:cxn modelId="{DD61E7C2-0FE3-4611-9E21-9477D247541D}" type="presParOf" srcId="{74A278AA-C986-4F5B-9072-32F6F4DE9D8C}" destId="{7D94F4FC-4821-4C2B-B7F7-00A22B8EC075}" srcOrd="1" destOrd="0" presId="urn:microsoft.com/office/officeart/2005/8/layout/process1"/>
    <dgm:cxn modelId="{DC73833A-4CE4-46F1-B1DB-13F5F39E1C8F}" type="presParOf" srcId="{7D94F4FC-4821-4C2B-B7F7-00A22B8EC075}" destId="{076F13A5-A41F-4997-ABE0-87A096540B74}" srcOrd="0" destOrd="0" presId="urn:microsoft.com/office/officeart/2005/8/layout/process1"/>
    <dgm:cxn modelId="{AFB0FD93-2C5A-4790-8ACE-D9A1CF8BDC89}" type="presParOf" srcId="{74A278AA-C986-4F5B-9072-32F6F4DE9D8C}" destId="{DEB7C0E5-D1A4-46B0-89D5-926983A63B76}" srcOrd="2" destOrd="0" presId="urn:microsoft.com/office/officeart/2005/8/layout/process1"/>
    <dgm:cxn modelId="{EFD5A783-D584-4E5E-B737-6F9006A892B8}" type="presParOf" srcId="{74A278AA-C986-4F5B-9072-32F6F4DE9D8C}" destId="{02297EFF-6DD2-4029-8A17-8D0688E3D908}" srcOrd="3" destOrd="0" presId="urn:microsoft.com/office/officeart/2005/8/layout/process1"/>
    <dgm:cxn modelId="{E68C1BF0-FEA7-4CCE-AACA-336C1A972041}" type="presParOf" srcId="{02297EFF-6DD2-4029-8A17-8D0688E3D908}" destId="{31C76C4F-E94A-45A2-AD97-D9300330E047}" srcOrd="0" destOrd="0" presId="urn:microsoft.com/office/officeart/2005/8/layout/process1"/>
    <dgm:cxn modelId="{6D9D9232-C388-4E81-921B-DA244675CED7}" type="presParOf" srcId="{74A278AA-C986-4F5B-9072-32F6F4DE9D8C}" destId="{87E76C35-4F12-4DD8-963E-DC6BD8FB2497}" srcOrd="4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3F6699C7-306E-4631-80EE-A017824A4550}">
      <dsp:nvSpPr>
        <dsp:cNvPr id="0" name=""/>
        <dsp:cNvSpPr/>
      </dsp:nvSpPr>
      <dsp:spPr>
        <a:xfrm rot="16200000">
          <a:off x="960040" y="-960040"/>
          <a:ext cx="2194718" cy="4114800"/>
        </a:xfrm>
        <a:prstGeom prst="round1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70000"/>
                <a:satMod val="130000"/>
              </a:schemeClr>
            </a:gs>
            <a:gs pos="43000">
              <a:schemeClr val="accent1">
                <a:hueOff val="0"/>
                <a:satOff val="0"/>
                <a:lumOff val="0"/>
                <a:alphaOff val="0"/>
                <a:tint val="44000"/>
                <a:satMod val="165000"/>
              </a:schemeClr>
            </a:gs>
            <a:gs pos="93000">
              <a:schemeClr val="accent1">
                <a:hueOff val="0"/>
                <a:satOff val="0"/>
                <a:lumOff val="0"/>
                <a:alphaOff val="0"/>
                <a:tint val="15000"/>
                <a:satMod val="165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ln>
          <a:noFill/>
        </a:ln>
        <a:effectLst>
          <a:outerShdw blurRad="57150" dist="38100" dir="5400000" algn="ctr" rotWithShape="0">
            <a:schemeClr val="accent1">
              <a:hueOff val="0"/>
              <a:satOff val="0"/>
              <a:lumOff val="0"/>
              <a:alphaOff val="0"/>
              <a:shade val="9000"/>
              <a:satMod val="105000"/>
              <a:alpha val="48000"/>
            </a:scheme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92024" tIns="192024" rIns="192024" bIns="192024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700" kern="1200" dirty="0" smtClean="0"/>
            <a:t>Наглядность</a:t>
          </a:r>
          <a:endParaRPr lang="ru-RU" sz="2700" kern="1200" dirty="0"/>
        </a:p>
      </dsp:txBody>
      <dsp:txXfrm rot="16200000">
        <a:off x="1234380" y="-1234380"/>
        <a:ext cx="1646038" cy="4114800"/>
      </dsp:txXfrm>
    </dsp:sp>
    <dsp:sp modelId="{619E5CF3-95D8-4D86-A1F9-7A092D7C62BF}">
      <dsp:nvSpPr>
        <dsp:cNvPr id="0" name=""/>
        <dsp:cNvSpPr/>
      </dsp:nvSpPr>
      <dsp:spPr>
        <a:xfrm>
          <a:off x="4114800" y="0"/>
          <a:ext cx="4114800" cy="2194718"/>
        </a:xfrm>
        <a:prstGeom prst="round1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70000"/>
                <a:satMod val="130000"/>
              </a:schemeClr>
            </a:gs>
            <a:gs pos="43000">
              <a:schemeClr val="accent1">
                <a:hueOff val="0"/>
                <a:satOff val="0"/>
                <a:lumOff val="0"/>
                <a:alphaOff val="0"/>
                <a:tint val="44000"/>
                <a:satMod val="165000"/>
              </a:schemeClr>
            </a:gs>
            <a:gs pos="93000">
              <a:schemeClr val="accent1">
                <a:hueOff val="0"/>
                <a:satOff val="0"/>
                <a:lumOff val="0"/>
                <a:alphaOff val="0"/>
                <a:tint val="15000"/>
                <a:satMod val="165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ln>
          <a:noFill/>
        </a:ln>
        <a:effectLst>
          <a:outerShdw blurRad="57150" dist="38100" dir="5400000" algn="ctr" rotWithShape="0">
            <a:schemeClr val="accent1">
              <a:hueOff val="0"/>
              <a:satOff val="0"/>
              <a:lumOff val="0"/>
              <a:alphaOff val="0"/>
              <a:shade val="9000"/>
              <a:satMod val="105000"/>
              <a:alpha val="48000"/>
            </a:scheme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92024" tIns="192024" rIns="192024" bIns="192024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700" kern="1200" dirty="0" err="1" smtClean="0"/>
            <a:t>Воспроизводимость</a:t>
          </a:r>
          <a:endParaRPr lang="ru-RU" sz="2700" kern="1200" dirty="0"/>
        </a:p>
      </dsp:txBody>
      <dsp:txXfrm>
        <a:off x="4114800" y="0"/>
        <a:ext cx="4114800" cy="1646038"/>
      </dsp:txXfrm>
    </dsp:sp>
    <dsp:sp modelId="{A6AB803A-0A85-4FE9-9E48-334E1D99A5DF}">
      <dsp:nvSpPr>
        <dsp:cNvPr id="0" name=""/>
        <dsp:cNvSpPr/>
      </dsp:nvSpPr>
      <dsp:spPr>
        <a:xfrm rot="10800000">
          <a:off x="0" y="2194718"/>
          <a:ext cx="4114800" cy="2194718"/>
        </a:xfrm>
        <a:prstGeom prst="round1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70000"/>
                <a:satMod val="130000"/>
              </a:schemeClr>
            </a:gs>
            <a:gs pos="43000">
              <a:schemeClr val="accent1">
                <a:hueOff val="0"/>
                <a:satOff val="0"/>
                <a:lumOff val="0"/>
                <a:alphaOff val="0"/>
                <a:tint val="44000"/>
                <a:satMod val="165000"/>
              </a:schemeClr>
            </a:gs>
            <a:gs pos="93000">
              <a:schemeClr val="accent1">
                <a:hueOff val="0"/>
                <a:satOff val="0"/>
                <a:lumOff val="0"/>
                <a:alphaOff val="0"/>
                <a:tint val="15000"/>
                <a:satMod val="165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ln>
          <a:noFill/>
        </a:ln>
        <a:effectLst>
          <a:outerShdw blurRad="57150" dist="38100" dir="5400000" algn="ctr" rotWithShape="0">
            <a:schemeClr val="accent1">
              <a:hueOff val="0"/>
              <a:satOff val="0"/>
              <a:lumOff val="0"/>
              <a:alphaOff val="0"/>
              <a:shade val="9000"/>
              <a:satMod val="105000"/>
              <a:alpha val="48000"/>
            </a:scheme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92024" tIns="192024" rIns="192024" bIns="192024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700" kern="1200" dirty="0" smtClean="0"/>
            <a:t>Динамичность</a:t>
          </a:r>
          <a:endParaRPr lang="ru-RU" sz="2700" kern="1200" dirty="0"/>
        </a:p>
      </dsp:txBody>
      <dsp:txXfrm rot="10800000">
        <a:off x="0" y="2743398"/>
        <a:ext cx="4114800" cy="1646038"/>
      </dsp:txXfrm>
    </dsp:sp>
    <dsp:sp modelId="{E498682B-BC3D-40C2-8A72-714AE084A278}">
      <dsp:nvSpPr>
        <dsp:cNvPr id="0" name=""/>
        <dsp:cNvSpPr/>
      </dsp:nvSpPr>
      <dsp:spPr>
        <a:xfrm rot="5400000">
          <a:off x="5074840" y="1234677"/>
          <a:ext cx="2194718" cy="4114800"/>
        </a:xfrm>
        <a:prstGeom prst="round1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70000"/>
                <a:satMod val="130000"/>
              </a:schemeClr>
            </a:gs>
            <a:gs pos="43000">
              <a:schemeClr val="accent1">
                <a:hueOff val="0"/>
                <a:satOff val="0"/>
                <a:lumOff val="0"/>
                <a:alphaOff val="0"/>
                <a:tint val="44000"/>
                <a:satMod val="165000"/>
              </a:schemeClr>
            </a:gs>
            <a:gs pos="93000">
              <a:schemeClr val="accent1">
                <a:hueOff val="0"/>
                <a:satOff val="0"/>
                <a:lumOff val="0"/>
                <a:alphaOff val="0"/>
                <a:tint val="15000"/>
                <a:satMod val="165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ln>
          <a:noFill/>
        </a:ln>
        <a:effectLst>
          <a:outerShdw blurRad="57150" dist="38100" dir="5400000" algn="ctr" rotWithShape="0">
            <a:schemeClr val="accent1">
              <a:hueOff val="0"/>
              <a:satOff val="0"/>
              <a:lumOff val="0"/>
              <a:alphaOff val="0"/>
              <a:shade val="9000"/>
              <a:satMod val="105000"/>
              <a:alpha val="48000"/>
            </a:scheme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92024" tIns="192024" rIns="192024" bIns="192024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700" kern="1200" dirty="0" smtClean="0"/>
            <a:t>Доступность</a:t>
          </a:r>
          <a:endParaRPr lang="ru-RU" sz="2700" kern="1200" dirty="0"/>
        </a:p>
      </dsp:txBody>
      <dsp:txXfrm rot="5400000">
        <a:off x="5349180" y="1509017"/>
        <a:ext cx="1646038" cy="4114800"/>
      </dsp:txXfrm>
    </dsp:sp>
    <dsp:sp modelId="{30E49764-53D1-41FF-A1A8-C13BCA8E7245}">
      <dsp:nvSpPr>
        <dsp:cNvPr id="0" name=""/>
        <dsp:cNvSpPr/>
      </dsp:nvSpPr>
      <dsp:spPr>
        <a:xfrm>
          <a:off x="2890655" y="1133797"/>
          <a:ext cx="2468880" cy="2121842"/>
        </a:xfrm>
        <a:prstGeom prst="roundRect">
          <a:avLst/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tint val="70000"/>
                <a:satMod val="130000"/>
              </a:schemeClr>
            </a:gs>
            <a:gs pos="43000">
              <a:schemeClr val="accent1">
                <a:tint val="60000"/>
                <a:hueOff val="0"/>
                <a:satOff val="0"/>
                <a:lumOff val="0"/>
                <a:alphaOff val="0"/>
                <a:tint val="44000"/>
                <a:satMod val="165000"/>
              </a:schemeClr>
            </a:gs>
            <a:gs pos="93000">
              <a:schemeClr val="accent1">
                <a:tint val="60000"/>
                <a:hueOff val="0"/>
                <a:satOff val="0"/>
                <a:lumOff val="0"/>
                <a:alphaOff val="0"/>
                <a:tint val="15000"/>
                <a:satMod val="165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ln w="95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7150" dist="38100" dir="5400000" algn="ctr" rotWithShape="0">
            <a:schemeClr val="accent1">
              <a:tint val="60000"/>
              <a:hueOff val="0"/>
              <a:satOff val="0"/>
              <a:lumOff val="0"/>
              <a:alphaOff val="0"/>
              <a:shade val="9000"/>
              <a:satMod val="105000"/>
              <a:alpha val="48000"/>
            </a:scheme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/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700" kern="1200" dirty="0" smtClean="0"/>
            <a:t>Что сможет объединить?</a:t>
          </a:r>
        </a:p>
      </dsp:txBody>
      <dsp:txXfrm>
        <a:off x="2890655" y="1133797"/>
        <a:ext cx="2468880" cy="2121842"/>
      </dsp:txXfrm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D16A2E07-C426-4CF7-A14E-CAF25CCF5E7D}">
      <dsp:nvSpPr>
        <dsp:cNvPr id="0" name=""/>
        <dsp:cNvSpPr/>
      </dsp:nvSpPr>
      <dsp:spPr>
        <a:xfrm>
          <a:off x="97440" y="361645"/>
          <a:ext cx="1364681" cy="81880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/>
            <a:t>Где я?</a:t>
          </a:r>
        </a:p>
      </dsp:txBody>
      <dsp:txXfrm>
        <a:off x="97440" y="361645"/>
        <a:ext cx="1364681" cy="818808"/>
      </dsp:txXfrm>
    </dsp:sp>
    <dsp:sp modelId="{7D94F4FC-4821-4C2B-B7F7-00A22B8EC075}">
      <dsp:nvSpPr>
        <dsp:cNvPr id="0" name=""/>
        <dsp:cNvSpPr/>
      </dsp:nvSpPr>
      <dsp:spPr>
        <a:xfrm rot="2362157">
          <a:off x="1412176" y="1338644"/>
          <a:ext cx="531196" cy="338440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400" kern="1200"/>
        </a:p>
      </dsp:txBody>
      <dsp:txXfrm rot="2362157">
        <a:off x="1412176" y="1338644"/>
        <a:ext cx="531196" cy="338440"/>
      </dsp:txXfrm>
    </dsp:sp>
    <dsp:sp modelId="{DEB7C0E5-D1A4-46B0-89D5-926983A63B76}">
      <dsp:nvSpPr>
        <dsp:cNvPr id="0" name=""/>
        <dsp:cNvSpPr/>
      </dsp:nvSpPr>
      <dsp:spPr>
        <a:xfrm>
          <a:off x="1870183" y="1816202"/>
          <a:ext cx="1364681" cy="81880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/>
            <a:t>Как я туда попаду?</a:t>
          </a:r>
          <a:endParaRPr lang="ru-RU" sz="2000" kern="1200" dirty="0"/>
        </a:p>
      </dsp:txBody>
      <dsp:txXfrm>
        <a:off x="1870183" y="1816202"/>
        <a:ext cx="1364681" cy="818808"/>
      </dsp:txXfrm>
    </dsp:sp>
    <dsp:sp modelId="{02297EFF-6DD2-4029-8A17-8D0688E3D908}">
      <dsp:nvSpPr>
        <dsp:cNvPr id="0" name=""/>
        <dsp:cNvSpPr/>
      </dsp:nvSpPr>
      <dsp:spPr>
        <a:xfrm rot="19361765">
          <a:off x="3241604" y="1319571"/>
          <a:ext cx="555977" cy="338440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400" kern="1200"/>
        </a:p>
      </dsp:txBody>
      <dsp:txXfrm rot="19361765">
        <a:off x="3241604" y="1319571"/>
        <a:ext cx="555977" cy="338440"/>
      </dsp:txXfrm>
    </dsp:sp>
    <dsp:sp modelId="{87E76C35-4F12-4DD8-963E-DC6BD8FB2497}">
      <dsp:nvSpPr>
        <dsp:cNvPr id="0" name=""/>
        <dsp:cNvSpPr/>
      </dsp:nvSpPr>
      <dsp:spPr>
        <a:xfrm>
          <a:off x="3779290" y="361645"/>
          <a:ext cx="1364681" cy="81880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/>
            <a:t>Где я хочу быть?</a:t>
          </a:r>
          <a:endParaRPr lang="ru-RU" sz="2000" kern="1200" dirty="0"/>
        </a:p>
      </dsp:txBody>
      <dsp:txXfrm>
        <a:off x="3779290" y="361645"/>
        <a:ext cx="1364681" cy="818808"/>
      </dsp:txXfrm>
    </dsp:sp>
  </dsp:spTree>
</dsp:drawing>
</file>

<file path=ppt/diagrams/drawing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D16A2E07-C426-4CF7-A14E-CAF25CCF5E7D}">
      <dsp:nvSpPr>
        <dsp:cNvPr id="0" name=""/>
        <dsp:cNvSpPr/>
      </dsp:nvSpPr>
      <dsp:spPr>
        <a:xfrm>
          <a:off x="154361" y="557732"/>
          <a:ext cx="2161877" cy="129712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lvl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100" kern="1200" dirty="0" smtClean="0"/>
            <a:t>Где я?</a:t>
          </a:r>
        </a:p>
      </dsp:txBody>
      <dsp:txXfrm>
        <a:off x="154361" y="557732"/>
        <a:ext cx="2161877" cy="1297126"/>
      </dsp:txXfrm>
    </dsp:sp>
    <dsp:sp modelId="{7D94F4FC-4821-4C2B-B7F7-00A22B8EC075}">
      <dsp:nvSpPr>
        <dsp:cNvPr id="0" name=""/>
        <dsp:cNvSpPr/>
      </dsp:nvSpPr>
      <dsp:spPr>
        <a:xfrm rot="1896445">
          <a:off x="2432005" y="1808782"/>
          <a:ext cx="435916" cy="536145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300" kern="1200"/>
        </a:p>
      </dsp:txBody>
      <dsp:txXfrm rot="1896445">
        <a:off x="2432005" y="1808782"/>
        <a:ext cx="435916" cy="536145"/>
      </dsp:txXfrm>
    </dsp:sp>
    <dsp:sp modelId="{DEB7C0E5-D1A4-46B0-89D5-926983A63B76}">
      <dsp:nvSpPr>
        <dsp:cNvPr id="0" name=""/>
        <dsp:cNvSpPr/>
      </dsp:nvSpPr>
      <dsp:spPr>
        <a:xfrm>
          <a:off x="2962675" y="2285919"/>
          <a:ext cx="2161877" cy="129712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lvl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100" kern="1200" dirty="0" smtClean="0"/>
            <a:t>Как я туда попаду?</a:t>
          </a:r>
          <a:endParaRPr lang="ru-RU" sz="3100" kern="1200" dirty="0"/>
        </a:p>
      </dsp:txBody>
      <dsp:txXfrm>
        <a:off x="2962675" y="2285919"/>
        <a:ext cx="2161877" cy="1297126"/>
      </dsp:txXfrm>
    </dsp:sp>
    <dsp:sp modelId="{02297EFF-6DD2-4029-8A17-8D0688E3D908}">
      <dsp:nvSpPr>
        <dsp:cNvPr id="0" name=""/>
        <dsp:cNvSpPr/>
      </dsp:nvSpPr>
      <dsp:spPr>
        <a:xfrm rot="19815311">
          <a:off x="5305484" y="1794923"/>
          <a:ext cx="526469" cy="536145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300" kern="1200"/>
        </a:p>
      </dsp:txBody>
      <dsp:txXfrm rot="19815311">
        <a:off x="5305484" y="1794923"/>
        <a:ext cx="526469" cy="536145"/>
      </dsp:txXfrm>
    </dsp:sp>
    <dsp:sp modelId="{87E76C35-4F12-4DD8-963E-DC6BD8FB2497}">
      <dsp:nvSpPr>
        <dsp:cNvPr id="0" name=""/>
        <dsp:cNvSpPr/>
      </dsp:nvSpPr>
      <dsp:spPr>
        <a:xfrm>
          <a:off x="5987011" y="557732"/>
          <a:ext cx="2161877" cy="129712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lvl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100" kern="1200" dirty="0" smtClean="0"/>
            <a:t>Где я хочу быть?</a:t>
          </a:r>
          <a:endParaRPr lang="ru-RU" sz="3100" kern="1200" dirty="0"/>
        </a:p>
      </dsp:txBody>
      <dsp:txXfrm>
        <a:off x="5987011" y="557732"/>
        <a:ext cx="2161877" cy="129712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matrix1">
  <dgm:title val=""/>
  <dgm:desc val=""/>
  <dgm:catLst>
    <dgm:cat type="matrix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clrData>
  <dgm:layoutNode name="diagram">
    <dgm:varLst>
      <dgm:chMax val="1"/>
      <dgm:dir/>
      <dgm:animLvl val="ctr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ctrX" for="ch" forName="matrix" refType="w" fact="0.5"/>
      <dgm:constr type="ctrY" for="ch" forName="matrix" refType="h" fact="0.5"/>
      <dgm:constr type="w" for="ch" forName="matrix" refType="w"/>
      <dgm:constr type="h" for="ch" forName="matrix" refType="h"/>
      <dgm:constr type="ctrX" for="ch" forName="centerTile" refType="w" fact="0.5"/>
      <dgm:constr type="ctrY" for="ch" forName="centerTile" refType="h" fact="0.5"/>
      <dgm:constr type="w" for="ch" forName="centerTile" refType="w" fact="0.3"/>
      <dgm:constr type="h" for="ch" forName="centerTile" refType="h" fact="0.25"/>
      <dgm:constr type="primFontSz" for="des" ptType="node" op="equ" val="65"/>
    </dgm:constrLst>
    <dgm:ruleLst/>
    <dgm:choose name="Name0">
      <dgm:if name="Name1" axis="ch" ptType="node" func="cnt" op="gte" val="1">
        <dgm:layoutNode name="matrix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l" for="ch" forName="tile1"/>
            <dgm:constr type="t" for="ch" forName="tile1"/>
            <dgm:constr type="r" for="ch" forName="tile1" refType="w" fact="0.5"/>
            <dgm:constr type="b" for="ch" forName="tile1" refType="h" fact="0.5"/>
            <dgm:constr type="l" for="ch" forName="tile1text" refType="l" refFor="ch" refForName="tile1"/>
            <dgm:constr type="t" for="ch" forName="tile1text" refType="t" refFor="ch" refForName="tile1"/>
            <dgm:constr type="w" for="ch" forName="tile1text" refType="w" refFor="ch" refForName="tile1"/>
            <dgm:constr type="h" for="ch" forName="tile1text" refType="h" refFor="ch" refForName="tile1" fact="0.75"/>
            <dgm:constr type="r" for="ch" forName="tile2" refType="w"/>
            <dgm:constr type="t" for="ch" forName="tile2"/>
            <dgm:constr type="l" for="ch" forName="tile2" refType="w" fact="0.5"/>
            <dgm:constr type="b" for="ch" forName="tile2" refType="h" fact="0.5"/>
            <dgm:constr type="r" for="ch" forName="tile2text" refType="r" refFor="ch" refForName="tile2"/>
            <dgm:constr type="t" for="ch" forName="tile2text" refType="t" refFor="ch" refForName="tile2"/>
            <dgm:constr type="w" for="ch" forName="tile2text" refType="w" refFor="ch" refForName="tile2"/>
            <dgm:constr type="h" for="ch" forName="tile2text" refType="h" refFor="ch" refForName="tile2" fact="0.75"/>
            <dgm:constr type="l" for="ch" forName="tile3"/>
            <dgm:constr type="b" for="ch" forName="tile3" refType="h"/>
            <dgm:constr type="r" for="ch" forName="tile3" refType="w" fact="0.5"/>
            <dgm:constr type="t" for="ch" forName="tile3" refType="h" fact="0.5"/>
            <dgm:constr type="l" for="ch" forName="tile3text" refType="l" refFor="ch" refForName="tile3"/>
            <dgm:constr type="b" for="ch" forName="tile3text" refType="b" refFor="ch" refForName="tile3"/>
            <dgm:constr type="w" for="ch" forName="tile3text" refType="w" refFor="ch" refForName="tile3"/>
            <dgm:constr type="h" for="ch" forName="tile3text" refType="h" refFor="ch" refForName="tile3" fact="0.75"/>
            <dgm:constr type="r" for="ch" forName="tile4" refType="w"/>
            <dgm:constr type="b" for="ch" forName="tile4" refType="h"/>
            <dgm:constr type="l" for="ch" forName="tile4" refType="w" fact="0.5"/>
            <dgm:constr type="t" for="ch" forName="tile4" refType="h" fact="0.5"/>
            <dgm:constr type="r" for="ch" forName="tile4text" refType="r" refFor="ch" refForName="tile4"/>
            <dgm:constr type="b" for="ch" forName="tile4text" refType="b" refFor="ch" refForName="tile4"/>
            <dgm:constr type="w" for="ch" forName="tile4text" refType="w" refFor="ch" refForName="tile4"/>
            <dgm:constr type="h" for="ch" forName="tile4text" refType="h" refFor="ch" refForName="tile4" fact="0.75"/>
          </dgm:constrLst>
          <dgm:ruleLst/>
          <dgm:layoutNode name="tile1" styleLbl="node1">
            <dgm:alg type="sp"/>
            <dgm:shape xmlns:r="http://schemas.openxmlformats.org/officeDocument/2006/relationships" rot="270" type="round1Rect" r:blip="">
              <dgm:adjLst/>
            </dgm:shape>
            <dgm:choose name="Name2">
              <dgm:if name="Name3" func="var" arg="dir" op="equ" val="norm">
                <dgm:presOf axis="ch ch desOrSelf" ptType="node node node" st="1 1 1" cnt="1 1 0"/>
              </dgm:if>
              <dgm:else name="Name4">
                <dgm:presOf axis="ch ch desOrSelf" ptType="node node node" st="1 2 1" cnt="1 1 0"/>
              </dgm:else>
            </dgm:choose>
            <dgm:constrLst/>
            <dgm:ruleLst/>
          </dgm:layoutNode>
          <dgm:layoutNode name="tile1text" styleLbl="node1">
            <dgm:varLst>
              <dgm:chMax val="0"/>
              <dgm:chPref val="0"/>
              <dgm:bulletEnabled val="1"/>
            </dgm:varLst>
            <dgm:choose name="Name5">
              <dgm:if name="Name6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7">
                <dgm:alg type="tx"/>
              </dgm:else>
            </dgm:choose>
            <dgm:shape xmlns:r="http://schemas.openxmlformats.org/officeDocument/2006/relationships" rot="270" type="rect" r:blip="" hideGeom="1">
              <dgm:adjLst>
                <dgm:adj idx="1" val="0.2"/>
              </dgm:adjLst>
            </dgm:shape>
            <dgm:choose name="Name8">
              <dgm:if name="Name9" func="var" arg="dir" op="equ" val="norm">
                <dgm:presOf axis="ch ch desOrSelf" ptType="node node node" st="1 1 1" cnt="1 1 0"/>
              </dgm:if>
              <dgm:else name="Name10">
                <dgm:presOf axis="ch ch desOrSelf" ptType="node node node" st="1 2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2" styleLbl="node1">
            <dgm:alg type="sp"/>
            <dgm:shape xmlns:r="http://schemas.openxmlformats.org/officeDocument/2006/relationships" type="round1Rect" r:blip="">
              <dgm:adjLst/>
            </dgm:shape>
            <dgm:choose name="Name11">
              <dgm:if name="Name12" func="var" arg="dir" op="equ" val="norm">
                <dgm:presOf axis="ch ch desOrSelf" ptType="node node node" st="1 2 1" cnt="1 1 0"/>
              </dgm:if>
              <dgm:else name="Name13">
                <dgm:presOf axis="ch ch desOrSelf" ptType="node node node" st="1 1 1" cnt="1 1 0"/>
              </dgm:else>
            </dgm:choose>
            <dgm:constrLst/>
            <dgm:ruleLst/>
          </dgm:layoutNode>
          <dgm:layoutNode name="tile2text" styleLbl="node1">
            <dgm:varLst>
              <dgm:chMax val="0"/>
              <dgm:chPref val="0"/>
              <dgm:bulletEnabled val="1"/>
            </dgm:varLst>
            <dgm:choose name="Name14">
              <dgm:if name="Name15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16">
                <dgm:alg type="tx"/>
              </dgm:else>
            </dgm:choose>
            <dgm:shape xmlns:r="http://schemas.openxmlformats.org/officeDocument/2006/relationships" type="rect" r:blip="" hideGeom="1">
              <dgm:adjLst/>
            </dgm:shape>
            <dgm:choose name="Name17">
              <dgm:if name="Name18" func="var" arg="dir" op="equ" val="norm">
                <dgm:presOf axis="ch ch desOrSelf" ptType="node node node" st="1 2 1" cnt="1 1 0"/>
              </dgm:if>
              <dgm:else name="Name19">
                <dgm:presOf axis="ch ch desOrSelf" ptType="node node node" st="1 1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3" styleLbl="node1">
            <dgm:alg type="sp"/>
            <dgm:shape xmlns:r="http://schemas.openxmlformats.org/officeDocument/2006/relationships" rot="180" type="round1Rect" r:blip="">
              <dgm:adjLst/>
            </dgm:shape>
            <dgm:choose name="Name20">
              <dgm:if name="Name21" func="var" arg="dir" op="equ" val="norm">
                <dgm:presOf axis="ch ch desOrSelf" ptType="node node node" st="1 3 1" cnt="1 1 0"/>
              </dgm:if>
              <dgm:else name="Name22">
                <dgm:presOf axis="ch ch desOrSelf" ptType="node node node" st="1 4 1" cnt="1 1 0"/>
              </dgm:else>
            </dgm:choose>
            <dgm:constrLst/>
            <dgm:ruleLst/>
          </dgm:layoutNode>
          <dgm:layoutNode name="tile3text" styleLbl="node1">
            <dgm:varLst>
              <dgm:chMax val="0"/>
              <dgm:chPref val="0"/>
              <dgm:bulletEnabled val="1"/>
            </dgm:varLst>
            <dgm:choose name="Name23">
              <dgm:if name="Name24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25">
                <dgm:alg type="tx"/>
              </dgm:else>
            </dgm:choose>
            <dgm:shape xmlns:r="http://schemas.openxmlformats.org/officeDocument/2006/relationships" rot="180" type="rect" r:blip="" hideGeom="1">
              <dgm:adjLst/>
            </dgm:shape>
            <dgm:choose name="Name26">
              <dgm:if name="Name27" func="var" arg="dir" op="equ" val="norm">
                <dgm:presOf axis="ch ch desOrSelf" ptType="node node node" st="1 3 1" cnt="1 1 0"/>
              </dgm:if>
              <dgm:else name="Name28">
                <dgm:presOf axis="ch ch desOrSelf" ptType="node node node" st="1 4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4" styleLbl="node1">
            <dgm:alg type="sp"/>
            <dgm:shape xmlns:r="http://schemas.openxmlformats.org/officeDocument/2006/relationships" rot="90" type="round1Rect" r:blip="">
              <dgm:adjLst/>
            </dgm:shape>
            <dgm:choose name="Name29">
              <dgm:if name="Name30" func="var" arg="dir" op="equ" val="norm">
                <dgm:presOf axis="ch ch desOrSelf" ptType="node node node" st="1 4 1" cnt="1 1 0"/>
              </dgm:if>
              <dgm:else name="Name31">
                <dgm:presOf axis="ch ch desOrSelf" ptType="node node node" st="1 3 1" cnt="1 1 0"/>
              </dgm:else>
            </dgm:choose>
            <dgm:constrLst/>
            <dgm:ruleLst/>
          </dgm:layoutNode>
          <dgm:layoutNode name="tile4text" styleLbl="node1">
            <dgm:varLst>
              <dgm:chMax val="0"/>
              <dgm:chPref val="0"/>
              <dgm:bulletEnabled val="1"/>
            </dgm:varLst>
            <dgm:choose name="Name32">
              <dgm:if name="Name33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34">
                <dgm:alg type="tx"/>
              </dgm:else>
            </dgm:choose>
            <dgm:shape xmlns:r="http://schemas.openxmlformats.org/officeDocument/2006/relationships" rot="90" type="rect" r:blip="" hideGeom="1">
              <dgm:adjLst/>
            </dgm:shape>
            <dgm:choose name="Name35">
              <dgm:if name="Name36" func="var" arg="dir" op="equ" val="norm">
                <dgm:presOf axis="ch ch desOrSelf" ptType="node node node" st="1 4 1" cnt="1 1 0"/>
              </dgm:if>
              <dgm:else name="Name37">
                <dgm:presOf axis="ch ch desOrSelf" ptType="node node node" st="1 3 1" cnt="1 1 0"/>
              </dgm:else>
            </dgm:choose>
            <dgm:constrLst/>
            <dgm:ruleLst>
              <dgm:rule type="primFontSz" val="5" fact="NaN" max="NaN"/>
            </dgm:ruleLst>
          </dgm:layoutNode>
        </dgm:layoutNode>
        <dgm:layoutNode name="centerTile" styleLbl="fgShp">
          <dgm:varLst>
            <dgm:chMax val="0"/>
            <dgm:chPref val="0"/>
          </dgm:varLst>
          <dgm:alg type="tx"/>
          <dgm:shape xmlns:r="http://schemas.openxmlformats.org/officeDocument/2006/relationships" type="roundRect" r:blip="">
            <dgm:adjLst/>
          </dgm:shape>
          <dgm:presOf axis="ch" ptType="node" cnt="1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38"/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6503F3-516F-4656-A44D-EDAA8249C725}" type="datetimeFigureOut">
              <a:rPr lang="ru-RU" smtClean="0"/>
              <a:pPr/>
              <a:t>15.08.2014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DE1B0F-33C4-42D6-9225-015BCE6C682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6503F3-516F-4656-A44D-EDAA8249C725}" type="datetimeFigureOut">
              <a:rPr lang="ru-RU" smtClean="0"/>
              <a:pPr/>
              <a:t>15.08.2014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DE1B0F-33C4-42D6-9225-015BCE6C682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6503F3-516F-4656-A44D-EDAA8249C725}" type="datetimeFigureOut">
              <a:rPr lang="ru-RU" smtClean="0"/>
              <a:pPr/>
              <a:t>15.08.2014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DE1B0F-33C4-42D6-9225-015BCE6C682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6503F3-516F-4656-A44D-EDAA8249C725}" type="datetimeFigureOut">
              <a:rPr lang="ru-RU" smtClean="0"/>
              <a:pPr/>
              <a:t>15.08.2014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DE1B0F-33C4-42D6-9225-015BCE6C682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6503F3-516F-4656-A44D-EDAA8249C725}" type="datetimeFigureOut">
              <a:rPr lang="ru-RU" smtClean="0"/>
              <a:pPr/>
              <a:t>15.08.2014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DE1B0F-33C4-42D6-9225-015BCE6C682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6503F3-516F-4656-A44D-EDAA8249C725}" type="datetimeFigureOut">
              <a:rPr lang="ru-RU" smtClean="0"/>
              <a:pPr/>
              <a:t>15.08.2014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DE1B0F-33C4-42D6-9225-015BCE6C682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6503F3-516F-4656-A44D-EDAA8249C725}" type="datetimeFigureOut">
              <a:rPr lang="ru-RU" smtClean="0"/>
              <a:pPr/>
              <a:t>15.08.2014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DE1B0F-33C4-42D6-9225-015BCE6C682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6503F3-516F-4656-A44D-EDAA8249C725}" type="datetimeFigureOut">
              <a:rPr lang="ru-RU" smtClean="0"/>
              <a:pPr/>
              <a:t>15.08.2014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DE1B0F-33C4-42D6-9225-015BCE6C682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6503F3-516F-4656-A44D-EDAA8249C725}" type="datetimeFigureOut">
              <a:rPr lang="ru-RU" smtClean="0"/>
              <a:pPr/>
              <a:t>15.08.2014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DE1B0F-33C4-42D6-9225-015BCE6C682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6503F3-516F-4656-A44D-EDAA8249C725}" type="datetimeFigureOut">
              <a:rPr lang="ru-RU" smtClean="0"/>
              <a:pPr/>
              <a:t>15.08.2014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DE1B0F-33C4-42D6-9225-015BCE6C682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6503F3-516F-4656-A44D-EDAA8249C725}" type="datetimeFigureOut">
              <a:rPr lang="ru-RU" smtClean="0"/>
              <a:pPr/>
              <a:t>15.08.2014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F9DE1B0F-33C4-42D6-9225-015BCE6C682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236503F3-516F-4656-A44D-EDAA8249C725}" type="datetimeFigureOut">
              <a:rPr lang="ru-RU" smtClean="0"/>
              <a:pPr/>
              <a:t>15.08.2014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F9DE1B0F-33C4-42D6-9225-015BCE6C6825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2.xml"/><Relationship Id="rId3" Type="http://schemas.openxmlformats.org/officeDocument/2006/relationships/image" Target="../media/image6.jpeg"/><Relationship Id="rId7" Type="http://schemas.openxmlformats.org/officeDocument/2006/relationships/diagramQuickStyle" Target="../diagrams/quickStyle2.xml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6" Type="http://schemas.openxmlformats.org/officeDocument/2006/relationships/diagramLayout" Target="../diagrams/layout2.xml"/><Relationship Id="rId5" Type="http://schemas.openxmlformats.org/officeDocument/2006/relationships/diagramData" Target="../diagrams/data2.xml"/><Relationship Id="rId4" Type="http://schemas.openxmlformats.org/officeDocument/2006/relationships/image" Target="../media/image7.jpeg"/><Relationship Id="rId9" Type="http://schemas.microsoft.com/office/2007/relationships/diagramDrawing" Target="../diagrams/drawing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ru-RU" b="0" dirty="0" smtClean="0"/>
              <a:t>Всероссийский конкурс «Учитель года России — 2014»</a:t>
            </a:r>
            <a:endParaRPr lang="ru-RU" dirty="0"/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ru-RU" dirty="0" smtClean="0"/>
              <a:t>Шилова Е. А.</a:t>
            </a:r>
          </a:p>
          <a:p>
            <a:r>
              <a:rPr lang="ru-RU" dirty="0" smtClean="0"/>
              <a:t>Великий Новгород</a:t>
            </a:r>
          </a:p>
          <a:p>
            <a:r>
              <a:rPr lang="ru-RU" dirty="0" err="1" smtClean="0"/>
              <a:t>Метапредметный</a:t>
            </a:r>
            <a:r>
              <a:rPr lang="ru-RU" dirty="0" smtClean="0"/>
              <a:t> подход: </a:t>
            </a:r>
          </a:p>
          <a:p>
            <a:r>
              <a:rPr lang="ru-RU" dirty="0" smtClean="0"/>
              <a:t>Развитие </a:t>
            </a:r>
            <a:r>
              <a:rPr lang="ru-RU" dirty="0" err="1" smtClean="0"/>
              <a:t>радиантного</a:t>
            </a:r>
            <a:r>
              <a:rPr lang="ru-RU" dirty="0" smtClean="0"/>
              <a:t> мышления для формирования целевых установок учебной деятельности</a:t>
            </a:r>
          </a:p>
          <a:p>
            <a:endParaRPr lang="ru-RU" dirty="0" smtClean="0"/>
          </a:p>
          <a:p>
            <a:endParaRPr lang="ru-RU" dirty="0"/>
          </a:p>
        </p:txBody>
      </p:sp>
      <p:pic>
        <p:nvPicPr>
          <p:cNvPr id="6" name="Рисунок 5" descr="site_logo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547664" y="5157192"/>
            <a:ext cx="6350000" cy="13208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Диаграмма связей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ru-RU" dirty="0" smtClean="0"/>
              <a:t>известная </a:t>
            </a:r>
            <a:r>
              <a:rPr lang="ru-RU" dirty="0" smtClean="0"/>
              <a:t>также как интеллект-карта, карта мыслей, ментальная карта или ассоциативная</a:t>
            </a:r>
            <a:r>
              <a:rPr lang="ru-RU" b="1" dirty="0" smtClean="0"/>
              <a:t> </a:t>
            </a:r>
            <a:r>
              <a:rPr lang="ru-RU" dirty="0" smtClean="0"/>
              <a:t>карта</a:t>
            </a:r>
          </a:p>
          <a:p>
            <a:r>
              <a:rPr lang="ru-RU" dirty="0" smtClean="0"/>
              <a:t>д</a:t>
            </a:r>
            <a:r>
              <a:rPr lang="ru-RU" dirty="0" smtClean="0"/>
              <a:t>иаграмма связей </a:t>
            </a:r>
            <a:r>
              <a:rPr lang="ru-RU" dirty="0" smtClean="0"/>
              <a:t>реализуется в виде </a:t>
            </a:r>
            <a:r>
              <a:rPr lang="ru-RU" dirty="0" smtClean="0"/>
              <a:t>древовидной схемы, </a:t>
            </a:r>
            <a:r>
              <a:rPr lang="ru-RU" dirty="0" smtClean="0"/>
              <a:t>на которой изображены слова, идеи, задачи или другие понятия, связанные ветвями, отходящими от центрального понятия или </a:t>
            </a:r>
            <a:r>
              <a:rPr lang="ru-RU" dirty="0" smtClean="0"/>
              <a:t>идеи</a:t>
            </a:r>
          </a:p>
          <a:p>
            <a:r>
              <a:rPr lang="ru-RU" dirty="0" smtClean="0"/>
              <a:t>в</a:t>
            </a:r>
            <a:r>
              <a:rPr lang="ru-RU" dirty="0" smtClean="0"/>
              <a:t> </a:t>
            </a:r>
            <a:r>
              <a:rPr lang="ru-RU" dirty="0" smtClean="0"/>
              <a:t>основе этой техники лежит принцип «</a:t>
            </a:r>
            <a:r>
              <a:rPr lang="ru-RU" dirty="0" err="1" smtClean="0"/>
              <a:t>радиантного</a:t>
            </a:r>
            <a:r>
              <a:rPr lang="ru-RU" dirty="0" smtClean="0"/>
              <a:t> мышления», относящийся к ассоциативным мыслительным процессам, отправной точкой или точкой приложения которых является центральный </a:t>
            </a:r>
            <a:r>
              <a:rPr lang="ru-RU" dirty="0" smtClean="0"/>
              <a:t>объект</a:t>
            </a:r>
          </a:p>
          <a:p>
            <a:r>
              <a:rPr lang="ru-RU" dirty="0" smtClean="0"/>
              <a:t>Подобный </a:t>
            </a:r>
            <a:r>
              <a:rPr lang="ru-RU" dirty="0" smtClean="0"/>
              <a:t>способ записи позволяет диаграмме связей неограниченно расти и дополняться. Диаграммы связей используются для создания, визуализации, структуризации и классификации </a:t>
            </a:r>
            <a:r>
              <a:rPr lang="ru-RU" dirty="0" smtClean="0"/>
              <a:t>информации</a:t>
            </a:r>
            <a:endParaRPr lang="ru-RU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Создание диаграммы связей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935480"/>
            <a:ext cx="8229600" cy="4661872"/>
          </a:xfrm>
        </p:spPr>
        <p:txBody>
          <a:bodyPr>
            <a:normAutofit fontScale="32500" lnSpcReduction="20000"/>
          </a:bodyPr>
          <a:lstStyle/>
          <a:p>
            <a:pPr algn="ctr">
              <a:buNone/>
            </a:pPr>
            <a:r>
              <a:rPr lang="ru-RU" sz="5500" dirty="0" smtClean="0"/>
              <a:t>Сам автор методики, Тони </a:t>
            </a:r>
            <a:r>
              <a:rPr lang="ru-RU" sz="5500" dirty="0" err="1" smtClean="0"/>
              <a:t>Бьюзен</a:t>
            </a:r>
            <a:r>
              <a:rPr lang="ru-RU" sz="5500" dirty="0" smtClean="0"/>
              <a:t>, выделяет несколько законов создания диаграммы связей</a:t>
            </a:r>
          </a:p>
          <a:p>
            <a:pPr algn="ctr">
              <a:buNone/>
            </a:pPr>
            <a:endParaRPr lang="ru-RU" sz="5500" dirty="0" smtClean="0"/>
          </a:p>
          <a:p>
            <a:pPr algn="ctr">
              <a:buNone/>
            </a:pPr>
            <a:r>
              <a:rPr lang="ru-RU" sz="5500" b="1" dirty="0" smtClean="0"/>
              <a:t>Законы </a:t>
            </a:r>
            <a:r>
              <a:rPr lang="ru-RU" sz="5500" b="1" dirty="0" smtClean="0"/>
              <a:t>содержания и оформления</a:t>
            </a:r>
          </a:p>
          <a:p>
            <a:pPr>
              <a:buNone/>
            </a:pPr>
            <a:r>
              <a:rPr lang="ru-RU" sz="5500" dirty="0" smtClean="0"/>
              <a:t> </a:t>
            </a:r>
          </a:p>
          <a:p>
            <a:r>
              <a:rPr lang="ru-RU" sz="5500" dirty="0" smtClean="0"/>
              <a:t>Используйте эмфазу</a:t>
            </a:r>
          </a:p>
          <a:p>
            <a:r>
              <a:rPr lang="ru-RU" sz="5500" dirty="0" smtClean="0"/>
              <a:t>Всегда используйте центральный </a:t>
            </a:r>
            <a:r>
              <a:rPr lang="ru-RU" sz="5500" dirty="0" smtClean="0"/>
              <a:t>образ</a:t>
            </a:r>
            <a:endParaRPr lang="ru-RU" sz="5500" dirty="0" smtClean="0"/>
          </a:p>
          <a:p>
            <a:r>
              <a:rPr lang="ru-RU" sz="5500" dirty="0" smtClean="0"/>
              <a:t>Как можно чаще используйте графические образы</a:t>
            </a:r>
          </a:p>
          <a:p>
            <a:r>
              <a:rPr lang="ru-RU" sz="5500" dirty="0" smtClean="0"/>
              <a:t>Для центрального образа используйте три и более </a:t>
            </a:r>
            <a:r>
              <a:rPr lang="ru-RU" sz="5500" dirty="0" smtClean="0"/>
              <a:t>цветов</a:t>
            </a:r>
            <a:endParaRPr lang="ru-RU" sz="5500" dirty="0" smtClean="0"/>
          </a:p>
          <a:p>
            <a:r>
              <a:rPr lang="ru-RU" sz="5500" dirty="0" smtClean="0"/>
              <a:t>Чаще придавайте изображению объем, а также используйте выпуклые буквы</a:t>
            </a:r>
          </a:p>
          <a:p>
            <a:r>
              <a:rPr lang="ru-RU" sz="5500" dirty="0" smtClean="0"/>
              <a:t>Пользуйтесь синестезией (комбинированием всех видов эмоционально-чувственного восприятия</a:t>
            </a:r>
            <a:r>
              <a:rPr lang="ru-RU" sz="5500" dirty="0" smtClean="0"/>
              <a:t>)</a:t>
            </a:r>
            <a:endParaRPr lang="ru-RU" sz="5500" dirty="0" smtClean="0"/>
          </a:p>
          <a:p>
            <a:r>
              <a:rPr lang="ru-RU" sz="5500" dirty="0" smtClean="0"/>
              <a:t>Варьируйте размеры букв, толщину линий и масштаб </a:t>
            </a:r>
            <a:r>
              <a:rPr lang="ru-RU" sz="5500" dirty="0" smtClean="0"/>
              <a:t>графики</a:t>
            </a:r>
            <a:endParaRPr lang="ru-RU" sz="5500" dirty="0" smtClean="0"/>
          </a:p>
          <a:p>
            <a:r>
              <a:rPr lang="ru-RU" sz="5500" dirty="0" smtClean="0"/>
              <a:t>Стремитесь к оптимальному размещению </a:t>
            </a:r>
            <a:r>
              <a:rPr lang="ru-RU" sz="5500" dirty="0" smtClean="0"/>
              <a:t>элементов</a:t>
            </a:r>
            <a:endParaRPr lang="ru-RU" sz="5500" dirty="0" smtClean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7544" y="764704"/>
            <a:ext cx="8229600" cy="6093296"/>
          </a:xfrm>
        </p:spPr>
        <p:txBody>
          <a:bodyPr>
            <a:normAutofit fontScale="40000" lnSpcReduction="20000"/>
          </a:bodyPr>
          <a:lstStyle/>
          <a:p>
            <a:endParaRPr lang="ru-RU" sz="3300" b="1" dirty="0" smtClean="0"/>
          </a:p>
          <a:p>
            <a:pPr algn="ctr">
              <a:buNone/>
            </a:pPr>
            <a:r>
              <a:rPr lang="ru-RU" sz="4000" b="1" dirty="0" smtClean="0"/>
              <a:t>Законы содержания и оформления</a:t>
            </a:r>
          </a:p>
          <a:p>
            <a:endParaRPr lang="ru-RU" sz="4000" b="1" dirty="0" smtClean="0"/>
          </a:p>
          <a:p>
            <a:r>
              <a:rPr lang="ru-RU" sz="4000" b="1" dirty="0" smtClean="0"/>
              <a:t>Ассоциируйте</a:t>
            </a:r>
            <a:endParaRPr lang="ru-RU" sz="4000" dirty="0" smtClean="0"/>
          </a:p>
          <a:p>
            <a:r>
              <a:rPr lang="ru-RU" sz="4000" dirty="0" smtClean="0"/>
              <a:t>Используйте стрелки, когда необходимо показать связи между элементами </a:t>
            </a:r>
            <a:r>
              <a:rPr lang="ru-RU" sz="4000" dirty="0" err="1" smtClean="0"/>
              <a:t>интеллект-карты</a:t>
            </a:r>
            <a:r>
              <a:rPr lang="ru-RU" sz="4000" dirty="0" smtClean="0"/>
              <a:t>.</a:t>
            </a:r>
          </a:p>
          <a:p>
            <a:r>
              <a:rPr lang="ru-RU" sz="4000" dirty="0" smtClean="0"/>
              <a:t>Используйте цвета.</a:t>
            </a:r>
          </a:p>
          <a:p>
            <a:r>
              <a:rPr lang="ru-RU" sz="4000" dirty="0" smtClean="0"/>
              <a:t>Используйте кодирование информации.</a:t>
            </a:r>
          </a:p>
          <a:p>
            <a:pPr>
              <a:buNone/>
            </a:pPr>
            <a:r>
              <a:rPr lang="ru-RU" sz="4000" dirty="0" smtClean="0"/>
              <a:t> </a:t>
            </a:r>
          </a:p>
          <a:p>
            <a:r>
              <a:rPr lang="ru-RU" sz="4000" b="1" dirty="0" smtClean="0"/>
              <a:t>Стремитесь к ясности в выражении мыслей</a:t>
            </a:r>
            <a:endParaRPr lang="ru-RU" sz="4000" dirty="0" smtClean="0"/>
          </a:p>
          <a:p>
            <a:r>
              <a:rPr lang="ru-RU" sz="4000" dirty="0" smtClean="0"/>
              <a:t>Придерживайтесь принципа: по одному ключевому слову на каждую линию.</a:t>
            </a:r>
          </a:p>
          <a:p>
            <a:r>
              <a:rPr lang="ru-RU" sz="4000" dirty="0" smtClean="0"/>
              <a:t>Используйте печатные буквы.</a:t>
            </a:r>
          </a:p>
          <a:p>
            <a:r>
              <a:rPr lang="ru-RU" sz="4000" dirty="0" smtClean="0"/>
              <a:t>Размещайте ключевые слова над соответствующими линиями.</a:t>
            </a:r>
          </a:p>
          <a:p>
            <a:r>
              <a:rPr lang="ru-RU" sz="4000" dirty="0" smtClean="0"/>
              <a:t>Следите за тем, чтобы длина линии примерно равнялась длине соответствующего ключевого слова.</a:t>
            </a:r>
          </a:p>
          <a:p>
            <a:r>
              <a:rPr lang="ru-RU" sz="4000" dirty="0" smtClean="0"/>
              <a:t>Соединяйте линии с другими линиями и следите за тем, чтобы главные ветви карты соединялись с центральным образом.</a:t>
            </a:r>
          </a:p>
          <a:p>
            <a:r>
              <a:rPr lang="ru-RU" sz="4000" dirty="0" smtClean="0"/>
              <a:t>Делайте главные линии плавными и более жирными.</a:t>
            </a:r>
          </a:p>
          <a:p>
            <a:r>
              <a:rPr lang="ru-RU" sz="4000" dirty="0" smtClean="0"/>
              <a:t>Отграничивайте блоки важной информации с помощью линий.</a:t>
            </a:r>
          </a:p>
          <a:p>
            <a:r>
              <a:rPr lang="ru-RU" sz="4000" dirty="0" smtClean="0"/>
              <a:t>Следите за тем, чтобы ваши рисунки (образы) были предельно ясными.</a:t>
            </a:r>
          </a:p>
          <a:p>
            <a:r>
              <a:rPr lang="ru-RU" sz="4000" dirty="0" smtClean="0"/>
              <a:t>Держите бумагу горизонтально перед собой, предпочтительно в положении «ландшафт».</a:t>
            </a:r>
          </a:p>
          <a:p>
            <a:r>
              <a:rPr lang="ru-RU" sz="4000" dirty="0" smtClean="0"/>
              <a:t>Старайтесь располагать слова горизонтально.</a:t>
            </a:r>
          </a:p>
          <a:p>
            <a:pPr>
              <a:buNone/>
            </a:pPr>
            <a:endParaRPr lang="ru-RU" sz="4000" dirty="0" smtClean="0"/>
          </a:p>
          <a:p>
            <a:r>
              <a:rPr lang="ru-RU" sz="4000" b="1" dirty="0" smtClean="0"/>
              <a:t>Вырабатывайте собственный стиль.</a:t>
            </a:r>
            <a:endParaRPr lang="ru-RU" sz="4000" dirty="0" smtClean="0"/>
          </a:p>
          <a:p>
            <a:pPr>
              <a:buNone/>
            </a:pPr>
            <a:endParaRPr lang="ru-RU" sz="2800" dirty="0" smtClean="0"/>
          </a:p>
          <a:p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836712"/>
            <a:ext cx="8229600" cy="5487888"/>
          </a:xfrm>
        </p:spPr>
        <p:txBody>
          <a:bodyPr>
            <a:normAutofit lnSpcReduction="10000"/>
          </a:bodyPr>
          <a:lstStyle/>
          <a:p>
            <a:pPr algn="ctr">
              <a:buNone/>
            </a:pPr>
            <a:r>
              <a:rPr lang="ru-RU" sz="2400" dirty="0" smtClean="0"/>
              <a:t>Помимо законов оформления, принято выделять законы структуры диаграммы связей</a:t>
            </a:r>
          </a:p>
          <a:p>
            <a:pPr algn="ctr">
              <a:buNone/>
            </a:pPr>
            <a:endParaRPr lang="ru-RU" sz="2400" b="1" dirty="0" smtClean="0"/>
          </a:p>
          <a:p>
            <a:pPr algn="ctr">
              <a:buNone/>
            </a:pPr>
            <a:r>
              <a:rPr lang="ru-RU" sz="2400" b="1" dirty="0" smtClean="0"/>
              <a:t>Законы </a:t>
            </a:r>
            <a:r>
              <a:rPr lang="ru-RU" sz="2400" b="1" dirty="0" smtClean="0"/>
              <a:t>структуры</a:t>
            </a:r>
          </a:p>
          <a:p>
            <a:pPr>
              <a:buNone/>
            </a:pPr>
            <a:endParaRPr lang="ru-RU" sz="2400" dirty="0" smtClean="0"/>
          </a:p>
          <a:p>
            <a:r>
              <a:rPr lang="ru-RU" sz="2400" dirty="0" smtClean="0"/>
              <a:t>Соблюдайте иерархию </a:t>
            </a:r>
            <a:r>
              <a:rPr lang="ru-RU" sz="2400" dirty="0" smtClean="0"/>
              <a:t>мыслей</a:t>
            </a:r>
            <a:endParaRPr lang="ru-RU" sz="2400" dirty="0" smtClean="0"/>
          </a:p>
          <a:p>
            <a:pPr>
              <a:buNone/>
            </a:pPr>
            <a:endParaRPr lang="ru-RU" sz="2400" dirty="0" smtClean="0"/>
          </a:p>
          <a:p>
            <a:pPr algn="just"/>
            <a:r>
              <a:rPr lang="ru-RU" sz="2400" dirty="0" smtClean="0"/>
              <a:t>Используйте номерную последовательность в изложении </a:t>
            </a:r>
            <a:r>
              <a:rPr lang="ru-RU" sz="2400" dirty="0" smtClean="0"/>
              <a:t>мыслей</a:t>
            </a:r>
          </a:p>
          <a:p>
            <a:endParaRPr lang="ru-RU" sz="2400" dirty="0" smtClean="0"/>
          </a:p>
          <a:p>
            <a:pPr algn="just">
              <a:buNone/>
            </a:pPr>
            <a:r>
              <a:rPr lang="ru-RU" sz="2400" dirty="0" smtClean="0"/>
              <a:t>   Придерживаться этих законов особенно просто, если использовать специальные программы для создания интеллект карт. С ними можно ознакомиться и скачать на сайте</a:t>
            </a:r>
            <a:r>
              <a:rPr lang="en-US" sz="2400" dirty="0" smtClean="0"/>
              <a:t>    </a:t>
            </a:r>
            <a:r>
              <a:rPr lang="ru-RU" sz="2400" dirty="0" smtClean="0"/>
              <a:t> </a:t>
            </a:r>
            <a:r>
              <a:rPr lang="en-US" sz="2400" dirty="0" smtClean="0"/>
              <a:t>http</a:t>
            </a:r>
            <a:r>
              <a:rPr lang="en-US" sz="2400" dirty="0" smtClean="0"/>
              <a:t>://</a:t>
            </a:r>
            <a:r>
              <a:rPr lang="en-US" sz="2400" dirty="0" smtClean="0"/>
              <a:t>www.mind-map.r</a:t>
            </a:r>
            <a:r>
              <a:rPr lang="en-US" sz="2400" dirty="0" smtClean="0"/>
              <a:t>u</a:t>
            </a:r>
            <a:endParaRPr lang="ru-RU" sz="2400" dirty="0" smtClean="0"/>
          </a:p>
          <a:p>
            <a:endParaRPr lang="ru-RU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Условия комбинирования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r>
              <a:rPr lang="ru-RU" b="1" dirty="0" smtClean="0"/>
              <a:t>Первый этап: линейный анализ</a:t>
            </a:r>
          </a:p>
          <a:p>
            <a:r>
              <a:rPr lang="ru-RU" dirty="0" smtClean="0"/>
              <a:t>Необходимо определить цель учебной деятельности – это конечная точка маршрута</a:t>
            </a:r>
          </a:p>
          <a:p>
            <a:r>
              <a:rPr lang="ru-RU" dirty="0" smtClean="0"/>
              <a:t>Затем необходимо определить текущее состояние учебной деятельности - это начальная точка маршрута</a:t>
            </a:r>
          </a:p>
          <a:p>
            <a:r>
              <a:rPr lang="ru-RU" dirty="0" smtClean="0"/>
              <a:t>Самый сложный шаг данного этапа – определить, какой путь позволит достичь цели – промежуточная точка маршрута</a:t>
            </a:r>
            <a:endParaRPr lang="ru-RU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23528" y="908720"/>
            <a:ext cx="8229600" cy="5256584"/>
          </a:xfrm>
        </p:spPr>
        <p:txBody>
          <a:bodyPr>
            <a:normAutofit lnSpcReduction="10000"/>
          </a:bodyPr>
          <a:lstStyle/>
          <a:p>
            <a:pPr algn="ctr">
              <a:buNone/>
            </a:pPr>
            <a:r>
              <a:rPr lang="ru-RU" b="1" dirty="0" smtClean="0"/>
              <a:t>Второй этап: </a:t>
            </a:r>
            <a:r>
              <a:rPr lang="ru-RU" b="1" dirty="0" err="1" smtClean="0"/>
              <a:t>радиантный</a:t>
            </a:r>
            <a:r>
              <a:rPr lang="ru-RU" b="1" dirty="0" smtClean="0"/>
              <a:t> анализ</a:t>
            </a:r>
          </a:p>
          <a:p>
            <a:r>
              <a:rPr lang="ru-RU" dirty="0" smtClean="0"/>
              <a:t>Каждая точка маршрута разбивается на составляющие элементы, имеющие эмоциональную или практическую значимость</a:t>
            </a:r>
          </a:p>
          <a:p>
            <a:r>
              <a:rPr lang="ru-RU" dirty="0" smtClean="0"/>
              <a:t>Для учащихся начальной школы количество подсистем не должно превышать одну</a:t>
            </a:r>
          </a:p>
          <a:p>
            <a:r>
              <a:rPr lang="ru-RU" dirty="0" smtClean="0"/>
              <a:t>Подсистема промежуточной точки может уточняться и дополняться в течение работы с диаграммой связи</a:t>
            </a:r>
          </a:p>
          <a:p>
            <a:pPr algn="ctr">
              <a:buNone/>
            </a:pPr>
            <a:r>
              <a:rPr lang="ru-RU" b="1" dirty="0" smtClean="0"/>
              <a:t>Третий этап: </a:t>
            </a:r>
            <a:r>
              <a:rPr lang="ru-RU" b="1" dirty="0" smtClean="0"/>
              <a:t>следование по маршруту</a:t>
            </a:r>
            <a:endParaRPr lang="ru-RU" b="1" dirty="0" smtClean="0"/>
          </a:p>
          <a:p>
            <a:r>
              <a:rPr lang="ru-RU" dirty="0" smtClean="0"/>
              <a:t>На протяжении пути к цели учащийся отмечает пройденные точки маршрута, вносит коррективы в цель, если </a:t>
            </a:r>
            <a:r>
              <a:rPr lang="ru-RU" dirty="0" smtClean="0"/>
              <a:t>необходимо</a:t>
            </a:r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pPr>
              <a:buNone/>
            </a:pPr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Практическое применение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ru-RU" dirty="0" smtClean="0"/>
              <a:t>Данный способ я использовала в начальной школе в третьих классах. К этому возрасту учащиеся, как правило, в состоянии определить желаемые цели обучения и сформулировать их самостоятельно</a:t>
            </a:r>
          </a:p>
          <a:p>
            <a:r>
              <a:rPr lang="ru-RU" dirty="0" smtClean="0"/>
              <a:t>На следующем слайде представлена </a:t>
            </a:r>
            <a:r>
              <a:rPr lang="ru-RU" dirty="0" err="1" smtClean="0"/>
              <a:t>линейно-радиантная</a:t>
            </a:r>
            <a:r>
              <a:rPr lang="ru-RU" dirty="0" smtClean="0"/>
              <a:t> карта одного из учащихся, где целью учебной деятельности было научиться выразительно и красиво читать на английском языке</a:t>
            </a:r>
          </a:p>
          <a:p>
            <a:r>
              <a:rPr lang="ru-RU" dirty="0" smtClean="0"/>
              <a:t>При анализе текущей ситуации учащийся отметил негативную эмоциональную составляющую, мешающую правильному чтению</a:t>
            </a:r>
          </a:p>
          <a:p>
            <a:r>
              <a:rPr lang="ru-RU" dirty="0" smtClean="0"/>
              <a:t>Проложенный учащимся маршрут позволил в достаточно сжатые сроки (третья и четвертая четверть) достичь поставленной цели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IMG_20140816_00120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16200000">
            <a:off x="1640675" y="-528441"/>
            <a:ext cx="6030669" cy="8040892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>
              <a:buNone/>
            </a:pPr>
            <a:endParaRPr lang="ru-RU" sz="5400" dirty="0" smtClean="0"/>
          </a:p>
          <a:p>
            <a:pPr algn="ctr">
              <a:buNone/>
            </a:pPr>
            <a:r>
              <a:rPr lang="ru-RU" sz="5400" dirty="0" smtClean="0"/>
              <a:t>Спасибо за внимание!</a:t>
            </a:r>
            <a:endParaRPr lang="ru-RU" sz="54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Крестик на карте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 lnSpcReduction="10000"/>
          </a:bodyPr>
          <a:lstStyle/>
          <a:p>
            <a:r>
              <a:rPr lang="ru-RU" dirty="0" err="1" smtClean="0"/>
              <a:t>Метапредметный</a:t>
            </a:r>
            <a:r>
              <a:rPr lang="ru-RU" dirty="0" smtClean="0"/>
              <a:t> подход: </a:t>
            </a:r>
          </a:p>
          <a:p>
            <a:r>
              <a:rPr lang="ru-RU" dirty="0" smtClean="0"/>
              <a:t>Развитие </a:t>
            </a:r>
            <a:r>
              <a:rPr lang="ru-RU" dirty="0" err="1" smtClean="0"/>
              <a:t>линейно-радиантного</a:t>
            </a:r>
            <a:r>
              <a:rPr lang="ru-RU" dirty="0" smtClean="0"/>
              <a:t> </a:t>
            </a:r>
            <a:r>
              <a:rPr lang="ru-RU" dirty="0" smtClean="0"/>
              <a:t>мышления для формирования целевых установок учебной деятельности</a:t>
            </a:r>
            <a:endParaRPr lang="ru-RU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 smtClean="0"/>
              <a:t>Метапредметность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b="1" dirty="0" err="1" smtClean="0"/>
              <a:t>Метапредметные</a:t>
            </a:r>
            <a:r>
              <a:rPr lang="ru-RU" b="1" dirty="0" smtClean="0"/>
              <a:t> результаты образовательной деятельности: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Способы деятельности, применимые как в рамках образовательного процесса, так и при решении проблем в реальных жизненных ситуациях, освоенные обучающимися на базе одного, нескольких или всех учебных предметов</a:t>
            </a:r>
          </a:p>
          <a:p>
            <a:endParaRPr lang="ru-RU" dirty="0"/>
          </a:p>
        </p:txBody>
      </p:sp>
      <p:pic>
        <p:nvPicPr>
          <p:cNvPr id="4" name="Рисунок 3" descr="logo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220072" y="5085184"/>
            <a:ext cx="3143250" cy="85725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dirty="0" smtClean="0"/>
              <a:t>Реализация </a:t>
            </a:r>
            <a:r>
              <a:rPr lang="ru-RU" sz="3600" dirty="0" err="1" smtClean="0"/>
              <a:t>метапредметного</a:t>
            </a:r>
            <a:r>
              <a:rPr lang="ru-RU" sz="3600" dirty="0" smtClean="0"/>
              <a:t> подхода через формирование УУД </a:t>
            </a:r>
            <a:endParaRPr lang="ru-RU" sz="36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algn="ctr">
              <a:buNone/>
            </a:pPr>
            <a:r>
              <a:rPr lang="ru-RU" b="1" i="1" dirty="0" smtClean="0"/>
              <a:t>Регулятивные универсальные учебные действия, направленные на формирование целевых установок учебной деятельности:</a:t>
            </a:r>
            <a:endParaRPr lang="ru-RU" dirty="0" smtClean="0"/>
          </a:p>
          <a:p>
            <a:r>
              <a:rPr lang="ru-RU" i="1" dirty="0" smtClean="0"/>
              <a:t>-  удерживать </a:t>
            </a:r>
            <a:r>
              <a:rPr lang="ru-RU" dirty="0" smtClean="0"/>
              <a:t>цель деятельности до получения её результата;    </a:t>
            </a:r>
          </a:p>
          <a:p>
            <a:r>
              <a:rPr lang="ru-RU" dirty="0" smtClean="0"/>
              <a:t>- </a:t>
            </a:r>
            <a:r>
              <a:rPr lang="ru-RU" i="1" dirty="0" smtClean="0"/>
              <a:t>планировать </a:t>
            </a:r>
            <a:r>
              <a:rPr lang="ru-RU" dirty="0" smtClean="0"/>
              <a:t>решение учебной задачи: выстраивать последовательность необходимых операций (алгоритм действий);      </a:t>
            </a:r>
          </a:p>
          <a:p>
            <a:r>
              <a:rPr lang="ru-RU" dirty="0" smtClean="0"/>
              <a:t>-  </a:t>
            </a:r>
            <a:r>
              <a:rPr lang="ru-RU" i="1" dirty="0" smtClean="0"/>
              <a:t>оценивать </a:t>
            </a:r>
            <a:r>
              <a:rPr lang="ru-RU" dirty="0" smtClean="0"/>
              <a:t>весомость приводимых доказательств и рассуждений («убедительно, ложно, истинно, существенно, не существенно»);    </a:t>
            </a:r>
          </a:p>
          <a:p>
            <a:r>
              <a:rPr lang="ru-RU" dirty="0" smtClean="0"/>
              <a:t>- </a:t>
            </a:r>
            <a:r>
              <a:rPr lang="ru-RU" i="1" dirty="0" smtClean="0"/>
              <a:t>корректировать </a:t>
            </a:r>
            <a:r>
              <a:rPr lang="ru-RU" dirty="0" smtClean="0"/>
              <a:t> деятельность: вносить изменения в процесс с учётом возникших трудностей и ошибок; намечать способы их устранения;</a:t>
            </a:r>
          </a:p>
          <a:p>
            <a:r>
              <a:rPr lang="ru-RU" dirty="0" smtClean="0"/>
              <a:t>- </a:t>
            </a:r>
            <a:r>
              <a:rPr lang="ru-RU" i="1" dirty="0" smtClean="0"/>
              <a:t>анализировать </a:t>
            </a:r>
            <a:r>
              <a:rPr lang="ru-RU" dirty="0" smtClean="0"/>
              <a:t>эмоциональные состояния, полученные от успешной (неуспешной) деятельности, </a:t>
            </a:r>
            <a:r>
              <a:rPr lang="ru-RU" i="1" dirty="0" smtClean="0"/>
              <a:t>оценивать </a:t>
            </a:r>
            <a:r>
              <a:rPr lang="ru-RU" dirty="0" smtClean="0"/>
              <a:t>их влияние на настроение человека.</a:t>
            </a: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Психические и психологические особенности школьников</a:t>
            </a:r>
            <a:endParaRPr lang="ru-RU" dirty="0"/>
          </a:p>
        </p:txBody>
      </p:sp>
      <p:pic>
        <p:nvPicPr>
          <p:cNvPr id="7" name="Содержимое 6" descr="prism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771800" y="1988840"/>
            <a:ext cx="3121114" cy="196055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TextBox 7"/>
          <p:cNvSpPr txBox="1"/>
          <p:nvPr/>
        </p:nvSpPr>
        <p:spPr>
          <a:xfrm>
            <a:off x="467544" y="4653136"/>
            <a:ext cx="792088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dirty="0" smtClean="0"/>
              <a:t>Реализация </a:t>
            </a:r>
            <a:r>
              <a:rPr lang="ru-RU" dirty="0" err="1" smtClean="0"/>
              <a:t>метапредметного</a:t>
            </a:r>
            <a:r>
              <a:rPr lang="ru-RU" dirty="0" smtClean="0"/>
              <a:t> подхода невозможна без учета психических и психологических особенностей учащихся младшего школьного возраста. Любознательность, эмоциональность, малая </a:t>
            </a:r>
            <a:r>
              <a:rPr lang="ru-RU" dirty="0" err="1" smtClean="0"/>
              <a:t>дифференцированность</a:t>
            </a:r>
            <a:r>
              <a:rPr lang="ru-RU" dirty="0" smtClean="0"/>
              <a:t> восприятия, непроизвольность внимания, наглядно-образная память и воссоздающее воображение диктуют особые требования к методике формирования целевых установок учебной деятельности.</a:t>
            </a:r>
            <a:endParaRPr lang="ru-RU" dirty="0"/>
          </a:p>
        </p:txBody>
      </p:sp>
      <p:sp>
        <p:nvSpPr>
          <p:cNvPr id="10" name="Стрелка вправо 9"/>
          <p:cNvSpPr/>
          <p:nvPr/>
        </p:nvSpPr>
        <p:spPr>
          <a:xfrm>
            <a:off x="251520" y="2420888"/>
            <a:ext cx="2592288" cy="2088232"/>
          </a:xfrm>
          <a:prstGeom prst="righ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err="1" smtClean="0"/>
              <a:t>Метапредметный</a:t>
            </a:r>
            <a:r>
              <a:rPr lang="ru-RU" dirty="0" smtClean="0"/>
              <a:t> подход</a:t>
            </a:r>
            <a:endParaRPr lang="ru-RU" dirty="0"/>
          </a:p>
        </p:txBody>
      </p:sp>
      <p:sp>
        <p:nvSpPr>
          <p:cNvPr id="14" name="Стрелка вправо 13"/>
          <p:cNvSpPr/>
          <p:nvPr/>
        </p:nvSpPr>
        <p:spPr>
          <a:xfrm>
            <a:off x="5868144" y="2492896"/>
            <a:ext cx="2592288" cy="2088232"/>
          </a:xfrm>
          <a:prstGeom prst="righ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Формирование УУД</a:t>
            </a:r>
            <a:endParaRPr lang="ru-RU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Поиск средства обучения</a:t>
            </a:r>
            <a:endParaRPr lang="ru-RU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457200" y="1935163"/>
          <a:ext cx="8229600" cy="438943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Географическая карта</a:t>
            </a:r>
            <a:endParaRPr lang="ru-RU" dirty="0"/>
          </a:p>
        </p:txBody>
      </p:sp>
      <p:pic>
        <p:nvPicPr>
          <p:cNvPr id="4" name="Содержимое 3" descr="parchment-treasure-map-1-25028808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51520" y="1772816"/>
            <a:ext cx="1145728" cy="1440160"/>
          </a:xfrm>
        </p:spPr>
      </p:pic>
      <p:pic>
        <p:nvPicPr>
          <p:cNvPr id="5" name="Рисунок 4" descr="Herberstein-Moscovia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4077072"/>
            <a:ext cx="3528392" cy="256211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 descr="Fra_mauro_map_fiordelixe_black_sea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228184" y="4581128"/>
            <a:ext cx="2613382" cy="1633364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339752" y="1772816"/>
            <a:ext cx="66247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Образно-знаковая модель действительности</a:t>
            </a:r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3347864" y="2060848"/>
            <a:ext cx="262778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Древнейший инструмент </a:t>
            </a:r>
            <a:r>
              <a:rPr lang="ru-RU" dirty="0" err="1" smtClean="0"/>
              <a:t>целеполагания</a:t>
            </a:r>
            <a:r>
              <a:rPr lang="ru-RU" dirty="0" smtClean="0"/>
              <a:t> и </a:t>
            </a:r>
          </a:p>
          <a:p>
            <a:pPr algn="ctr"/>
            <a:r>
              <a:rPr lang="ru-RU" dirty="0" smtClean="0"/>
              <a:t>определения зон развития</a:t>
            </a:r>
            <a:endParaRPr lang="ru-RU" dirty="0"/>
          </a:p>
        </p:txBody>
      </p:sp>
      <p:graphicFrame>
        <p:nvGraphicFramePr>
          <p:cNvPr id="9" name="Содержимое 3"/>
          <p:cNvGraphicFramePr>
            <a:graphicFrameLocks/>
          </p:cNvGraphicFramePr>
          <p:nvPr/>
        </p:nvGraphicFramePr>
        <p:xfrm>
          <a:off x="2123728" y="2204864"/>
          <a:ext cx="5194920" cy="278998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3779912" y="5229200"/>
            <a:ext cx="20882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Линейное мышление</a:t>
            </a:r>
            <a:endParaRPr lang="ru-RU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457200" y="1935163"/>
          <a:ext cx="8229600" cy="438943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Скругленный прямоугольник 4"/>
          <p:cNvSpPr/>
          <p:nvPr/>
        </p:nvSpPr>
        <p:spPr>
          <a:xfrm>
            <a:off x="683568" y="1268760"/>
            <a:ext cx="1512168" cy="864096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Сейчас я умею…</a:t>
            </a:r>
            <a:endParaRPr lang="ru-RU" dirty="0"/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251520" y="4221088"/>
            <a:ext cx="1296144" cy="864096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Лучше всего я умею…</a:t>
            </a:r>
            <a:endParaRPr lang="ru-RU" dirty="0"/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6228184" y="332656"/>
            <a:ext cx="2664296" cy="792088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Я хочу это уметь, чтобы…</a:t>
            </a:r>
            <a:endParaRPr lang="ru-RU" dirty="0"/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2339752" y="5733256"/>
            <a:ext cx="2088232" cy="792088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Для достижения цели мне понадобится…</a:t>
            </a:r>
            <a:endParaRPr lang="ru-RU" dirty="0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4788024" y="1268760"/>
            <a:ext cx="2160240" cy="864096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Я смогу научиться…</a:t>
            </a:r>
            <a:endParaRPr lang="ru-RU" dirty="0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3851920" y="2564904"/>
            <a:ext cx="1584176" cy="936104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Я готов …</a:t>
            </a:r>
            <a:endParaRPr lang="ru-RU" dirty="0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7164288" y="4509120"/>
            <a:ext cx="1800200" cy="1440160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Мне важно это уметь, потому что…</a:t>
            </a:r>
            <a:endParaRPr lang="ru-RU" dirty="0"/>
          </a:p>
        </p:txBody>
      </p:sp>
      <p:cxnSp>
        <p:nvCxnSpPr>
          <p:cNvPr id="13" name="Прямая со стрелкой 12"/>
          <p:cNvCxnSpPr/>
          <p:nvPr/>
        </p:nvCxnSpPr>
        <p:spPr>
          <a:xfrm flipV="1">
            <a:off x="1475656" y="2204864"/>
            <a:ext cx="0" cy="21602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 стрелкой 14"/>
          <p:cNvCxnSpPr/>
          <p:nvPr/>
        </p:nvCxnSpPr>
        <p:spPr>
          <a:xfrm flipH="1">
            <a:off x="1259632" y="3861048"/>
            <a:ext cx="216024" cy="28803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 стрелкой 16"/>
          <p:cNvCxnSpPr/>
          <p:nvPr/>
        </p:nvCxnSpPr>
        <p:spPr>
          <a:xfrm flipV="1">
            <a:off x="4644008" y="3645024"/>
            <a:ext cx="0" cy="43204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 стрелкой 18"/>
          <p:cNvCxnSpPr/>
          <p:nvPr/>
        </p:nvCxnSpPr>
        <p:spPr>
          <a:xfrm flipH="1">
            <a:off x="2699792" y="5445224"/>
            <a:ext cx="720080" cy="21602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Прямая со стрелкой 20"/>
          <p:cNvCxnSpPr/>
          <p:nvPr/>
        </p:nvCxnSpPr>
        <p:spPr>
          <a:xfrm flipV="1">
            <a:off x="8460432" y="1196752"/>
            <a:ext cx="0" cy="129614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Прямая со стрелкой 22"/>
          <p:cNvCxnSpPr/>
          <p:nvPr/>
        </p:nvCxnSpPr>
        <p:spPr>
          <a:xfrm flipH="1" flipV="1">
            <a:off x="6588224" y="2204864"/>
            <a:ext cx="216024" cy="21602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Прямая со стрелкой 24"/>
          <p:cNvCxnSpPr/>
          <p:nvPr/>
        </p:nvCxnSpPr>
        <p:spPr>
          <a:xfrm>
            <a:off x="7884368" y="3861048"/>
            <a:ext cx="0" cy="57606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Box 25"/>
          <p:cNvSpPr txBox="1"/>
          <p:nvPr/>
        </p:nvSpPr>
        <p:spPr>
          <a:xfrm>
            <a:off x="395536" y="764704"/>
            <a:ext cx="46805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Каждая точка пути многомерна</a:t>
            </a:r>
            <a:endParaRPr lang="ru-RU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Тони </a:t>
            </a:r>
            <a:r>
              <a:rPr lang="ru-RU" dirty="0" err="1" smtClean="0"/>
              <a:t>Бьюзен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п</a:t>
            </a:r>
            <a:r>
              <a:rPr lang="ru-RU" dirty="0" smtClean="0"/>
              <a:t>сихолог</a:t>
            </a:r>
          </a:p>
          <a:p>
            <a:r>
              <a:rPr lang="ru-RU" dirty="0" smtClean="0"/>
              <a:t>человек, </a:t>
            </a:r>
            <a:r>
              <a:rPr lang="ru-RU" dirty="0" smtClean="0"/>
              <a:t>который большую часть своего времени отдает людям с пониженными способностями к </a:t>
            </a:r>
            <a:r>
              <a:rPr lang="ru-RU" dirty="0" smtClean="0"/>
              <a:t>учебе</a:t>
            </a:r>
          </a:p>
          <a:p>
            <a:r>
              <a:rPr lang="ru-RU" dirty="0" smtClean="0"/>
              <a:t>о</a:t>
            </a:r>
            <a:r>
              <a:rPr lang="ru-RU" dirty="0" smtClean="0"/>
              <a:t>бладатель </a:t>
            </a:r>
            <a:r>
              <a:rPr lang="ru-RU" dirty="0" smtClean="0"/>
              <a:t>наибольшего в мире уровня «коэффициента творческого мышления»</a:t>
            </a:r>
            <a:endParaRPr lang="ru-RU" dirty="0"/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637</TotalTime>
  <Words>534</Words>
  <Application>Microsoft Office PowerPoint</Application>
  <PresentationFormat>Экран (4:3)</PresentationFormat>
  <Paragraphs>121</Paragraphs>
  <Slides>18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Поток</vt:lpstr>
      <vt:lpstr>Всероссийский конкурс «Учитель года России — 2014»</vt:lpstr>
      <vt:lpstr>Крестик на карте</vt:lpstr>
      <vt:lpstr>Метапредметность</vt:lpstr>
      <vt:lpstr>Реализация метапредметного подхода через формирование УУД </vt:lpstr>
      <vt:lpstr>Психические и психологические особенности школьников</vt:lpstr>
      <vt:lpstr>Поиск средства обучения</vt:lpstr>
      <vt:lpstr>Географическая карта</vt:lpstr>
      <vt:lpstr>Слайд 8</vt:lpstr>
      <vt:lpstr>Тони Бьюзен</vt:lpstr>
      <vt:lpstr>Диаграмма связей</vt:lpstr>
      <vt:lpstr>Создание диаграммы связей</vt:lpstr>
      <vt:lpstr>Слайд 12</vt:lpstr>
      <vt:lpstr>Слайд 13</vt:lpstr>
      <vt:lpstr>Условия комбинирования</vt:lpstr>
      <vt:lpstr>Слайд 15</vt:lpstr>
      <vt:lpstr>Практическое применение</vt:lpstr>
      <vt:lpstr>Слайд 17</vt:lpstr>
      <vt:lpstr>Слайд 18</vt:lpstr>
    </vt:vector>
  </TitlesOfParts>
  <Company>SPecialiST RePack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Админ</dc:creator>
  <cp:lastModifiedBy>Админ</cp:lastModifiedBy>
  <cp:revision>56</cp:revision>
  <dcterms:created xsi:type="dcterms:W3CDTF">2014-08-14T18:42:01Z</dcterms:created>
  <dcterms:modified xsi:type="dcterms:W3CDTF">2014-08-15T20:52:56Z</dcterms:modified>
</cp:coreProperties>
</file>