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95" r:id="rId3"/>
    <p:sldId id="391" r:id="rId4"/>
    <p:sldId id="362" r:id="rId5"/>
    <p:sldId id="369" r:id="rId6"/>
    <p:sldId id="370" r:id="rId7"/>
    <p:sldId id="315" r:id="rId8"/>
    <p:sldId id="316" r:id="rId9"/>
    <p:sldId id="392" r:id="rId10"/>
    <p:sldId id="321" r:id="rId11"/>
    <p:sldId id="345" r:id="rId12"/>
    <p:sldId id="386" r:id="rId13"/>
    <p:sldId id="353" r:id="rId14"/>
    <p:sldId id="342" r:id="rId15"/>
    <p:sldId id="335" r:id="rId16"/>
    <p:sldId id="324" r:id="rId17"/>
    <p:sldId id="387" r:id="rId18"/>
    <p:sldId id="326" r:id="rId19"/>
    <p:sldId id="394" r:id="rId20"/>
    <p:sldId id="348" r:id="rId21"/>
    <p:sldId id="393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2" autoAdjust="0"/>
    <p:restoredTop sz="94662" autoAdjust="0"/>
  </p:normalViewPr>
  <p:slideViewPr>
    <p:cSldViewPr>
      <p:cViewPr>
        <p:scale>
          <a:sx n="70" d="100"/>
          <a:sy n="70" d="100"/>
        </p:scale>
        <p:origin x="-16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85B62-8E66-41AB-A413-D56A5608766F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582C282-4D97-446B-AD28-16D4E9785356}">
      <dgm:prSet phldrT="[Текст]"/>
      <dgm:spPr/>
      <dgm:t>
        <a:bodyPr/>
        <a:lstStyle/>
        <a:p>
          <a:r>
            <a:rPr lang="ru-RU" dirty="0" smtClean="0"/>
            <a:t>Цель</a:t>
          </a:r>
          <a:endParaRPr lang="ru-RU" dirty="0"/>
        </a:p>
      </dgm:t>
    </dgm:pt>
    <dgm:pt modelId="{C86063A8-0D00-49E0-8220-E6805A09D4F1}" type="parTrans" cxnId="{55C1FB1A-2228-4E08-9CE5-235C263A8637}">
      <dgm:prSet/>
      <dgm:spPr/>
      <dgm:t>
        <a:bodyPr/>
        <a:lstStyle/>
        <a:p>
          <a:endParaRPr lang="ru-RU"/>
        </a:p>
      </dgm:t>
    </dgm:pt>
    <dgm:pt modelId="{1A7D4263-CECC-4BB3-B24F-60D5C42B58DF}" type="sibTrans" cxnId="{55C1FB1A-2228-4E08-9CE5-235C263A8637}">
      <dgm:prSet/>
      <dgm:spPr/>
      <dgm:t>
        <a:bodyPr/>
        <a:lstStyle/>
        <a:p>
          <a:endParaRPr lang="ru-RU"/>
        </a:p>
      </dgm:t>
    </dgm:pt>
    <dgm:pt modelId="{9D71CCBF-E73F-413A-8BBB-73755791BDCC}">
      <dgm:prSet phldrT="[Текст]"/>
      <dgm:spPr/>
      <dgm:t>
        <a:bodyPr/>
        <a:lstStyle/>
        <a:p>
          <a:r>
            <a:rPr lang="ru-RU" altLang="ru-RU" dirty="0" smtClean="0">
              <a:latin typeface="Times New Roman" pitchFamily="18" charset="0"/>
              <a:cs typeface="Times New Roman" pitchFamily="18" charset="0"/>
            </a:rPr>
            <a:t>Развитие способностей учащихся на основе формирования устойчивого интереса  к проектной деятельности</a:t>
          </a:r>
          <a:endParaRPr lang="ru-RU" dirty="0"/>
        </a:p>
      </dgm:t>
    </dgm:pt>
    <dgm:pt modelId="{CD8FD07F-3C54-48AD-AF2B-19AA0FE6945C}" type="parTrans" cxnId="{085F2CD7-00EE-4C78-A4A7-234557B7F2CA}">
      <dgm:prSet/>
      <dgm:spPr/>
      <dgm:t>
        <a:bodyPr/>
        <a:lstStyle/>
        <a:p>
          <a:endParaRPr lang="ru-RU"/>
        </a:p>
      </dgm:t>
    </dgm:pt>
    <dgm:pt modelId="{21088F86-A14D-4EE9-8F29-DBF9FEA03655}" type="sibTrans" cxnId="{085F2CD7-00EE-4C78-A4A7-234557B7F2CA}">
      <dgm:prSet/>
      <dgm:spPr/>
      <dgm:t>
        <a:bodyPr/>
        <a:lstStyle/>
        <a:p>
          <a:endParaRPr lang="ru-RU"/>
        </a:p>
      </dgm:t>
    </dgm:pt>
    <dgm:pt modelId="{D522924F-6D99-4563-8740-132D9B550E97}">
      <dgm:prSet phldrT="[Текст]"/>
      <dgm:spPr/>
      <dgm:t>
        <a:bodyPr/>
        <a:lstStyle/>
        <a:p>
          <a:r>
            <a:rPr lang="ru-RU" dirty="0" smtClean="0"/>
            <a:t>Актуальность</a:t>
          </a:r>
          <a:endParaRPr lang="ru-RU" dirty="0"/>
        </a:p>
      </dgm:t>
    </dgm:pt>
    <dgm:pt modelId="{958FADBC-32F5-4F1C-B6AE-9B7C0FE8AC17}" type="parTrans" cxnId="{8DC94A3E-238B-4FFF-8BF5-AFAF210179D5}">
      <dgm:prSet/>
      <dgm:spPr/>
      <dgm:t>
        <a:bodyPr/>
        <a:lstStyle/>
        <a:p>
          <a:endParaRPr lang="ru-RU"/>
        </a:p>
      </dgm:t>
    </dgm:pt>
    <dgm:pt modelId="{78B5B3A9-B143-4F3D-9018-9D21B1336A28}" type="sibTrans" cxnId="{8DC94A3E-238B-4FFF-8BF5-AFAF210179D5}">
      <dgm:prSet/>
      <dgm:spPr/>
      <dgm:t>
        <a:bodyPr/>
        <a:lstStyle/>
        <a:p>
          <a:endParaRPr lang="ru-RU"/>
        </a:p>
      </dgm:t>
    </dgm:pt>
    <dgm:pt modelId="{12981AEB-FE44-44E5-AFD4-17FD35373F85}">
      <dgm:prSet phldrT="[Текст]"/>
      <dgm:spPr/>
      <dgm:t>
        <a:bodyPr/>
        <a:lstStyle/>
        <a:p>
          <a:r>
            <a:rPr lang="ru-RU" altLang="ru-RU" b="0" smtClean="0">
              <a:latin typeface="Times New Roman" pitchFamily="18" charset="0"/>
              <a:cs typeface="Times New Roman" pitchFamily="18" charset="0"/>
            </a:rPr>
            <a:t>Проектная технология направлена на повышение  компетентности школьников в предметной области и на создание продукта, имеющего значимость для других</a:t>
          </a:r>
          <a:r>
            <a:rPr lang="ru-RU" altLang="ru-RU" b="1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/>
        </a:p>
      </dgm:t>
    </dgm:pt>
    <dgm:pt modelId="{4D97408B-73BD-419B-840B-367085D25593}" type="parTrans" cxnId="{87BD4A55-7F95-45F7-A910-76B7A42ACBE3}">
      <dgm:prSet/>
      <dgm:spPr/>
      <dgm:t>
        <a:bodyPr/>
        <a:lstStyle/>
        <a:p>
          <a:endParaRPr lang="ru-RU"/>
        </a:p>
      </dgm:t>
    </dgm:pt>
    <dgm:pt modelId="{B756ED33-9B9B-46A2-BD8F-50310E3071A7}" type="sibTrans" cxnId="{87BD4A55-7F95-45F7-A910-76B7A42ACBE3}">
      <dgm:prSet/>
      <dgm:spPr/>
      <dgm:t>
        <a:bodyPr/>
        <a:lstStyle/>
        <a:p>
          <a:endParaRPr lang="ru-RU"/>
        </a:p>
      </dgm:t>
    </dgm:pt>
    <dgm:pt modelId="{A25C8E78-E0BB-48C1-9D35-FB834DF84BCF}">
      <dgm:prSet phldrT="[Текст]"/>
      <dgm:spPr/>
      <dgm:t>
        <a:bodyPr/>
        <a:lstStyle/>
        <a:p>
          <a:r>
            <a:rPr lang="ru-RU" dirty="0" smtClean="0"/>
            <a:t>Преимущества</a:t>
          </a:r>
          <a:endParaRPr lang="ru-RU" dirty="0"/>
        </a:p>
      </dgm:t>
    </dgm:pt>
    <dgm:pt modelId="{352277A0-2642-4345-BD83-C22D8DE4A456}" type="parTrans" cxnId="{794DA496-D56C-4890-8CC7-B2523D2AF5CB}">
      <dgm:prSet/>
      <dgm:spPr/>
      <dgm:t>
        <a:bodyPr/>
        <a:lstStyle/>
        <a:p>
          <a:endParaRPr lang="ru-RU"/>
        </a:p>
      </dgm:t>
    </dgm:pt>
    <dgm:pt modelId="{27A3E713-3E3B-4AC9-A90D-855F9DF2B277}" type="sibTrans" cxnId="{794DA496-D56C-4890-8CC7-B2523D2AF5CB}">
      <dgm:prSet/>
      <dgm:spPr/>
      <dgm:t>
        <a:bodyPr/>
        <a:lstStyle/>
        <a:p>
          <a:endParaRPr lang="ru-RU"/>
        </a:p>
      </dgm:t>
    </dgm:pt>
    <dgm:pt modelId="{5FBF4E05-4E21-4F2A-9FB6-C12D12BC33E5}">
      <dgm:prSet phldrT="[Текст]"/>
      <dgm:spPr/>
      <dgm:t>
        <a:bodyPr/>
        <a:lstStyle/>
        <a:p>
          <a:r>
            <a:rPr lang="ru-RU" altLang="ru-RU" b="0" dirty="0" smtClean="0"/>
            <a:t>Формирование УУД</a:t>
          </a:r>
          <a:endParaRPr lang="ru-RU" b="0" dirty="0"/>
        </a:p>
      </dgm:t>
    </dgm:pt>
    <dgm:pt modelId="{76DD2866-1D5D-4725-AF79-15E92413329A}" type="parTrans" cxnId="{B9EC6079-6206-403F-9A38-3FC7B25826E6}">
      <dgm:prSet/>
      <dgm:spPr/>
      <dgm:t>
        <a:bodyPr/>
        <a:lstStyle/>
        <a:p>
          <a:endParaRPr lang="ru-RU"/>
        </a:p>
      </dgm:t>
    </dgm:pt>
    <dgm:pt modelId="{A6E0B882-030C-489C-87C1-CA5D0040DAEC}" type="sibTrans" cxnId="{B9EC6079-6206-403F-9A38-3FC7B25826E6}">
      <dgm:prSet/>
      <dgm:spPr/>
      <dgm:t>
        <a:bodyPr/>
        <a:lstStyle/>
        <a:p>
          <a:endParaRPr lang="ru-RU"/>
        </a:p>
      </dgm:t>
    </dgm:pt>
    <dgm:pt modelId="{A4E18B2F-645A-43E6-BF5E-54B45612B119}">
      <dgm:prSet/>
      <dgm:spPr/>
      <dgm:t>
        <a:bodyPr/>
        <a:lstStyle/>
        <a:p>
          <a:r>
            <a:rPr lang="ru-RU" altLang="ru-RU" b="0" dirty="0" smtClean="0"/>
            <a:t>Возможность самостоятельного успешного усвоения знаний</a:t>
          </a:r>
          <a:endParaRPr lang="en-US" altLang="ru-RU" b="0" dirty="0"/>
        </a:p>
      </dgm:t>
    </dgm:pt>
    <dgm:pt modelId="{B4978042-5FB1-40B6-96AE-3C981D790925}" type="parTrans" cxnId="{5F94E267-DB31-4613-902E-571596C6FEB6}">
      <dgm:prSet/>
      <dgm:spPr/>
      <dgm:t>
        <a:bodyPr/>
        <a:lstStyle/>
        <a:p>
          <a:endParaRPr lang="ru-RU"/>
        </a:p>
      </dgm:t>
    </dgm:pt>
    <dgm:pt modelId="{FE269BB4-F322-4D23-83F8-F3F264C5FEE9}" type="sibTrans" cxnId="{5F94E267-DB31-4613-902E-571596C6FEB6}">
      <dgm:prSet/>
      <dgm:spPr/>
      <dgm:t>
        <a:bodyPr/>
        <a:lstStyle/>
        <a:p>
          <a:endParaRPr lang="ru-RU"/>
        </a:p>
      </dgm:t>
    </dgm:pt>
    <dgm:pt modelId="{89BD138F-1505-45E3-BCFB-1EF2FCF8D9E7}">
      <dgm:prSet/>
      <dgm:spPr/>
      <dgm:t>
        <a:bodyPr/>
        <a:lstStyle/>
        <a:p>
          <a:r>
            <a:rPr lang="ru-RU" altLang="ru-RU" b="0" smtClean="0"/>
            <a:t>Формирование умений учиться</a:t>
          </a:r>
          <a:endParaRPr lang="en-US" altLang="ru-RU" b="0" dirty="0"/>
        </a:p>
      </dgm:t>
    </dgm:pt>
    <dgm:pt modelId="{E5C733CD-CFF7-4336-8E59-460B88BD0CBA}" type="parTrans" cxnId="{552A87A5-0FB7-413F-8FA7-B27C1B1EFEC6}">
      <dgm:prSet/>
      <dgm:spPr/>
      <dgm:t>
        <a:bodyPr/>
        <a:lstStyle/>
        <a:p>
          <a:endParaRPr lang="ru-RU"/>
        </a:p>
      </dgm:t>
    </dgm:pt>
    <dgm:pt modelId="{B0B3F491-90B7-47B5-B6EF-48BCD0575C8D}" type="sibTrans" cxnId="{552A87A5-0FB7-413F-8FA7-B27C1B1EFEC6}">
      <dgm:prSet/>
      <dgm:spPr/>
      <dgm:t>
        <a:bodyPr/>
        <a:lstStyle/>
        <a:p>
          <a:endParaRPr lang="ru-RU"/>
        </a:p>
      </dgm:t>
    </dgm:pt>
    <dgm:pt modelId="{B6114F56-3C81-48B7-843B-A94F3C079945}">
      <dgm:prSet/>
      <dgm:spPr/>
      <dgm:t>
        <a:bodyPr/>
        <a:lstStyle/>
        <a:p>
          <a:r>
            <a:rPr lang="ru-RU" dirty="0" smtClean="0"/>
            <a:t>Ведущая идея</a:t>
          </a:r>
          <a:endParaRPr lang="ru-RU" dirty="0"/>
        </a:p>
      </dgm:t>
    </dgm:pt>
    <dgm:pt modelId="{32AD3F31-A924-4BE4-ABEC-27B37D8B9DAC}" type="parTrans" cxnId="{7D02AEE7-D19D-4FB7-86B0-C9E98B8653E7}">
      <dgm:prSet/>
      <dgm:spPr/>
      <dgm:t>
        <a:bodyPr/>
        <a:lstStyle/>
        <a:p>
          <a:endParaRPr lang="ru-RU"/>
        </a:p>
      </dgm:t>
    </dgm:pt>
    <dgm:pt modelId="{E77DE5AF-DD36-4798-BC96-DAC9687DBE7B}" type="sibTrans" cxnId="{7D02AEE7-D19D-4FB7-86B0-C9E98B8653E7}">
      <dgm:prSet/>
      <dgm:spPr/>
      <dgm:t>
        <a:bodyPr/>
        <a:lstStyle/>
        <a:p>
          <a:endParaRPr lang="ru-RU"/>
        </a:p>
      </dgm:t>
    </dgm:pt>
    <dgm:pt modelId="{6BC3D49F-9A5F-4A26-AF8F-20C37954757F}">
      <dgm:prSet/>
      <dgm:spPr/>
      <dgm:t>
        <a:bodyPr/>
        <a:lstStyle/>
        <a:p>
          <a:r>
            <a:rPr lang="ru-RU" smtClean="0"/>
            <a:t> поиск решения интересной «жизненной» задачи</a:t>
          </a:r>
          <a:endParaRPr lang="ru-RU"/>
        </a:p>
      </dgm:t>
    </dgm:pt>
    <dgm:pt modelId="{1BADB100-7D64-487D-B55C-0D3420CE48FC}" type="parTrans" cxnId="{7A86D935-D303-45B8-9F06-170F499C374D}">
      <dgm:prSet/>
      <dgm:spPr/>
      <dgm:t>
        <a:bodyPr/>
        <a:lstStyle/>
        <a:p>
          <a:endParaRPr lang="ru-RU"/>
        </a:p>
      </dgm:t>
    </dgm:pt>
    <dgm:pt modelId="{EBAE5872-E2C5-4755-B488-8F53E039B55C}" type="sibTrans" cxnId="{7A86D935-D303-45B8-9F06-170F499C374D}">
      <dgm:prSet/>
      <dgm:spPr/>
      <dgm:t>
        <a:bodyPr/>
        <a:lstStyle/>
        <a:p>
          <a:endParaRPr lang="ru-RU"/>
        </a:p>
      </dgm:t>
    </dgm:pt>
    <dgm:pt modelId="{A2E2C8A9-28A8-4A21-A4FE-C989148720A1}">
      <dgm:prSet/>
      <dgm:spPr/>
      <dgm:t>
        <a:bodyPr/>
        <a:lstStyle/>
        <a:p>
          <a:r>
            <a:rPr lang="ru-RU" smtClean="0"/>
            <a:t>интеграция знаний по различным предметам </a:t>
          </a:r>
          <a:endParaRPr lang="ru-RU"/>
        </a:p>
      </dgm:t>
    </dgm:pt>
    <dgm:pt modelId="{5F460AA3-4D31-4BAC-B0D4-627BFA1C7D90}" type="parTrans" cxnId="{A09F95BE-DA30-49F7-BF93-4A89D7C854B6}">
      <dgm:prSet/>
      <dgm:spPr/>
      <dgm:t>
        <a:bodyPr/>
        <a:lstStyle/>
        <a:p>
          <a:endParaRPr lang="ru-RU"/>
        </a:p>
      </dgm:t>
    </dgm:pt>
    <dgm:pt modelId="{88E46DC1-1880-408C-BEC4-9E7B4FACAC98}" type="sibTrans" cxnId="{A09F95BE-DA30-49F7-BF93-4A89D7C854B6}">
      <dgm:prSet/>
      <dgm:spPr/>
      <dgm:t>
        <a:bodyPr/>
        <a:lstStyle/>
        <a:p>
          <a:endParaRPr lang="ru-RU"/>
        </a:p>
      </dgm:t>
    </dgm:pt>
    <dgm:pt modelId="{10D56234-0315-4E89-835A-6F34C05C6ECF}">
      <dgm:prSet/>
      <dgm:spPr/>
      <dgm:t>
        <a:bodyPr/>
        <a:lstStyle/>
        <a:p>
          <a:endParaRPr lang="ru-RU"/>
        </a:p>
      </dgm:t>
    </dgm:pt>
    <dgm:pt modelId="{C26EDF96-D55C-45B3-8921-C913A3D9AA10}" type="parTrans" cxnId="{3E87B452-0DF2-4F57-B4B4-A6CC71FB8FB6}">
      <dgm:prSet/>
      <dgm:spPr/>
      <dgm:t>
        <a:bodyPr/>
        <a:lstStyle/>
        <a:p>
          <a:endParaRPr lang="ru-RU"/>
        </a:p>
      </dgm:t>
    </dgm:pt>
    <dgm:pt modelId="{D650DD12-DEFD-450C-95E6-5A3F4C60811D}" type="sibTrans" cxnId="{3E87B452-0DF2-4F57-B4B4-A6CC71FB8FB6}">
      <dgm:prSet/>
      <dgm:spPr/>
      <dgm:t>
        <a:bodyPr/>
        <a:lstStyle/>
        <a:p>
          <a:endParaRPr lang="ru-RU"/>
        </a:p>
      </dgm:t>
    </dgm:pt>
    <dgm:pt modelId="{2DBA9981-DAEE-46F4-8158-81D2ABC0F7FD}" type="pres">
      <dgm:prSet presAssocID="{C6985B62-8E66-41AB-A413-D56A5608766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F4EA61-1397-4C5D-9672-EB68D03BF717}" type="pres">
      <dgm:prSet presAssocID="{6582C282-4D97-446B-AD28-16D4E9785356}" presName="composite" presStyleCnt="0"/>
      <dgm:spPr/>
    </dgm:pt>
    <dgm:pt modelId="{3DE7B919-B708-419F-9BF0-F9ED1E18692A}" type="pres">
      <dgm:prSet presAssocID="{6582C282-4D97-446B-AD28-16D4E978535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B8346-E0D2-4CA1-928D-E71E511683D2}" type="pres">
      <dgm:prSet presAssocID="{6582C282-4D97-446B-AD28-16D4E9785356}" presName="descendantText" presStyleLbl="alignAcc1" presStyleIdx="0" presStyleCnt="4" custLinFactNeighborX="-611" custLinFactNeighborY="-7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CFFB04-CF73-4E74-98C0-D0DC6E0EE204}" type="pres">
      <dgm:prSet presAssocID="{1A7D4263-CECC-4BB3-B24F-60D5C42B58DF}" presName="sp" presStyleCnt="0"/>
      <dgm:spPr/>
    </dgm:pt>
    <dgm:pt modelId="{FF1C19C2-8F17-43ED-A1CA-FA7CA9406DA2}" type="pres">
      <dgm:prSet presAssocID="{D522924F-6D99-4563-8740-132D9B550E97}" presName="composite" presStyleCnt="0"/>
      <dgm:spPr/>
    </dgm:pt>
    <dgm:pt modelId="{3FDDEB78-6F29-4095-B084-A0E080A9E37B}" type="pres">
      <dgm:prSet presAssocID="{D522924F-6D99-4563-8740-132D9B550E9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FE5C31-8335-432B-815C-CFEA831B9982}" type="pres">
      <dgm:prSet presAssocID="{D522924F-6D99-4563-8740-132D9B550E97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D6740-5577-4F0E-8F3C-4EEF5F401865}" type="pres">
      <dgm:prSet presAssocID="{78B5B3A9-B143-4F3D-9018-9D21B1336A28}" presName="sp" presStyleCnt="0"/>
      <dgm:spPr/>
    </dgm:pt>
    <dgm:pt modelId="{FFC2D829-5FBD-4EB2-9735-B0C555268E9C}" type="pres">
      <dgm:prSet presAssocID="{A25C8E78-E0BB-48C1-9D35-FB834DF84BCF}" presName="composite" presStyleCnt="0"/>
      <dgm:spPr/>
    </dgm:pt>
    <dgm:pt modelId="{E1D65B4F-525C-41E5-8B3A-9DDFCC6C0E8B}" type="pres">
      <dgm:prSet presAssocID="{A25C8E78-E0BB-48C1-9D35-FB834DF84BCF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C8035-E852-490F-9226-C31B18DCB762}" type="pres">
      <dgm:prSet presAssocID="{A25C8E78-E0BB-48C1-9D35-FB834DF84BCF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51A7C-6A56-46EE-9C73-235D0DBCEE92}" type="pres">
      <dgm:prSet presAssocID="{27A3E713-3E3B-4AC9-A90D-855F9DF2B277}" presName="sp" presStyleCnt="0"/>
      <dgm:spPr/>
    </dgm:pt>
    <dgm:pt modelId="{F7111A64-93D2-46E7-883B-0A42DEE46D09}" type="pres">
      <dgm:prSet presAssocID="{B6114F56-3C81-48B7-843B-A94F3C079945}" presName="composite" presStyleCnt="0"/>
      <dgm:spPr/>
    </dgm:pt>
    <dgm:pt modelId="{738F5C60-57CA-4B1F-A243-EB163059F898}" type="pres">
      <dgm:prSet presAssocID="{B6114F56-3C81-48B7-843B-A94F3C079945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EA76CE-2AA2-45CD-94CD-AA86BFD31CB9}" type="pres">
      <dgm:prSet presAssocID="{B6114F56-3C81-48B7-843B-A94F3C079945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5F2CD7-00EE-4C78-A4A7-234557B7F2CA}" srcId="{6582C282-4D97-446B-AD28-16D4E9785356}" destId="{9D71CCBF-E73F-413A-8BBB-73755791BDCC}" srcOrd="0" destOrd="0" parTransId="{CD8FD07F-3C54-48AD-AF2B-19AA0FE6945C}" sibTransId="{21088F86-A14D-4EE9-8F29-DBF9FEA03655}"/>
    <dgm:cxn modelId="{8DC94A3E-238B-4FFF-8BF5-AFAF210179D5}" srcId="{C6985B62-8E66-41AB-A413-D56A5608766F}" destId="{D522924F-6D99-4563-8740-132D9B550E97}" srcOrd="1" destOrd="0" parTransId="{958FADBC-32F5-4F1C-B6AE-9B7C0FE8AC17}" sibTransId="{78B5B3A9-B143-4F3D-9018-9D21B1336A28}"/>
    <dgm:cxn modelId="{5F94E267-DB31-4613-902E-571596C6FEB6}" srcId="{A25C8E78-E0BB-48C1-9D35-FB834DF84BCF}" destId="{A4E18B2F-645A-43E6-BF5E-54B45612B119}" srcOrd="1" destOrd="0" parTransId="{B4978042-5FB1-40B6-96AE-3C981D790925}" sibTransId="{FE269BB4-F322-4D23-83F8-F3F264C5FEE9}"/>
    <dgm:cxn modelId="{AF78EA77-81FA-4129-AA75-BA1623C00B69}" type="presOf" srcId="{A2E2C8A9-28A8-4A21-A4FE-C989148720A1}" destId="{ABEA76CE-2AA2-45CD-94CD-AA86BFD31CB9}" srcOrd="0" destOrd="1" presId="urn:microsoft.com/office/officeart/2005/8/layout/chevron2"/>
    <dgm:cxn modelId="{FF0CD8C9-8A61-425D-89A8-DBE7D6CE9BFB}" type="presOf" srcId="{10D56234-0315-4E89-835A-6F34C05C6ECF}" destId="{ABEA76CE-2AA2-45CD-94CD-AA86BFD31CB9}" srcOrd="0" destOrd="2" presId="urn:microsoft.com/office/officeart/2005/8/layout/chevron2"/>
    <dgm:cxn modelId="{FAC1E34B-FDCA-4DEE-B9E8-635A40D308C6}" type="presOf" srcId="{6582C282-4D97-446B-AD28-16D4E9785356}" destId="{3DE7B919-B708-419F-9BF0-F9ED1E18692A}" srcOrd="0" destOrd="0" presId="urn:microsoft.com/office/officeart/2005/8/layout/chevron2"/>
    <dgm:cxn modelId="{3E87B452-0DF2-4F57-B4B4-A6CC71FB8FB6}" srcId="{B6114F56-3C81-48B7-843B-A94F3C079945}" destId="{10D56234-0315-4E89-835A-6F34C05C6ECF}" srcOrd="2" destOrd="0" parTransId="{C26EDF96-D55C-45B3-8921-C913A3D9AA10}" sibTransId="{D650DD12-DEFD-450C-95E6-5A3F4C60811D}"/>
    <dgm:cxn modelId="{E79401D1-EF8F-4F4D-9834-C65FFE9EE72C}" type="presOf" srcId="{5FBF4E05-4E21-4F2A-9FB6-C12D12BC33E5}" destId="{BD0C8035-E852-490F-9226-C31B18DCB762}" srcOrd="0" destOrd="0" presId="urn:microsoft.com/office/officeart/2005/8/layout/chevron2"/>
    <dgm:cxn modelId="{B9EC6079-6206-403F-9A38-3FC7B25826E6}" srcId="{A25C8E78-E0BB-48C1-9D35-FB834DF84BCF}" destId="{5FBF4E05-4E21-4F2A-9FB6-C12D12BC33E5}" srcOrd="0" destOrd="0" parTransId="{76DD2866-1D5D-4725-AF79-15E92413329A}" sibTransId="{A6E0B882-030C-489C-87C1-CA5D0040DAEC}"/>
    <dgm:cxn modelId="{49BBB10A-3C50-439D-9466-C0D36EB5AB37}" type="presOf" srcId="{D522924F-6D99-4563-8740-132D9B550E97}" destId="{3FDDEB78-6F29-4095-B084-A0E080A9E37B}" srcOrd="0" destOrd="0" presId="urn:microsoft.com/office/officeart/2005/8/layout/chevron2"/>
    <dgm:cxn modelId="{CA44D90D-7239-47F0-B975-179D06FF2379}" type="presOf" srcId="{6BC3D49F-9A5F-4A26-AF8F-20C37954757F}" destId="{ABEA76CE-2AA2-45CD-94CD-AA86BFD31CB9}" srcOrd="0" destOrd="0" presId="urn:microsoft.com/office/officeart/2005/8/layout/chevron2"/>
    <dgm:cxn modelId="{EE97EA62-9E01-43D6-91DF-F51F3EF7F150}" type="presOf" srcId="{C6985B62-8E66-41AB-A413-D56A5608766F}" destId="{2DBA9981-DAEE-46F4-8158-81D2ABC0F7FD}" srcOrd="0" destOrd="0" presId="urn:microsoft.com/office/officeart/2005/8/layout/chevron2"/>
    <dgm:cxn modelId="{EAA239E0-DC21-4717-9876-B58435DC7FD2}" type="presOf" srcId="{A25C8E78-E0BB-48C1-9D35-FB834DF84BCF}" destId="{E1D65B4F-525C-41E5-8B3A-9DDFCC6C0E8B}" srcOrd="0" destOrd="0" presId="urn:microsoft.com/office/officeart/2005/8/layout/chevron2"/>
    <dgm:cxn modelId="{552A87A5-0FB7-413F-8FA7-B27C1B1EFEC6}" srcId="{A25C8E78-E0BB-48C1-9D35-FB834DF84BCF}" destId="{89BD138F-1505-45E3-BCFB-1EF2FCF8D9E7}" srcOrd="2" destOrd="0" parTransId="{E5C733CD-CFF7-4336-8E59-460B88BD0CBA}" sibTransId="{B0B3F491-90B7-47B5-B6EF-48BCD0575C8D}"/>
    <dgm:cxn modelId="{ED4536FA-AAA9-4146-B6AC-15DF6A6B326B}" type="presOf" srcId="{A4E18B2F-645A-43E6-BF5E-54B45612B119}" destId="{BD0C8035-E852-490F-9226-C31B18DCB762}" srcOrd="0" destOrd="1" presId="urn:microsoft.com/office/officeart/2005/8/layout/chevron2"/>
    <dgm:cxn modelId="{A09F95BE-DA30-49F7-BF93-4A89D7C854B6}" srcId="{B6114F56-3C81-48B7-843B-A94F3C079945}" destId="{A2E2C8A9-28A8-4A21-A4FE-C989148720A1}" srcOrd="1" destOrd="0" parTransId="{5F460AA3-4D31-4BAC-B0D4-627BFA1C7D90}" sibTransId="{88E46DC1-1880-408C-BEC4-9E7B4FACAC98}"/>
    <dgm:cxn modelId="{968BE403-4852-4BAC-B8C2-D4F49E4EC5A6}" type="presOf" srcId="{12981AEB-FE44-44E5-AFD4-17FD35373F85}" destId="{9BFE5C31-8335-432B-815C-CFEA831B9982}" srcOrd="0" destOrd="0" presId="urn:microsoft.com/office/officeart/2005/8/layout/chevron2"/>
    <dgm:cxn modelId="{EAF7B9DC-3D58-4A51-95CD-F53721EFCF96}" type="presOf" srcId="{9D71CCBF-E73F-413A-8BBB-73755791BDCC}" destId="{D22B8346-E0D2-4CA1-928D-E71E511683D2}" srcOrd="0" destOrd="0" presId="urn:microsoft.com/office/officeart/2005/8/layout/chevron2"/>
    <dgm:cxn modelId="{55C1FB1A-2228-4E08-9CE5-235C263A8637}" srcId="{C6985B62-8E66-41AB-A413-D56A5608766F}" destId="{6582C282-4D97-446B-AD28-16D4E9785356}" srcOrd="0" destOrd="0" parTransId="{C86063A8-0D00-49E0-8220-E6805A09D4F1}" sibTransId="{1A7D4263-CECC-4BB3-B24F-60D5C42B58DF}"/>
    <dgm:cxn modelId="{7A86D935-D303-45B8-9F06-170F499C374D}" srcId="{B6114F56-3C81-48B7-843B-A94F3C079945}" destId="{6BC3D49F-9A5F-4A26-AF8F-20C37954757F}" srcOrd="0" destOrd="0" parTransId="{1BADB100-7D64-487D-B55C-0D3420CE48FC}" sibTransId="{EBAE5872-E2C5-4755-B488-8F53E039B55C}"/>
    <dgm:cxn modelId="{87BD4A55-7F95-45F7-A910-76B7A42ACBE3}" srcId="{D522924F-6D99-4563-8740-132D9B550E97}" destId="{12981AEB-FE44-44E5-AFD4-17FD35373F85}" srcOrd="0" destOrd="0" parTransId="{4D97408B-73BD-419B-840B-367085D25593}" sibTransId="{B756ED33-9B9B-46A2-BD8F-50310E3071A7}"/>
    <dgm:cxn modelId="{794DA496-D56C-4890-8CC7-B2523D2AF5CB}" srcId="{C6985B62-8E66-41AB-A413-D56A5608766F}" destId="{A25C8E78-E0BB-48C1-9D35-FB834DF84BCF}" srcOrd="2" destOrd="0" parTransId="{352277A0-2642-4345-BD83-C22D8DE4A456}" sibTransId="{27A3E713-3E3B-4AC9-A90D-855F9DF2B277}"/>
    <dgm:cxn modelId="{7D02AEE7-D19D-4FB7-86B0-C9E98B8653E7}" srcId="{C6985B62-8E66-41AB-A413-D56A5608766F}" destId="{B6114F56-3C81-48B7-843B-A94F3C079945}" srcOrd="3" destOrd="0" parTransId="{32AD3F31-A924-4BE4-ABEC-27B37D8B9DAC}" sibTransId="{E77DE5AF-DD36-4798-BC96-DAC9687DBE7B}"/>
    <dgm:cxn modelId="{46159F4D-5AFD-4938-99C8-C4C7E46660CC}" type="presOf" srcId="{89BD138F-1505-45E3-BCFB-1EF2FCF8D9E7}" destId="{BD0C8035-E852-490F-9226-C31B18DCB762}" srcOrd="0" destOrd="2" presId="urn:microsoft.com/office/officeart/2005/8/layout/chevron2"/>
    <dgm:cxn modelId="{AC7BAC92-B1AF-433E-9303-6BE2938CE343}" type="presOf" srcId="{B6114F56-3C81-48B7-843B-A94F3C079945}" destId="{738F5C60-57CA-4B1F-A243-EB163059F898}" srcOrd="0" destOrd="0" presId="urn:microsoft.com/office/officeart/2005/8/layout/chevron2"/>
    <dgm:cxn modelId="{80B37D25-CA52-4E5F-A2A0-3708F643312C}" type="presParOf" srcId="{2DBA9981-DAEE-46F4-8158-81D2ABC0F7FD}" destId="{C6F4EA61-1397-4C5D-9672-EB68D03BF717}" srcOrd="0" destOrd="0" presId="urn:microsoft.com/office/officeart/2005/8/layout/chevron2"/>
    <dgm:cxn modelId="{13A72152-1D26-4801-AD47-A82C89608DCD}" type="presParOf" srcId="{C6F4EA61-1397-4C5D-9672-EB68D03BF717}" destId="{3DE7B919-B708-419F-9BF0-F9ED1E18692A}" srcOrd="0" destOrd="0" presId="urn:microsoft.com/office/officeart/2005/8/layout/chevron2"/>
    <dgm:cxn modelId="{AA79B1DD-D09C-42D8-9C1E-36F088E348A2}" type="presParOf" srcId="{C6F4EA61-1397-4C5D-9672-EB68D03BF717}" destId="{D22B8346-E0D2-4CA1-928D-E71E511683D2}" srcOrd="1" destOrd="0" presId="urn:microsoft.com/office/officeart/2005/8/layout/chevron2"/>
    <dgm:cxn modelId="{B2F0B797-9401-456F-B373-BF4C15B6AE17}" type="presParOf" srcId="{2DBA9981-DAEE-46F4-8158-81D2ABC0F7FD}" destId="{19CFFB04-CF73-4E74-98C0-D0DC6E0EE204}" srcOrd="1" destOrd="0" presId="urn:microsoft.com/office/officeart/2005/8/layout/chevron2"/>
    <dgm:cxn modelId="{BB8298D1-794D-4B0A-9883-D4D2BFCF81A3}" type="presParOf" srcId="{2DBA9981-DAEE-46F4-8158-81D2ABC0F7FD}" destId="{FF1C19C2-8F17-43ED-A1CA-FA7CA9406DA2}" srcOrd="2" destOrd="0" presId="urn:microsoft.com/office/officeart/2005/8/layout/chevron2"/>
    <dgm:cxn modelId="{2CBBF427-8189-42FA-92F9-4091053F28DF}" type="presParOf" srcId="{FF1C19C2-8F17-43ED-A1CA-FA7CA9406DA2}" destId="{3FDDEB78-6F29-4095-B084-A0E080A9E37B}" srcOrd="0" destOrd="0" presId="urn:microsoft.com/office/officeart/2005/8/layout/chevron2"/>
    <dgm:cxn modelId="{100AF418-340C-470E-91D6-4385108581E7}" type="presParOf" srcId="{FF1C19C2-8F17-43ED-A1CA-FA7CA9406DA2}" destId="{9BFE5C31-8335-432B-815C-CFEA831B9982}" srcOrd="1" destOrd="0" presId="urn:microsoft.com/office/officeart/2005/8/layout/chevron2"/>
    <dgm:cxn modelId="{E72EBCB1-541C-4FFE-9080-ED0C8086052C}" type="presParOf" srcId="{2DBA9981-DAEE-46F4-8158-81D2ABC0F7FD}" destId="{391D6740-5577-4F0E-8F3C-4EEF5F401865}" srcOrd="3" destOrd="0" presId="urn:microsoft.com/office/officeart/2005/8/layout/chevron2"/>
    <dgm:cxn modelId="{FB343576-CD83-4136-880C-907081965964}" type="presParOf" srcId="{2DBA9981-DAEE-46F4-8158-81D2ABC0F7FD}" destId="{FFC2D829-5FBD-4EB2-9735-B0C555268E9C}" srcOrd="4" destOrd="0" presId="urn:microsoft.com/office/officeart/2005/8/layout/chevron2"/>
    <dgm:cxn modelId="{F0EEE435-2C8E-43A2-BE62-503C99506EE3}" type="presParOf" srcId="{FFC2D829-5FBD-4EB2-9735-B0C555268E9C}" destId="{E1D65B4F-525C-41E5-8B3A-9DDFCC6C0E8B}" srcOrd="0" destOrd="0" presId="urn:microsoft.com/office/officeart/2005/8/layout/chevron2"/>
    <dgm:cxn modelId="{2914A2EF-DAA0-4C3E-BE2F-303CFFB14128}" type="presParOf" srcId="{FFC2D829-5FBD-4EB2-9735-B0C555268E9C}" destId="{BD0C8035-E852-490F-9226-C31B18DCB762}" srcOrd="1" destOrd="0" presId="urn:microsoft.com/office/officeart/2005/8/layout/chevron2"/>
    <dgm:cxn modelId="{F85CD2CB-FD28-499A-B720-70FF29F963C1}" type="presParOf" srcId="{2DBA9981-DAEE-46F4-8158-81D2ABC0F7FD}" destId="{BB151A7C-6A56-46EE-9C73-235D0DBCEE92}" srcOrd="5" destOrd="0" presId="urn:microsoft.com/office/officeart/2005/8/layout/chevron2"/>
    <dgm:cxn modelId="{CB04D17F-B3DF-45A2-A767-E2C483001D60}" type="presParOf" srcId="{2DBA9981-DAEE-46F4-8158-81D2ABC0F7FD}" destId="{F7111A64-93D2-46E7-883B-0A42DEE46D09}" srcOrd="6" destOrd="0" presId="urn:microsoft.com/office/officeart/2005/8/layout/chevron2"/>
    <dgm:cxn modelId="{CC003D05-30CA-4F5B-A3E4-A306AEEA5F94}" type="presParOf" srcId="{F7111A64-93D2-46E7-883B-0A42DEE46D09}" destId="{738F5C60-57CA-4B1F-A243-EB163059F898}" srcOrd="0" destOrd="0" presId="urn:microsoft.com/office/officeart/2005/8/layout/chevron2"/>
    <dgm:cxn modelId="{89052D05-C9DC-406C-9391-64A364E9C4C6}" type="presParOf" srcId="{F7111A64-93D2-46E7-883B-0A42DEE46D09}" destId="{ABEA76CE-2AA2-45CD-94CD-AA86BFD31CB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2E9D80-814E-4C6B-9851-69B6DB4DD480}" type="doc">
      <dgm:prSet loTypeId="urn:microsoft.com/office/officeart/2005/8/layout/venn2" loCatId="relationship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49C3954-7294-4B74-BA30-70B106B28B71}">
      <dgm:prSet phldrT="[Текст]"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</a:rPr>
            <a:t>Родители</a:t>
          </a:r>
          <a:endParaRPr lang="ru-RU" sz="2000" b="1" dirty="0">
            <a:solidFill>
              <a:schemeClr val="tx1"/>
            </a:solidFill>
          </a:endParaRPr>
        </a:p>
      </dgm:t>
    </dgm:pt>
    <dgm:pt modelId="{FF5E5785-D287-4568-B208-4B2F1AE51536}" type="parTrans" cxnId="{04CCA8C6-4F09-4A9A-AE6E-6F3892BC08CB}">
      <dgm:prSet/>
      <dgm:spPr/>
      <dgm:t>
        <a:bodyPr/>
        <a:lstStyle/>
        <a:p>
          <a:endParaRPr lang="ru-RU"/>
        </a:p>
      </dgm:t>
    </dgm:pt>
    <dgm:pt modelId="{B15282E1-D782-4061-A98B-6DB84E13CAA9}" type="sibTrans" cxnId="{04CCA8C6-4F09-4A9A-AE6E-6F3892BC08CB}">
      <dgm:prSet/>
      <dgm:spPr/>
      <dgm:t>
        <a:bodyPr/>
        <a:lstStyle/>
        <a:p>
          <a:endParaRPr lang="ru-RU"/>
        </a:p>
      </dgm:t>
    </dgm:pt>
    <dgm:pt modelId="{6A157C88-48C4-4C27-A2DA-4E91FACF967D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</a:rPr>
            <a:t>Учителя - предметники</a:t>
          </a:r>
          <a:endParaRPr lang="ru-RU" sz="1800" b="1" dirty="0">
            <a:solidFill>
              <a:schemeClr val="tx1"/>
            </a:solidFill>
          </a:endParaRPr>
        </a:p>
      </dgm:t>
    </dgm:pt>
    <dgm:pt modelId="{2D792A4F-C307-4E0A-89C1-7992980B9CA8}" type="parTrans" cxnId="{1E1514DE-5D3A-4A9D-A8EA-FF651A11C930}">
      <dgm:prSet/>
      <dgm:spPr/>
      <dgm:t>
        <a:bodyPr/>
        <a:lstStyle/>
        <a:p>
          <a:endParaRPr lang="ru-RU"/>
        </a:p>
      </dgm:t>
    </dgm:pt>
    <dgm:pt modelId="{3D15765D-37CB-402B-AE3B-EDB74A619F6A}" type="sibTrans" cxnId="{1E1514DE-5D3A-4A9D-A8EA-FF651A11C930}">
      <dgm:prSet/>
      <dgm:spPr/>
      <dgm:t>
        <a:bodyPr/>
        <a:lstStyle/>
        <a:p>
          <a:endParaRPr lang="ru-RU"/>
        </a:p>
      </dgm:t>
    </dgm:pt>
    <dgm:pt modelId="{96F3A9CA-4588-4B2A-AAE6-383A9514CDA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Классные руководители </a:t>
          </a:r>
        </a:p>
      </dgm:t>
    </dgm:pt>
    <dgm:pt modelId="{43C02D3C-E431-4648-A873-A20ED2951DD1}" type="parTrans" cxnId="{74528BBD-4522-4555-A33C-382960616A7F}">
      <dgm:prSet/>
      <dgm:spPr/>
      <dgm:t>
        <a:bodyPr/>
        <a:lstStyle/>
        <a:p>
          <a:endParaRPr lang="ru-RU"/>
        </a:p>
      </dgm:t>
    </dgm:pt>
    <dgm:pt modelId="{E1ECD996-12E7-41D5-BE17-6A5F04026698}" type="sibTrans" cxnId="{74528BBD-4522-4555-A33C-382960616A7F}">
      <dgm:prSet/>
      <dgm:spPr/>
      <dgm:t>
        <a:bodyPr/>
        <a:lstStyle/>
        <a:p>
          <a:endParaRPr lang="ru-RU"/>
        </a:p>
      </dgm:t>
    </dgm:pt>
    <dgm:pt modelId="{3AE4E7B6-98D6-4E04-875B-F67BAB5783F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Педагоги ДО</a:t>
          </a:r>
        </a:p>
      </dgm:t>
    </dgm:pt>
    <dgm:pt modelId="{D0BBF0E8-9E7B-43F6-9313-86CBFC0FE44C}" type="parTrans" cxnId="{D264588E-7153-49C3-844A-54295CDF8D53}">
      <dgm:prSet/>
      <dgm:spPr/>
      <dgm:t>
        <a:bodyPr/>
        <a:lstStyle/>
        <a:p>
          <a:endParaRPr lang="ru-RU"/>
        </a:p>
      </dgm:t>
    </dgm:pt>
    <dgm:pt modelId="{B0C9DF1D-6CAE-4F8D-BCD7-FE953C05ED91}" type="sibTrans" cxnId="{D264588E-7153-49C3-844A-54295CDF8D53}">
      <dgm:prSet/>
      <dgm:spPr/>
      <dgm:t>
        <a:bodyPr/>
        <a:lstStyle/>
        <a:p>
          <a:endParaRPr lang="ru-RU"/>
        </a:p>
      </dgm:t>
    </dgm:pt>
    <dgm:pt modelId="{F2E51C1D-CE12-4436-825D-857B71FFC33C}">
      <dgm:prSet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</a:rPr>
            <a:t>Учитель</a:t>
          </a:r>
        </a:p>
        <a:p>
          <a:r>
            <a:rPr lang="ru-RU" sz="1800" b="1" smtClean="0">
              <a:solidFill>
                <a:schemeClr val="tx1"/>
              </a:solidFill>
            </a:rPr>
            <a:t>биологии</a:t>
          </a:r>
          <a:endParaRPr lang="ru-RU" sz="1800" b="1" dirty="0">
            <a:solidFill>
              <a:schemeClr val="tx1"/>
            </a:solidFill>
          </a:endParaRPr>
        </a:p>
      </dgm:t>
    </dgm:pt>
    <dgm:pt modelId="{AC80E4E2-48CB-45F8-9433-1EEDA6F5CD83}" type="parTrans" cxnId="{A65079E1-1EFE-4E62-871E-13CC6F3E6A1E}">
      <dgm:prSet/>
      <dgm:spPr/>
      <dgm:t>
        <a:bodyPr/>
        <a:lstStyle/>
        <a:p>
          <a:endParaRPr lang="ru-RU"/>
        </a:p>
      </dgm:t>
    </dgm:pt>
    <dgm:pt modelId="{3DCDB785-B17C-4627-B8C2-AF7417E1DB6D}" type="sibTrans" cxnId="{A65079E1-1EFE-4E62-871E-13CC6F3E6A1E}">
      <dgm:prSet/>
      <dgm:spPr/>
      <dgm:t>
        <a:bodyPr/>
        <a:lstStyle/>
        <a:p>
          <a:endParaRPr lang="ru-RU"/>
        </a:p>
      </dgm:t>
    </dgm:pt>
    <dgm:pt modelId="{1A0E4D36-C857-4909-A220-07CC340A9951}" type="pres">
      <dgm:prSet presAssocID="{A02E9D80-814E-4C6B-9851-69B6DB4DD48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D2DA1F-E9B6-43B8-B828-EBC846727562}" type="pres">
      <dgm:prSet presAssocID="{A02E9D80-814E-4C6B-9851-69B6DB4DD480}" presName="comp1" presStyleCnt="0"/>
      <dgm:spPr/>
    </dgm:pt>
    <dgm:pt modelId="{4EA7548C-37CC-41DD-8639-09F6E1357E2F}" type="pres">
      <dgm:prSet presAssocID="{A02E9D80-814E-4C6B-9851-69B6DB4DD480}" presName="circle1" presStyleLbl="node1" presStyleIdx="0" presStyleCnt="5"/>
      <dgm:spPr/>
      <dgm:t>
        <a:bodyPr/>
        <a:lstStyle/>
        <a:p>
          <a:endParaRPr lang="ru-RU"/>
        </a:p>
      </dgm:t>
    </dgm:pt>
    <dgm:pt modelId="{AF14194E-09B7-4AD4-9F34-C2369184670F}" type="pres">
      <dgm:prSet presAssocID="{A02E9D80-814E-4C6B-9851-69B6DB4DD480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2D6C78-CB44-4E4D-91F2-1FE85558C980}" type="pres">
      <dgm:prSet presAssocID="{A02E9D80-814E-4C6B-9851-69B6DB4DD480}" presName="comp2" presStyleCnt="0"/>
      <dgm:spPr/>
    </dgm:pt>
    <dgm:pt modelId="{8E689135-7F94-40C4-BBFA-3409DF1FF0C5}" type="pres">
      <dgm:prSet presAssocID="{A02E9D80-814E-4C6B-9851-69B6DB4DD480}" presName="circle2" presStyleLbl="node1" presStyleIdx="1" presStyleCnt="5"/>
      <dgm:spPr/>
      <dgm:t>
        <a:bodyPr/>
        <a:lstStyle/>
        <a:p>
          <a:endParaRPr lang="ru-RU"/>
        </a:p>
      </dgm:t>
    </dgm:pt>
    <dgm:pt modelId="{7229AF69-2E6F-4226-A532-7C06E9C77CE1}" type="pres">
      <dgm:prSet presAssocID="{A02E9D80-814E-4C6B-9851-69B6DB4DD480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4C8B8-D9D6-44ED-B4F6-F69E48B41EE5}" type="pres">
      <dgm:prSet presAssocID="{A02E9D80-814E-4C6B-9851-69B6DB4DD480}" presName="comp3" presStyleCnt="0"/>
      <dgm:spPr/>
    </dgm:pt>
    <dgm:pt modelId="{99CD66F2-F076-4DBD-B4AB-A8CAE88A5595}" type="pres">
      <dgm:prSet presAssocID="{A02E9D80-814E-4C6B-9851-69B6DB4DD480}" presName="circle3" presStyleLbl="node1" presStyleIdx="2" presStyleCnt="5"/>
      <dgm:spPr/>
      <dgm:t>
        <a:bodyPr/>
        <a:lstStyle/>
        <a:p>
          <a:endParaRPr lang="ru-RU"/>
        </a:p>
      </dgm:t>
    </dgm:pt>
    <dgm:pt modelId="{262BE85B-EBE4-4C84-A136-E3C8516C6579}" type="pres">
      <dgm:prSet presAssocID="{A02E9D80-814E-4C6B-9851-69B6DB4DD480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83A98-CE0D-42A3-B166-A7B005F51A0B}" type="pres">
      <dgm:prSet presAssocID="{A02E9D80-814E-4C6B-9851-69B6DB4DD480}" presName="comp4" presStyleCnt="0"/>
      <dgm:spPr/>
    </dgm:pt>
    <dgm:pt modelId="{5ADCE4AF-4A36-4CD3-8884-58B85A86E514}" type="pres">
      <dgm:prSet presAssocID="{A02E9D80-814E-4C6B-9851-69B6DB4DD480}" presName="circle4" presStyleLbl="node1" presStyleIdx="3" presStyleCnt="5"/>
      <dgm:spPr/>
      <dgm:t>
        <a:bodyPr/>
        <a:lstStyle/>
        <a:p>
          <a:endParaRPr lang="ru-RU"/>
        </a:p>
      </dgm:t>
    </dgm:pt>
    <dgm:pt modelId="{17B5BFF3-D035-48D9-9707-1BE33AA257EC}" type="pres">
      <dgm:prSet presAssocID="{A02E9D80-814E-4C6B-9851-69B6DB4DD480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C830F-0D51-46EF-85C3-74423675966B}" type="pres">
      <dgm:prSet presAssocID="{A02E9D80-814E-4C6B-9851-69B6DB4DD480}" presName="comp5" presStyleCnt="0"/>
      <dgm:spPr/>
    </dgm:pt>
    <dgm:pt modelId="{E0C4463A-3E72-401E-80A0-11894681CEF5}" type="pres">
      <dgm:prSet presAssocID="{A02E9D80-814E-4C6B-9851-69B6DB4DD480}" presName="circle5" presStyleLbl="node1" presStyleIdx="4" presStyleCnt="5"/>
      <dgm:spPr/>
      <dgm:t>
        <a:bodyPr/>
        <a:lstStyle/>
        <a:p>
          <a:endParaRPr lang="ru-RU"/>
        </a:p>
      </dgm:t>
    </dgm:pt>
    <dgm:pt modelId="{439E2500-26E5-4097-AB92-B498FBD901DB}" type="pres">
      <dgm:prSet presAssocID="{A02E9D80-814E-4C6B-9851-69B6DB4DD480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CCA8C6-4F09-4A9A-AE6E-6F3892BC08CB}" srcId="{A02E9D80-814E-4C6B-9851-69B6DB4DD480}" destId="{449C3954-7294-4B74-BA30-70B106B28B71}" srcOrd="0" destOrd="0" parTransId="{FF5E5785-D287-4568-B208-4B2F1AE51536}" sibTransId="{B15282E1-D782-4061-A98B-6DB84E13CAA9}"/>
    <dgm:cxn modelId="{2498EA95-7901-4F05-95FD-0C80C7DE4D78}" type="presOf" srcId="{96F3A9CA-4588-4B2A-AAE6-383A9514CDA3}" destId="{99CD66F2-F076-4DBD-B4AB-A8CAE88A5595}" srcOrd="0" destOrd="0" presId="urn:microsoft.com/office/officeart/2005/8/layout/venn2"/>
    <dgm:cxn modelId="{015D13C0-8894-4F16-960A-4C9A6EE4648F}" type="presOf" srcId="{F2E51C1D-CE12-4436-825D-857B71FFC33C}" destId="{439E2500-26E5-4097-AB92-B498FBD901DB}" srcOrd="1" destOrd="0" presId="urn:microsoft.com/office/officeart/2005/8/layout/venn2"/>
    <dgm:cxn modelId="{B4F9ED6A-5CD6-43F6-9C42-48EF67E9C228}" type="presOf" srcId="{449C3954-7294-4B74-BA30-70B106B28B71}" destId="{4EA7548C-37CC-41DD-8639-09F6E1357E2F}" srcOrd="0" destOrd="0" presId="urn:microsoft.com/office/officeart/2005/8/layout/venn2"/>
    <dgm:cxn modelId="{A65079E1-1EFE-4E62-871E-13CC6F3E6A1E}" srcId="{A02E9D80-814E-4C6B-9851-69B6DB4DD480}" destId="{F2E51C1D-CE12-4436-825D-857B71FFC33C}" srcOrd="4" destOrd="0" parTransId="{AC80E4E2-48CB-45F8-9433-1EEDA6F5CD83}" sibTransId="{3DCDB785-B17C-4627-B8C2-AF7417E1DB6D}"/>
    <dgm:cxn modelId="{AE9113DC-28F1-4BEE-BF8F-3F51698914E1}" type="presOf" srcId="{3AE4E7B6-98D6-4E04-875B-F67BAB5783F0}" destId="{17B5BFF3-D035-48D9-9707-1BE33AA257EC}" srcOrd="1" destOrd="0" presId="urn:microsoft.com/office/officeart/2005/8/layout/venn2"/>
    <dgm:cxn modelId="{C5DB44D1-A19C-4F14-A8F8-73E027413EDE}" type="presOf" srcId="{3AE4E7B6-98D6-4E04-875B-F67BAB5783F0}" destId="{5ADCE4AF-4A36-4CD3-8884-58B85A86E514}" srcOrd="0" destOrd="0" presId="urn:microsoft.com/office/officeart/2005/8/layout/venn2"/>
    <dgm:cxn modelId="{B47C2FC5-E1E3-4432-B7C0-66DBBE972922}" type="presOf" srcId="{449C3954-7294-4B74-BA30-70B106B28B71}" destId="{AF14194E-09B7-4AD4-9F34-C2369184670F}" srcOrd="1" destOrd="0" presId="urn:microsoft.com/office/officeart/2005/8/layout/venn2"/>
    <dgm:cxn modelId="{D264588E-7153-49C3-844A-54295CDF8D53}" srcId="{A02E9D80-814E-4C6B-9851-69B6DB4DD480}" destId="{3AE4E7B6-98D6-4E04-875B-F67BAB5783F0}" srcOrd="3" destOrd="0" parTransId="{D0BBF0E8-9E7B-43F6-9313-86CBFC0FE44C}" sibTransId="{B0C9DF1D-6CAE-4F8D-BCD7-FE953C05ED91}"/>
    <dgm:cxn modelId="{5E9FE983-4691-44AC-B2D4-5910A8E8649E}" type="presOf" srcId="{F2E51C1D-CE12-4436-825D-857B71FFC33C}" destId="{E0C4463A-3E72-401E-80A0-11894681CEF5}" srcOrd="0" destOrd="0" presId="urn:microsoft.com/office/officeart/2005/8/layout/venn2"/>
    <dgm:cxn modelId="{1E1514DE-5D3A-4A9D-A8EA-FF651A11C930}" srcId="{A02E9D80-814E-4C6B-9851-69B6DB4DD480}" destId="{6A157C88-48C4-4C27-A2DA-4E91FACF967D}" srcOrd="1" destOrd="0" parTransId="{2D792A4F-C307-4E0A-89C1-7992980B9CA8}" sibTransId="{3D15765D-37CB-402B-AE3B-EDB74A619F6A}"/>
    <dgm:cxn modelId="{3BF54B44-B035-4445-B768-4382DB86D921}" type="presOf" srcId="{A02E9D80-814E-4C6B-9851-69B6DB4DD480}" destId="{1A0E4D36-C857-4909-A220-07CC340A9951}" srcOrd="0" destOrd="0" presId="urn:microsoft.com/office/officeart/2005/8/layout/venn2"/>
    <dgm:cxn modelId="{7B3DADB3-561D-4E30-8739-6BB0BFE7AB26}" type="presOf" srcId="{96F3A9CA-4588-4B2A-AAE6-383A9514CDA3}" destId="{262BE85B-EBE4-4C84-A136-E3C8516C6579}" srcOrd="1" destOrd="0" presId="urn:microsoft.com/office/officeart/2005/8/layout/venn2"/>
    <dgm:cxn modelId="{D1EEBF6F-48B3-4306-B154-23A57044822B}" type="presOf" srcId="{6A157C88-48C4-4C27-A2DA-4E91FACF967D}" destId="{7229AF69-2E6F-4226-A532-7C06E9C77CE1}" srcOrd="1" destOrd="0" presId="urn:microsoft.com/office/officeart/2005/8/layout/venn2"/>
    <dgm:cxn modelId="{74528BBD-4522-4555-A33C-382960616A7F}" srcId="{A02E9D80-814E-4C6B-9851-69B6DB4DD480}" destId="{96F3A9CA-4588-4B2A-AAE6-383A9514CDA3}" srcOrd="2" destOrd="0" parTransId="{43C02D3C-E431-4648-A873-A20ED2951DD1}" sibTransId="{E1ECD996-12E7-41D5-BE17-6A5F04026698}"/>
    <dgm:cxn modelId="{CDFD63B4-5198-4CCE-AA43-C0094F212EF3}" type="presOf" srcId="{6A157C88-48C4-4C27-A2DA-4E91FACF967D}" destId="{8E689135-7F94-40C4-BBFA-3409DF1FF0C5}" srcOrd="0" destOrd="0" presId="urn:microsoft.com/office/officeart/2005/8/layout/venn2"/>
    <dgm:cxn modelId="{137A6F88-05E6-4C1C-BABF-0255D4DFB5AC}" type="presParOf" srcId="{1A0E4D36-C857-4909-A220-07CC340A9951}" destId="{66D2DA1F-E9B6-43B8-B828-EBC846727562}" srcOrd="0" destOrd="0" presId="urn:microsoft.com/office/officeart/2005/8/layout/venn2"/>
    <dgm:cxn modelId="{59066D90-FDA9-43D9-AE78-90AC1402F9C9}" type="presParOf" srcId="{66D2DA1F-E9B6-43B8-B828-EBC846727562}" destId="{4EA7548C-37CC-41DD-8639-09F6E1357E2F}" srcOrd="0" destOrd="0" presId="urn:microsoft.com/office/officeart/2005/8/layout/venn2"/>
    <dgm:cxn modelId="{A7264B3B-0F4F-4AA6-86E5-60CD49DB238B}" type="presParOf" srcId="{66D2DA1F-E9B6-43B8-B828-EBC846727562}" destId="{AF14194E-09B7-4AD4-9F34-C2369184670F}" srcOrd="1" destOrd="0" presId="urn:microsoft.com/office/officeart/2005/8/layout/venn2"/>
    <dgm:cxn modelId="{EEDF9452-FA81-43EF-AEAF-702E0F8AD952}" type="presParOf" srcId="{1A0E4D36-C857-4909-A220-07CC340A9951}" destId="{652D6C78-CB44-4E4D-91F2-1FE85558C980}" srcOrd="1" destOrd="0" presId="urn:microsoft.com/office/officeart/2005/8/layout/venn2"/>
    <dgm:cxn modelId="{5359189E-D570-451C-BF72-BE7350FB4805}" type="presParOf" srcId="{652D6C78-CB44-4E4D-91F2-1FE85558C980}" destId="{8E689135-7F94-40C4-BBFA-3409DF1FF0C5}" srcOrd="0" destOrd="0" presId="urn:microsoft.com/office/officeart/2005/8/layout/venn2"/>
    <dgm:cxn modelId="{7F1C3145-87E8-4B00-93EF-EE5941900F3D}" type="presParOf" srcId="{652D6C78-CB44-4E4D-91F2-1FE85558C980}" destId="{7229AF69-2E6F-4226-A532-7C06E9C77CE1}" srcOrd="1" destOrd="0" presId="urn:microsoft.com/office/officeart/2005/8/layout/venn2"/>
    <dgm:cxn modelId="{B1F83CF6-DB64-43A0-9454-F3201056A121}" type="presParOf" srcId="{1A0E4D36-C857-4909-A220-07CC340A9951}" destId="{EA94C8B8-D9D6-44ED-B4F6-F69E48B41EE5}" srcOrd="2" destOrd="0" presId="urn:microsoft.com/office/officeart/2005/8/layout/venn2"/>
    <dgm:cxn modelId="{22DDD499-AAEC-43A6-9B47-0A24D1B01F80}" type="presParOf" srcId="{EA94C8B8-D9D6-44ED-B4F6-F69E48B41EE5}" destId="{99CD66F2-F076-4DBD-B4AB-A8CAE88A5595}" srcOrd="0" destOrd="0" presId="urn:microsoft.com/office/officeart/2005/8/layout/venn2"/>
    <dgm:cxn modelId="{52205C35-0BDE-4FA2-85C8-5B978FBA3BD9}" type="presParOf" srcId="{EA94C8B8-D9D6-44ED-B4F6-F69E48B41EE5}" destId="{262BE85B-EBE4-4C84-A136-E3C8516C6579}" srcOrd="1" destOrd="0" presId="urn:microsoft.com/office/officeart/2005/8/layout/venn2"/>
    <dgm:cxn modelId="{328D89D7-AADB-4B88-8D95-E2D4ED309364}" type="presParOf" srcId="{1A0E4D36-C857-4909-A220-07CC340A9951}" destId="{61183A98-CE0D-42A3-B166-A7B005F51A0B}" srcOrd="3" destOrd="0" presId="urn:microsoft.com/office/officeart/2005/8/layout/venn2"/>
    <dgm:cxn modelId="{278D4D31-2F4E-46A8-8FF7-1818B2E06FA6}" type="presParOf" srcId="{61183A98-CE0D-42A3-B166-A7B005F51A0B}" destId="{5ADCE4AF-4A36-4CD3-8884-58B85A86E514}" srcOrd="0" destOrd="0" presId="urn:microsoft.com/office/officeart/2005/8/layout/venn2"/>
    <dgm:cxn modelId="{04BA6931-C6FF-4044-8B04-C088946BB084}" type="presParOf" srcId="{61183A98-CE0D-42A3-B166-A7B005F51A0B}" destId="{17B5BFF3-D035-48D9-9707-1BE33AA257EC}" srcOrd="1" destOrd="0" presId="urn:microsoft.com/office/officeart/2005/8/layout/venn2"/>
    <dgm:cxn modelId="{E0A59F5F-0FFE-4646-8B0A-64A95E10B9F0}" type="presParOf" srcId="{1A0E4D36-C857-4909-A220-07CC340A9951}" destId="{728C830F-0D51-46EF-85C3-74423675966B}" srcOrd="4" destOrd="0" presId="urn:microsoft.com/office/officeart/2005/8/layout/venn2"/>
    <dgm:cxn modelId="{AD699170-EA48-44E3-9519-B7527516EE0D}" type="presParOf" srcId="{728C830F-0D51-46EF-85C3-74423675966B}" destId="{E0C4463A-3E72-401E-80A0-11894681CEF5}" srcOrd="0" destOrd="0" presId="urn:microsoft.com/office/officeart/2005/8/layout/venn2"/>
    <dgm:cxn modelId="{42331632-0460-4524-84C2-97BE53210B0E}" type="presParOf" srcId="{728C830F-0D51-46EF-85C3-74423675966B}" destId="{439E2500-26E5-4097-AB92-B498FBD901D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F54A4A-6DB0-45A5-8B02-7DBE692C7AF6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C11002E-9053-4209-9A4E-8FE58CFF80D2}">
      <dgm:prSet phldrT="[Текст]"/>
      <dgm:spPr/>
      <dgm:t>
        <a:bodyPr/>
        <a:lstStyle/>
        <a:p>
          <a:r>
            <a:rPr lang="ru-RU" dirty="0" smtClean="0"/>
            <a:t>Классно – урочная деятельность</a:t>
          </a:r>
          <a:endParaRPr lang="ru-RU" dirty="0"/>
        </a:p>
      </dgm:t>
    </dgm:pt>
    <dgm:pt modelId="{1DDC0D42-CEF4-494A-8CA4-7EDAC3E683EC}" type="parTrans" cxnId="{4427F56B-028A-484D-99A5-32E38ACA196B}">
      <dgm:prSet/>
      <dgm:spPr/>
      <dgm:t>
        <a:bodyPr/>
        <a:lstStyle/>
        <a:p>
          <a:endParaRPr lang="ru-RU"/>
        </a:p>
      </dgm:t>
    </dgm:pt>
    <dgm:pt modelId="{D2D32FF2-F096-499F-BFCE-CBDFCCF59761}" type="sibTrans" cxnId="{4427F56B-028A-484D-99A5-32E38ACA196B}">
      <dgm:prSet/>
      <dgm:spPr/>
      <dgm:t>
        <a:bodyPr/>
        <a:lstStyle/>
        <a:p>
          <a:endParaRPr lang="ru-RU"/>
        </a:p>
      </dgm:t>
    </dgm:pt>
    <dgm:pt modelId="{43F16D23-0654-4882-8B3F-2A960950525A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мини- проектов на уроке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2EFF0F-E9FB-4A09-89FF-CDCA07B7C8E2}" type="parTrans" cxnId="{1B8D6ACB-20D2-4A96-925F-5CEA3A64D837}">
      <dgm:prSet/>
      <dgm:spPr/>
      <dgm:t>
        <a:bodyPr/>
        <a:lstStyle/>
        <a:p>
          <a:endParaRPr lang="ru-RU"/>
        </a:p>
      </dgm:t>
    </dgm:pt>
    <dgm:pt modelId="{1F4FA703-290A-486A-A677-751B4288BC33}" type="sibTrans" cxnId="{1B8D6ACB-20D2-4A96-925F-5CEA3A64D837}">
      <dgm:prSet/>
      <dgm:spPr/>
      <dgm:t>
        <a:bodyPr/>
        <a:lstStyle/>
        <a:p>
          <a:endParaRPr lang="ru-RU"/>
        </a:p>
      </dgm:t>
    </dgm:pt>
    <dgm:pt modelId="{99586DF9-A8F9-4D40-91FC-43F753E3A3E2}">
      <dgm:prSet phldrT="[Текст]"/>
      <dgm:spPr/>
      <dgm:t>
        <a:bodyPr/>
        <a:lstStyle/>
        <a:p>
          <a:r>
            <a:rPr lang="ru-RU" dirty="0" smtClean="0"/>
            <a:t>Внеурочная деятельность</a:t>
          </a:r>
          <a:endParaRPr lang="ru-RU" dirty="0"/>
        </a:p>
      </dgm:t>
    </dgm:pt>
    <dgm:pt modelId="{A2F9FD5D-C3D4-412F-89AE-51D88120E2F8}" type="parTrans" cxnId="{F13753C6-B71E-4EA7-AD0A-F1521ADF2FD1}">
      <dgm:prSet/>
      <dgm:spPr/>
      <dgm:t>
        <a:bodyPr/>
        <a:lstStyle/>
        <a:p>
          <a:endParaRPr lang="ru-RU"/>
        </a:p>
      </dgm:t>
    </dgm:pt>
    <dgm:pt modelId="{3762B73A-5F1E-4D26-99E1-7C0235BA3298}" type="sibTrans" cxnId="{F13753C6-B71E-4EA7-AD0A-F1521ADF2FD1}">
      <dgm:prSet/>
      <dgm:spPr/>
      <dgm:t>
        <a:bodyPr/>
        <a:lstStyle/>
        <a:p>
          <a:endParaRPr lang="ru-RU"/>
        </a:p>
      </dgm:t>
    </dgm:pt>
    <dgm:pt modelId="{DA694076-A647-4A32-95E2-B785DC9269B7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Коллективные  долгосрочные проекты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2C7314-A810-4AD6-94F4-23E9D5AE67A5}" type="parTrans" cxnId="{C4FC3C9B-2FF7-4898-97D1-7F13444CC26A}">
      <dgm:prSet/>
      <dgm:spPr/>
      <dgm:t>
        <a:bodyPr/>
        <a:lstStyle/>
        <a:p>
          <a:endParaRPr lang="ru-RU"/>
        </a:p>
      </dgm:t>
    </dgm:pt>
    <dgm:pt modelId="{9C92FC77-9C1B-4B0D-A60B-B24776FC957E}" type="sibTrans" cxnId="{C4FC3C9B-2FF7-4898-97D1-7F13444CC26A}">
      <dgm:prSet/>
      <dgm:spPr/>
      <dgm:t>
        <a:bodyPr/>
        <a:lstStyle/>
        <a:p>
          <a:endParaRPr lang="ru-RU"/>
        </a:p>
      </dgm:t>
    </dgm:pt>
    <dgm:pt modelId="{12484947-6119-47FC-8A2C-FE54AA330ECA}" type="pres">
      <dgm:prSet presAssocID="{AEF54A4A-6DB0-45A5-8B02-7DBE692C7AF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30C7EC6-490C-47E3-829D-AEB7495C0ADE}" type="pres">
      <dgm:prSet presAssocID="{6C11002E-9053-4209-9A4E-8FE58CFF80D2}" presName="linNode" presStyleCnt="0"/>
      <dgm:spPr/>
    </dgm:pt>
    <dgm:pt modelId="{C1ED6D4B-0864-4874-8D8D-B80B6E100E0D}" type="pres">
      <dgm:prSet presAssocID="{6C11002E-9053-4209-9A4E-8FE58CFF80D2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D2889D-5934-4854-BCC1-D418A09BEC4C}" type="pres">
      <dgm:prSet presAssocID="{6C11002E-9053-4209-9A4E-8FE58CFF80D2}" presName="childShp" presStyleLbl="bgAccFollowNode1" presStyleIdx="0" presStyleCnt="2" custScaleX="686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EA8D3E-04A5-4B10-8A0E-E5CB5770FCE4}" type="pres">
      <dgm:prSet presAssocID="{D2D32FF2-F096-499F-BFCE-CBDFCCF59761}" presName="spacing" presStyleCnt="0"/>
      <dgm:spPr/>
    </dgm:pt>
    <dgm:pt modelId="{4D74C4F7-D5A2-449D-BE30-37A326E73F6B}" type="pres">
      <dgm:prSet presAssocID="{99586DF9-A8F9-4D40-91FC-43F753E3A3E2}" presName="linNode" presStyleCnt="0"/>
      <dgm:spPr/>
    </dgm:pt>
    <dgm:pt modelId="{EA0FDF82-1CFC-43B3-8920-1F7DA03002A8}" type="pres">
      <dgm:prSet presAssocID="{99586DF9-A8F9-4D40-91FC-43F753E3A3E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4D3F1-70F0-413C-8A35-32C2EF396DF6}" type="pres">
      <dgm:prSet presAssocID="{99586DF9-A8F9-4D40-91FC-43F753E3A3E2}" presName="childShp" presStyleLbl="bgAccFollowNode1" presStyleIdx="1" presStyleCnt="2" custScaleX="65540" custLinFactNeighborX="-151" custLinFactNeighborY="-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3753C6-B71E-4EA7-AD0A-F1521ADF2FD1}" srcId="{AEF54A4A-6DB0-45A5-8B02-7DBE692C7AF6}" destId="{99586DF9-A8F9-4D40-91FC-43F753E3A3E2}" srcOrd="1" destOrd="0" parTransId="{A2F9FD5D-C3D4-412F-89AE-51D88120E2F8}" sibTransId="{3762B73A-5F1E-4D26-99E1-7C0235BA3298}"/>
    <dgm:cxn modelId="{D0300110-4230-4058-869C-65B938E79C57}" type="presOf" srcId="{DA694076-A647-4A32-95E2-B785DC9269B7}" destId="{1AC4D3F1-70F0-413C-8A35-32C2EF396DF6}" srcOrd="0" destOrd="0" presId="urn:microsoft.com/office/officeart/2005/8/layout/vList6"/>
    <dgm:cxn modelId="{C4FC3C9B-2FF7-4898-97D1-7F13444CC26A}" srcId="{99586DF9-A8F9-4D40-91FC-43F753E3A3E2}" destId="{DA694076-A647-4A32-95E2-B785DC9269B7}" srcOrd="0" destOrd="0" parTransId="{1F2C7314-A810-4AD6-94F4-23E9D5AE67A5}" sibTransId="{9C92FC77-9C1B-4B0D-A60B-B24776FC957E}"/>
    <dgm:cxn modelId="{A56A7014-D984-430A-A22B-AB593C6308AE}" type="presOf" srcId="{AEF54A4A-6DB0-45A5-8B02-7DBE692C7AF6}" destId="{12484947-6119-47FC-8A2C-FE54AA330ECA}" srcOrd="0" destOrd="0" presId="urn:microsoft.com/office/officeart/2005/8/layout/vList6"/>
    <dgm:cxn modelId="{E4B442DF-D3E2-4924-B075-BEFF53F49F1D}" type="presOf" srcId="{99586DF9-A8F9-4D40-91FC-43F753E3A3E2}" destId="{EA0FDF82-1CFC-43B3-8920-1F7DA03002A8}" srcOrd="0" destOrd="0" presId="urn:microsoft.com/office/officeart/2005/8/layout/vList6"/>
    <dgm:cxn modelId="{0589AE96-6F68-4451-ADE2-2F4E154470A0}" type="presOf" srcId="{6C11002E-9053-4209-9A4E-8FE58CFF80D2}" destId="{C1ED6D4B-0864-4874-8D8D-B80B6E100E0D}" srcOrd="0" destOrd="0" presId="urn:microsoft.com/office/officeart/2005/8/layout/vList6"/>
    <dgm:cxn modelId="{1B8D6ACB-20D2-4A96-925F-5CEA3A64D837}" srcId="{6C11002E-9053-4209-9A4E-8FE58CFF80D2}" destId="{43F16D23-0654-4882-8B3F-2A960950525A}" srcOrd="0" destOrd="0" parTransId="{412EFF0F-E9FB-4A09-89FF-CDCA07B7C8E2}" sibTransId="{1F4FA703-290A-486A-A677-751B4288BC33}"/>
    <dgm:cxn modelId="{BA6D5854-BD65-4C5A-93B3-D471875AF241}" type="presOf" srcId="{43F16D23-0654-4882-8B3F-2A960950525A}" destId="{39D2889D-5934-4854-BCC1-D418A09BEC4C}" srcOrd="0" destOrd="0" presId="urn:microsoft.com/office/officeart/2005/8/layout/vList6"/>
    <dgm:cxn modelId="{4427F56B-028A-484D-99A5-32E38ACA196B}" srcId="{AEF54A4A-6DB0-45A5-8B02-7DBE692C7AF6}" destId="{6C11002E-9053-4209-9A4E-8FE58CFF80D2}" srcOrd="0" destOrd="0" parTransId="{1DDC0D42-CEF4-494A-8CA4-7EDAC3E683EC}" sibTransId="{D2D32FF2-F096-499F-BFCE-CBDFCCF59761}"/>
    <dgm:cxn modelId="{5E68F263-8CC1-4648-A404-F07ED74BEE57}" type="presParOf" srcId="{12484947-6119-47FC-8A2C-FE54AA330ECA}" destId="{D30C7EC6-490C-47E3-829D-AEB7495C0ADE}" srcOrd="0" destOrd="0" presId="urn:microsoft.com/office/officeart/2005/8/layout/vList6"/>
    <dgm:cxn modelId="{3321711D-8916-49C6-A22E-0FA955C76838}" type="presParOf" srcId="{D30C7EC6-490C-47E3-829D-AEB7495C0ADE}" destId="{C1ED6D4B-0864-4874-8D8D-B80B6E100E0D}" srcOrd="0" destOrd="0" presId="urn:microsoft.com/office/officeart/2005/8/layout/vList6"/>
    <dgm:cxn modelId="{83551A65-6F81-4C5B-BF81-E4199BBEB2C0}" type="presParOf" srcId="{D30C7EC6-490C-47E3-829D-AEB7495C0ADE}" destId="{39D2889D-5934-4854-BCC1-D418A09BEC4C}" srcOrd="1" destOrd="0" presId="urn:microsoft.com/office/officeart/2005/8/layout/vList6"/>
    <dgm:cxn modelId="{6FFE7598-89ED-4786-A7CF-2D6113454EEB}" type="presParOf" srcId="{12484947-6119-47FC-8A2C-FE54AA330ECA}" destId="{0EEA8D3E-04A5-4B10-8A0E-E5CB5770FCE4}" srcOrd="1" destOrd="0" presId="urn:microsoft.com/office/officeart/2005/8/layout/vList6"/>
    <dgm:cxn modelId="{8FB89A95-3E46-496A-8414-9CF1202EA354}" type="presParOf" srcId="{12484947-6119-47FC-8A2C-FE54AA330ECA}" destId="{4D74C4F7-D5A2-449D-BE30-37A326E73F6B}" srcOrd="2" destOrd="0" presId="urn:microsoft.com/office/officeart/2005/8/layout/vList6"/>
    <dgm:cxn modelId="{AA2377F9-7B8D-47A5-86BD-B4DCEFD10786}" type="presParOf" srcId="{4D74C4F7-D5A2-449D-BE30-37A326E73F6B}" destId="{EA0FDF82-1CFC-43B3-8920-1F7DA03002A8}" srcOrd="0" destOrd="0" presId="urn:microsoft.com/office/officeart/2005/8/layout/vList6"/>
    <dgm:cxn modelId="{9A45D0E7-162C-4FD6-BFEA-4352C60223E4}" type="presParOf" srcId="{4D74C4F7-D5A2-449D-BE30-37A326E73F6B}" destId="{1AC4D3F1-70F0-413C-8A35-32C2EF396DF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BEA7CA-22D7-4A10-9A7E-4B249B1EF1BA}" type="doc">
      <dgm:prSet loTypeId="urn:microsoft.com/office/officeart/2005/8/layout/process4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FE000D-3068-42B4-BC3F-8AB8851B187A}">
      <dgm:prSet phldrT="[Текст]" custT="1"/>
      <dgm:spPr/>
      <dgm:t>
        <a:bodyPr/>
        <a:lstStyle/>
        <a:p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 </a:t>
          </a: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ступень          5 – 6 классы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C7A451-9C00-4294-8C0A-8EF9B3C15876}" type="parTrans" cxnId="{DCFFAF98-710B-48C4-829F-DDBBBD3B6A86}">
      <dgm:prSet/>
      <dgm:spPr/>
      <dgm:t>
        <a:bodyPr/>
        <a:lstStyle/>
        <a:p>
          <a:endParaRPr lang="ru-RU"/>
        </a:p>
      </dgm:t>
    </dgm:pt>
    <dgm:pt modelId="{94391043-83D8-456F-8969-9FA05E9B4376}" type="sibTrans" cxnId="{DCFFAF98-710B-48C4-829F-DDBBBD3B6A86}">
      <dgm:prSet/>
      <dgm:spPr/>
      <dgm:t>
        <a:bodyPr/>
        <a:lstStyle/>
        <a:p>
          <a:endParaRPr lang="ru-RU"/>
        </a:p>
      </dgm:t>
    </dgm:pt>
    <dgm:pt modelId="{3CC65F7A-A634-4740-9052-B75522FDD93A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видами проектов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67BAE6-8D38-4CFB-B6C9-FBE992CC8098}" type="parTrans" cxnId="{CB0A4323-0B0C-4C60-BC6A-F7591C3F29CA}">
      <dgm:prSet/>
      <dgm:spPr/>
      <dgm:t>
        <a:bodyPr/>
        <a:lstStyle/>
        <a:p>
          <a:endParaRPr lang="ru-RU"/>
        </a:p>
      </dgm:t>
    </dgm:pt>
    <dgm:pt modelId="{1D4D3331-CBA7-4A82-B1AC-113CEB984C9C}" type="sibTrans" cxnId="{CB0A4323-0B0C-4C60-BC6A-F7591C3F29CA}">
      <dgm:prSet/>
      <dgm:spPr/>
      <dgm:t>
        <a:bodyPr/>
        <a:lstStyle/>
        <a:p>
          <a:endParaRPr lang="ru-RU"/>
        </a:p>
      </dgm:t>
    </dgm:pt>
    <dgm:pt modelId="{FB622C47-56F1-4307-AE5E-EB91087823B7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Мини - проекты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1C4FA5-0973-45B9-B36A-CA3E8B32C9F2}" type="parTrans" cxnId="{5841DA54-825A-4C38-BAE7-334BB7970D01}">
      <dgm:prSet/>
      <dgm:spPr/>
      <dgm:t>
        <a:bodyPr/>
        <a:lstStyle/>
        <a:p>
          <a:endParaRPr lang="ru-RU"/>
        </a:p>
      </dgm:t>
    </dgm:pt>
    <dgm:pt modelId="{B9E4B1A2-1FE8-45B1-8551-F53C70B3E988}" type="sibTrans" cxnId="{5841DA54-825A-4C38-BAE7-334BB7970D01}">
      <dgm:prSet/>
      <dgm:spPr/>
      <dgm:t>
        <a:bodyPr/>
        <a:lstStyle/>
        <a:p>
          <a:endParaRPr lang="ru-RU"/>
        </a:p>
      </dgm:t>
    </dgm:pt>
    <dgm:pt modelId="{377EDC91-FA9A-4672-B40E-15F0999F98C4}">
      <dgm:prSet phldrT="[Текст]" custT="1"/>
      <dgm:spPr/>
      <dgm:t>
        <a:bodyPr/>
        <a:lstStyle/>
        <a:p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ступень     7 - 8 классы   </a:t>
          </a:r>
          <a:endParaRPr lang="ru-RU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08316C-560B-436C-8EF8-35F8EB49613C}" type="parTrans" cxnId="{3112A85A-3302-4774-BBCB-C3CC541E65BA}">
      <dgm:prSet/>
      <dgm:spPr/>
      <dgm:t>
        <a:bodyPr/>
        <a:lstStyle/>
        <a:p>
          <a:endParaRPr lang="ru-RU"/>
        </a:p>
      </dgm:t>
    </dgm:pt>
    <dgm:pt modelId="{D327B266-FBC0-43BB-A6C0-CF5167DD977A}" type="sibTrans" cxnId="{3112A85A-3302-4774-BBCB-C3CC541E65BA}">
      <dgm:prSet/>
      <dgm:spPr/>
      <dgm:t>
        <a:bodyPr/>
        <a:lstStyle/>
        <a:p>
          <a:endParaRPr lang="ru-RU"/>
        </a:p>
      </dgm:t>
    </dgm:pt>
    <dgm:pt modelId="{7623F55F-2CDC-4D0C-8AE9-5AA1DE40F26F}">
      <dgm:prSet phldrT="[Текст]"/>
      <dgm:spPr/>
      <dgm:t>
        <a:bodyPr/>
        <a:lstStyle/>
        <a:p>
          <a:r>
            <a:rPr lang="ru-RU" b="1" dirty="0" smtClean="0"/>
            <a:t>Апробирование проектов</a:t>
          </a:r>
          <a:endParaRPr lang="ru-RU" b="1" dirty="0"/>
        </a:p>
      </dgm:t>
    </dgm:pt>
    <dgm:pt modelId="{77AEE9DE-D11F-4363-9121-0048D8B814A3}" type="parTrans" cxnId="{692F0B87-2A96-4F79-B3C7-84559F2B8DF0}">
      <dgm:prSet/>
      <dgm:spPr/>
      <dgm:t>
        <a:bodyPr/>
        <a:lstStyle/>
        <a:p>
          <a:endParaRPr lang="ru-RU"/>
        </a:p>
      </dgm:t>
    </dgm:pt>
    <dgm:pt modelId="{E31FF9E1-07F4-4325-8DC6-039D40BC3F78}" type="sibTrans" cxnId="{692F0B87-2A96-4F79-B3C7-84559F2B8DF0}">
      <dgm:prSet/>
      <dgm:spPr/>
      <dgm:t>
        <a:bodyPr/>
        <a:lstStyle/>
        <a:p>
          <a:endParaRPr lang="ru-RU"/>
        </a:p>
      </dgm:t>
    </dgm:pt>
    <dgm:pt modelId="{C10914F6-2F40-41B5-819F-0BB4DBD82E21}">
      <dgm:prSet phldrT="[Текст]"/>
      <dgm:spPr/>
      <dgm:t>
        <a:bodyPr/>
        <a:lstStyle/>
        <a:p>
          <a:r>
            <a:rPr lang="ru-RU" b="1" dirty="0" smtClean="0"/>
            <a:t>Интегрированные проекты </a:t>
          </a:r>
          <a:endParaRPr lang="ru-RU" b="1" dirty="0"/>
        </a:p>
      </dgm:t>
    </dgm:pt>
    <dgm:pt modelId="{D811793B-88E9-4A88-A2EF-5E5C476EAEE5}" type="parTrans" cxnId="{94663BE2-DE83-49D2-BFE2-9749BF63DCF6}">
      <dgm:prSet/>
      <dgm:spPr/>
      <dgm:t>
        <a:bodyPr/>
        <a:lstStyle/>
        <a:p>
          <a:endParaRPr lang="ru-RU"/>
        </a:p>
      </dgm:t>
    </dgm:pt>
    <dgm:pt modelId="{3FD536B5-48EC-44ED-9A80-C5009ECDD0B7}" type="sibTrans" cxnId="{94663BE2-DE83-49D2-BFE2-9749BF63DCF6}">
      <dgm:prSet/>
      <dgm:spPr/>
      <dgm:t>
        <a:bodyPr/>
        <a:lstStyle/>
        <a:p>
          <a:endParaRPr lang="ru-RU"/>
        </a:p>
      </dgm:t>
    </dgm:pt>
    <dgm:pt modelId="{59922443-DBA1-4E50-8A1F-BB7D33AC9455}">
      <dgm:prSet phldrT="[Текст]" custT="1"/>
      <dgm:spPr/>
      <dgm:t>
        <a:bodyPr/>
        <a:lstStyle/>
        <a:p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ступень 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9 – 11 классы 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E3827-D949-4FA2-8BA1-1D5307990856}" type="parTrans" cxnId="{7EA26264-CA26-4BB6-8D9E-FB8D5058B939}">
      <dgm:prSet/>
      <dgm:spPr/>
      <dgm:t>
        <a:bodyPr/>
        <a:lstStyle/>
        <a:p>
          <a:endParaRPr lang="ru-RU"/>
        </a:p>
      </dgm:t>
    </dgm:pt>
    <dgm:pt modelId="{D7B6904B-10BF-40DE-9A01-D9CF83D75159}" type="sibTrans" cxnId="{7EA26264-CA26-4BB6-8D9E-FB8D5058B939}">
      <dgm:prSet/>
      <dgm:spPr/>
      <dgm:t>
        <a:bodyPr/>
        <a:lstStyle/>
        <a:p>
          <a:endParaRPr lang="ru-RU"/>
        </a:p>
      </dgm:t>
    </dgm:pt>
    <dgm:pt modelId="{54580298-F9E6-449C-837A-4D326FAC2FE6}">
      <dgm:prSet phldrT="[Текст]"/>
      <dgm:spPr/>
      <dgm:t>
        <a:bodyPr/>
        <a:lstStyle/>
        <a:p>
          <a:r>
            <a:rPr lang="ru-RU" b="1" dirty="0" smtClean="0"/>
            <a:t>Долгосрочные  проекты </a:t>
          </a:r>
          <a:endParaRPr lang="ru-RU" b="1" dirty="0"/>
        </a:p>
      </dgm:t>
    </dgm:pt>
    <dgm:pt modelId="{6FE4B9F9-48F6-4018-AB68-93D5CEFF1D56}" type="parTrans" cxnId="{D3F6073E-FE06-428A-83F7-CB7B3290C476}">
      <dgm:prSet/>
      <dgm:spPr/>
      <dgm:t>
        <a:bodyPr/>
        <a:lstStyle/>
        <a:p>
          <a:endParaRPr lang="ru-RU"/>
        </a:p>
      </dgm:t>
    </dgm:pt>
    <dgm:pt modelId="{832740B5-A9D6-49DF-ABE5-7E929324F59E}" type="sibTrans" cxnId="{D3F6073E-FE06-428A-83F7-CB7B3290C476}">
      <dgm:prSet/>
      <dgm:spPr/>
      <dgm:t>
        <a:bodyPr/>
        <a:lstStyle/>
        <a:p>
          <a:endParaRPr lang="ru-RU"/>
        </a:p>
      </dgm:t>
    </dgm:pt>
    <dgm:pt modelId="{BC6FA99E-2688-40B6-9A78-398AA4458918}">
      <dgm:prSet phldrT="[Текст]"/>
      <dgm:spPr/>
      <dgm:t>
        <a:bodyPr/>
        <a:lstStyle/>
        <a:p>
          <a:r>
            <a:rPr lang="ru-RU" b="1" dirty="0" smtClean="0"/>
            <a:t>Исследовательская деятельность</a:t>
          </a:r>
          <a:endParaRPr lang="ru-RU" b="1" dirty="0"/>
        </a:p>
      </dgm:t>
    </dgm:pt>
    <dgm:pt modelId="{2495A578-668B-4371-9C83-BB9BDD812A80}" type="parTrans" cxnId="{A38A606C-9436-4C5B-A7AB-BB043BB3CBEF}">
      <dgm:prSet/>
      <dgm:spPr/>
      <dgm:t>
        <a:bodyPr/>
        <a:lstStyle/>
        <a:p>
          <a:endParaRPr lang="ru-RU"/>
        </a:p>
      </dgm:t>
    </dgm:pt>
    <dgm:pt modelId="{E4154E0E-8C4E-4EF2-BCB9-78F82080AF6E}" type="sibTrans" cxnId="{A38A606C-9436-4C5B-A7AB-BB043BB3CBEF}">
      <dgm:prSet/>
      <dgm:spPr/>
      <dgm:t>
        <a:bodyPr/>
        <a:lstStyle/>
        <a:p>
          <a:endParaRPr lang="ru-RU"/>
        </a:p>
      </dgm:t>
    </dgm:pt>
    <dgm:pt modelId="{7CD95726-D3EA-4B80-A8A1-1BBF47BD6EB3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Изучение алгоритма  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E5937F90-A2AF-4FF5-9CCF-5A29EB57F4A6}" type="parTrans" cxnId="{80298A0C-763F-4362-9723-45F4382C9BB0}">
      <dgm:prSet/>
      <dgm:spPr/>
      <dgm:t>
        <a:bodyPr/>
        <a:lstStyle/>
        <a:p>
          <a:endParaRPr lang="ru-RU"/>
        </a:p>
      </dgm:t>
    </dgm:pt>
    <dgm:pt modelId="{A517EB4C-383A-4243-8543-7AA65F916629}" type="sibTrans" cxnId="{80298A0C-763F-4362-9723-45F4382C9BB0}">
      <dgm:prSet/>
      <dgm:spPr/>
      <dgm:t>
        <a:bodyPr/>
        <a:lstStyle/>
        <a:p>
          <a:endParaRPr lang="ru-RU"/>
        </a:p>
      </dgm:t>
    </dgm:pt>
    <dgm:pt modelId="{8717EF3D-F415-45DC-9BA6-793FE2FD922E}" type="pres">
      <dgm:prSet presAssocID="{1DBEA7CA-22D7-4A10-9A7E-4B249B1EF1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E8B923-AF4F-419D-9B8F-21AE37E22836}" type="pres">
      <dgm:prSet presAssocID="{59922443-DBA1-4E50-8A1F-BB7D33AC9455}" presName="boxAndChildren" presStyleCnt="0"/>
      <dgm:spPr/>
    </dgm:pt>
    <dgm:pt modelId="{029935C8-2565-4112-8CF0-838A05412F7E}" type="pres">
      <dgm:prSet presAssocID="{59922443-DBA1-4E50-8A1F-BB7D33AC9455}" presName="parentTextBox" presStyleLbl="node1" presStyleIdx="0" presStyleCnt="3"/>
      <dgm:spPr/>
      <dgm:t>
        <a:bodyPr/>
        <a:lstStyle/>
        <a:p>
          <a:endParaRPr lang="ru-RU"/>
        </a:p>
      </dgm:t>
    </dgm:pt>
    <dgm:pt modelId="{0769A685-C3C0-4A2E-8CC6-B7F5B0FDAAB9}" type="pres">
      <dgm:prSet presAssocID="{59922443-DBA1-4E50-8A1F-BB7D33AC9455}" presName="entireBox" presStyleLbl="node1" presStyleIdx="0" presStyleCnt="3" custLinFactNeighborY="-13256"/>
      <dgm:spPr/>
      <dgm:t>
        <a:bodyPr/>
        <a:lstStyle/>
        <a:p>
          <a:endParaRPr lang="ru-RU"/>
        </a:p>
      </dgm:t>
    </dgm:pt>
    <dgm:pt modelId="{4C25AFE7-C4A5-41F1-85B5-A2C902D9521C}" type="pres">
      <dgm:prSet presAssocID="{59922443-DBA1-4E50-8A1F-BB7D33AC9455}" presName="descendantBox" presStyleCnt="0"/>
      <dgm:spPr/>
    </dgm:pt>
    <dgm:pt modelId="{0274520E-6A2D-48F6-8D2C-D4276DE7D777}" type="pres">
      <dgm:prSet presAssocID="{54580298-F9E6-449C-837A-4D326FAC2FE6}" presName="childTextBox" presStyleLbl="fgAccFollowNode1" presStyleIdx="0" presStyleCnt="7" custLinFactNeighborY="-24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71B1E-1AC8-44CA-A457-38575A03E944}" type="pres">
      <dgm:prSet presAssocID="{BC6FA99E-2688-40B6-9A78-398AA4458918}" presName="childTextBox" presStyleLbl="fgAccFollowNode1" presStyleIdx="1" presStyleCnt="7" custLinFactNeighborX="-855" custLinFactNeighborY="-24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23A4F2-D485-4505-A896-787F84635C59}" type="pres">
      <dgm:prSet presAssocID="{D327B266-FBC0-43BB-A6C0-CF5167DD977A}" presName="sp" presStyleCnt="0"/>
      <dgm:spPr/>
    </dgm:pt>
    <dgm:pt modelId="{80CE992C-010D-49C6-9F43-93DE5FFE837F}" type="pres">
      <dgm:prSet presAssocID="{377EDC91-FA9A-4672-B40E-15F0999F98C4}" presName="arrowAndChildren" presStyleCnt="0"/>
      <dgm:spPr/>
    </dgm:pt>
    <dgm:pt modelId="{0FF2F108-FB6C-4AFF-9C2A-2329829D5CAB}" type="pres">
      <dgm:prSet presAssocID="{377EDC91-FA9A-4672-B40E-15F0999F98C4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264F9264-6AA0-4488-98C3-6EE220410339}" type="pres">
      <dgm:prSet presAssocID="{377EDC91-FA9A-4672-B40E-15F0999F98C4}" presName="arrow" presStyleLbl="node1" presStyleIdx="1" presStyleCnt="3" custLinFactNeighborY="2685"/>
      <dgm:spPr/>
      <dgm:t>
        <a:bodyPr/>
        <a:lstStyle/>
        <a:p>
          <a:endParaRPr lang="ru-RU"/>
        </a:p>
      </dgm:t>
    </dgm:pt>
    <dgm:pt modelId="{E9111C80-42C7-4460-B986-019D1B3AE28C}" type="pres">
      <dgm:prSet presAssocID="{377EDC91-FA9A-4672-B40E-15F0999F98C4}" presName="descendantArrow" presStyleCnt="0"/>
      <dgm:spPr/>
    </dgm:pt>
    <dgm:pt modelId="{53F904FC-4731-4359-BAEB-5471DCBBCCBA}" type="pres">
      <dgm:prSet presAssocID="{7623F55F-2CDC-4D0C-8AE9-5AA1DE40F26F}" presName="childTextArrow" presStyleLbl="f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A95435-9596-4225-9FA8-30DE35782C01}" type="pres">
      <dgm:prSet presAssocID="{C10914F6-2F40-41B5-819F-0BB4DBD82E21}" presName="childTextArrow" presStyleLbl="f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96546-0397-43AC-AC25-8F140392D329}" type="pres">
      <dgm:prSet presAssocID="{94391043-83D8-456F-8969-9FA05E9B4376}" presName="sp" presStyleCnt="0"/>
      <dgm:spPr/>
    </dgm:pt>
    <dgm:pt modelId="{490D4935-941A-4304-B64F-B795CAB63E21}" type="pres">
      <dgm:prSet presAssocID="{EAFE000D-3068-42B4-BC3F-8AB8851B187A}" presName="arrowAndChildren" presStyleCnt="0"/>
      <dgm:spPr/>
    </dgm:pt>
    <dgm:pt modelId="{11FD31EA-4754-4585-BEF6-7641B412C18B}" type="pres">
      <dgm:prSet presAssocID="{EAFE000D-3068-42B4-BC3F-8AB8851B187A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5E3C0042-285B-416E-83CD-B7EAD584ADBC}" type="pres">
      <dgm:prSet presAssocID="{EAFE000D-3068-42B4-BC3F-8AB8851B187A}" presName="arrow" presStyleLbl="node1" presStyleIdx="2" presStyleCnt="3"/>
      <dgm:spPr/>
      <dgm:t>
        <a:bodyPr/>
        <a:lstStyle/>
        <a:p>
          <a:endParaRPr lang="ru-RU"/>
        </a:p>
      </dgm:t>
    </dgm:pt>
    <dgm:pt modelId="{AC2C2E8C-FEB7-4F8B-AF4F-AD2C36420F21}" type="pres">
      <dgm:prSet presAssocID="{EAFE000D-3068-42B4-BC3F-8AB8851B187A}" presName="descendantArrow" presStyleCnt="0"/>
      <dgm:spPr/>
    </dgm:pt>
    <dgm:pt modelId="{D9989822-F1B5-48C7-A2CA-F90A0B4F42E2}" type="pres">
      <dgm:prSet presAssocID="{3CC65F7A-A634-4740-9052-B75522FDD93A}" presName="childTextArrow" presStyleLbl="f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5D075-12CC-4C6A-9848-4BFAF954B4E1}" type="pres">
      <dgm:prSet presAssocID="{7CD95726-D3EA-4B80-A8A1-1BBF47BD6EB3}" presName="childTextArrow" presStyleLbl="f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443D7-B64B-41F5-BC6B-BC03F634CD39}" type="pres">
      <dgm:prSet presAssocID="{FB622C47-56F1-4307-AE5E-EB91087823B7}" presName="childTextArrow" presStyleLbl="f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298A0C-763F-4362-9723-45F4382C9BB0}" srcId="{EAFE000D-3068-42B4-BC3F-8AB8851B187A}" destId="{7CD95726-D3EA-4B80-A8A1-1BBF47BD6EB3}" srcOrd="1" destOrd="0" parTransId="{E5937F90-A2AF-4FF5-9CCF-5A29EB57F4A6}" sibTransId="{A517EB4C-383A-4243-8543-7AA65F916629}"/>
    <dgm:cxn modelId="{CA46B3BE-4AAC-4563-ABA9-E6BE0F326924}" type="presOf" srcId="{C10914F6-2F40-41B5-819F-0BB4DBD82E21}" destId="{B9A95435-9596-4225-9FA8-30DE35782C01}" srcOrd="0" destOrd="0" presId="urn:microsoft.com/office/officeart/2005/8/layout/process4"/>
    <dgm:cxn modelId="{539C4041-36EB-433A-B1E6-32D37CC873B9}" type="presOf" srcId="{377EDC91-FA9A-4672-B40E-15F0999F98C4}" destId="{0FF2F108-FB6C-4AFF-9C2A-2329829D5CAB}" srcOrd="0" destOrd="0" presId="urn:microsoft.com/office/officeart/2005/8/layout/process4"/>
    <dgm:cxn modelId="{94663BE2-DE83-49D2-BFE2-9749BF63DCF6}" srcId="{377EDC91-FA9A-4672-B40E-15F0999F98C4}" destId="{C10914F6-2F40-41B5-819F-0BB4DBD82E21}" srcOrd="1" destOrd="0" parTransId="{D811793B-88E9-4A88-A2EF-5E5C476EAEE5}" sibTransId="{3FD536B5-48EC-44ED-9A80-C5009ECDD0B7}"/>
    <dgm:cxn modelId="{A7D87C71-1CCC-4E8B-987E-0B6B74AABF21}" type="presOf" srcId="{59922443-DBA1-4E50-8A1F-BB7D33AC9455}" destId="{029935C8-2565-4112-8CF0-838A05412F7E}" srcOrd="0" destOrd="0" presId="urn:microsoft.com/office/officeart/2005/8/layout/process4"/>
    <dgm:cxn modelId="{0BDC0F89-7CB3-452B-B177-FB33BF41CEB7}" type="presOf" srcId="{EAFE000D-3068-42B4-BC3F-8AB8851B187A}" destId="{5E3C0042-285B-416E-83CD-B7EAD584ADBC}" srcOrd="1" destOrd="0" presId="urn:microsoft.com/office/officeart/2005/8/layout/process4"/>
    <dgm:cxn modelId="{692F0B87-2A96-4F79-B3C7-84559F2B8DF0}" srcId="{377EDC91-FA9A-4672-B40E-15F0999F98C4}" destId="{7623F55F-2CDC-4D0C-8AE9-5AA1DE40F26F}" srcOrd="0" destOrd="0" parTransId="{77AEE9DE-D11F-4363-9121-0048D8B814A3}" sibTransId="{E31FF9E1-07F4-4325-8DC6-039D40BC3F78}"/>
    <dgm:cxn modelId="{CB0A4323-0B0C-4C60-BC6A-F7591C3F29CA}" srcId="{EAFE000D-3068-42B4-BC3F-8AB8851B187A}" destId="{3CC65F7A-A634-4740-9052-B75522FDD93A}" srcOrd="0" destOrd="0" parTransId="{ED67BAE6-8D38-4CFB-B6C9-FBE992CC8098}" sibTransId="{1D4D3331-CBA7-4A82-B1AC-113CEB984C9C}"/>
    <dgm:cxn modelId="{4D4758E0-59C7-46ED-BA38-36CA82DD3E53}" type="presOf" srcId="{7CD95726-D3EA-4B80-A8A1-1BBF47BD6EB3}" destId="{E465D075-12CC-4C6A-9848-4BFAF954B4E1}" srcOrd="0" destOrd="0" presId="urn:microsoft.com/office/officeart/2005/8/layout/process4"/>
    <dgm:cxn modelId="{A683961F-5FCA-4F1D-B3E9-3237B418A358}" type="presOf" srcId="{3CC65F7A-A634-4740-9052-B75522FDD93A}" destId="{D9989822-F1B5-48C7-A2CA-F90A0B4F42E2}" srcOrd="0" destOrd="0" presId="urn:microsoft.com/office/officeart/2005/8/layout/process4"/>
    <dgm:cxn modelId="{543CDD24-40E1-44B1-B101-3D9993E1F1EC}" type="presOf" srcId="{377EDC91-FA9A-4672-B40E-15F0999F98C4}" destId="{264F9264-6AA0-4488-98C3-6EE220410339}" srcOrd="1" destOrd="0" presId="urn:microsoft.com/office/officeart/2005/8/layout/process4"/>
    <dgm:cxn modelId="{7EA26264-CA26-4BB6-8D9E-FB8D5058B939}" srcId="{1DBEA7CA-22D7-4A10-9A7E-4B249B1EF1BA}" destId="{59922443-DBA1-4E50-8A1F-BB7D33AC9455}" srcOrd="2" destOrd="0" parTransId="{9DEE3827-D949-4FA2-8BA1-1D5307990856}" sibTransId="{D7B6904B-10BF-40DE-9A01-D9CF83D75159}"/>
    <dgm:cxn modelId="{9630926F-B042-4017-9910-295503764B9D}" type="presOf" srcId="{FB622C47-56F1-4307-AE5E-EB91087823B7}" destId="{E85443D7-B64B-41F5-BC6B-BC03F634CD39}" srcOrd="0" destOrd="0" presId="urn:microsoft.com/office/officeart/2005/8/layout/process4"/>
    <dgm:cxn modelId="{9441B36E-FEA0-4BAA-B138-E273865A67B2}" type="presOf" srcId="{1DBEA7CA-22D7-4A10-9A7E-4B249B1EF1BA}" destId="{8717EF3D-F415-45DC-9BA6-793FE2FD922E}" srcOrd="0" destOrd="0" presId="urn:microsoft.com/office/officeart/2005/8/layout/process4"/>
    <dgm:cxn modelId="{DCFFAF98-710B-48C4-829F-DDBBBD3B6A86}" srcId="{1DBEA7CA-22D7-4A10-9A7E-4B249B1EF1BA}" destId="{EAFE000D-3068-42B4-BC3F-8AB8851B187A}" srcOrd="0" destOrd="0" parTransId="{05C7A451-9C00-4294-8C0A-8EF9B3C15876}" sibTransId="{94391043-83D8-456F-8969-9FA05E9B4376}"/>
    <dgm:cxn modelId="{A38A606C-9436-4C5B-A7AB-BB043BB3CBEF}" srcId="{59922443-DBA1-4E50-8A1F-BB7D33AC9455}" destId="{BC6FA99E-2688-40B6-9A78-398AA4458918}" srcOrd="1" destOrd="0" parTransId="{2495A578-668B-4371-9C83-BB9BDD812A80}" sibTransId="{E4154E0E-8C4E-4EF2-BCB9-78F82080AF6E}"/>
    <dgm:cxn modelId="{65AC94ED-1709-4A94-8AC4-9AC846207E9C}" type="presOf" srcId="{EAFE000D-3068-42B4-BC3F-8AB8851B187A}" destId="{11FD31EA-4754-4585-BEF6-7641B412C18B}" srcOrd="0" destOrd="0" presId="urn:microsoft.com/office/officeart/2005/8/layout/process4"/>
    <dgm:cxn modelId="{97C58689-2D68-4C82-A283-6553E33D1233}" type="presOf" srcId="{BC6FA99E-2688-40B6-9A78-398AA4458918}" destId="{F5571B1E-1AC8-44CA-A457-38575A03E944}" srcOrd="0" destOrd="0" presId="urn:microsoft.com/office/officeart/2005/8/layout/process4"/>
    <dgm:cxn modelId="{008C00CB-8C9A-4481-89F9-9DA65CBB88D0}" type="presOf" srcId="{59922443-DBA1-4E50-8A1F-BB7D33AC9455}" destId="{0769A685-C3C0-4A2E-8CC6-B7F5B0FDAAB9}" srcOrd="1" destOrd="0" presId="urn:microsoft.com/office/officeart/2005/8/layout/process4"/>
    <dgm:cxn modelId="{F56BB1D0-21BF-4F31-8C9E-20D5C67FECB3}" type="presOf" srcId="{7623F55F-2CDC-4D0C-8AE9-5AA1DE40F26F}" destId="{53F904FC-4731-4359-BAEB-5471DCBBCCBA}" srcOrd="0" destOrd="0" presId="urn:microsoft.com/office/officeart/2005/8/layout/process4"/>
    <dgm:cxn modelId="{3112A85A-3302-4774-BBCB-C3CC541E65BA}" srcId="{1DBEA7CA-22D7-4A10-9A7E-4B249B1EF1BA}" destId="{377EDC91-FA9A-4672-B40E-15F0999F98C4}" srcOrd="1" destOrd="0" parTransId="{7908316C-560B-436C-8EF8-35F8EB49613C}" sibTransId="{D327B266-FBC0-43BB-A6C0-CF5167DD977A}"/>
    <dgm:cxn modelId="{4D5BF3CE-F46A-4030-BCEC-FB0F5C88EC42}" type="presOf" srcId="{54580298-F9E6-449C-837A-4D326FAC2FE6}" destId="{0274520E-6A2D-48F6-8D2C-D4276DE7D777}" srcOrd="0" destOrd="0" presId="urn:microsoft.com/office/officeart/2005/8/layout/process4"/>
    <dgm:cxn modelId="{5841DA54-825A-4C38-BAE7-334BB7970D01}" srcId="{EAFE000D-3068-42B4-BC3F-8AB8851B187A}" destId="{FB622C47-56F1-4307-AE5E-EB91087823B7}" srcOrd="2" destOrd="0" parTransId="{2D1C4FA5-0973-45B9-B36A-CA3E8B32C9F2}" sibTransId="{B9E4B1A2-1FE8-45B1-8551-F53C70B3E988}"/>
    <dgm:cxn modelId="{D3F6073E-FE06-428A-83F7-CB7B3290C476}" srcId="{59922443-DBA1-4E50-8A1F-BB7D33AC9455}" destId="{54580298-F9E6-449C-837A-4D326FAC2FE6}" srcOrd="0" destOrd="0" parTransId="{6FE4B9F9-48F6-4018-AB68-93D5CEFF1D56}" sibTransId="{832740B5-A9D6-49DF-ABE5-7E929324F59E}"/>
    <dgm:cxn modelId="{654D6A38-4522-4757-84E0-7F9713300901}" type="presParOf" srcId="{8717EF3D-F415-45DC-9BA6-793FE2FD922E}" destId="{46E8B923-AF4F-419D-9B8F-21AE37E22836}" srcOrd="0" destOrd="0" presId="urn:microsoft.com/office/officeart/2005/8/layout/process4"/>
    <dgm:cxn modelId="{6AB26FA7-20A8-45B9-B3A5-60EFE81C10C3}" type="presParOf" srcId="{46E8B923-AF4F-419D-9B8F-21AE37E22836}" destId="{029935C8-2565-4112-8CF0-838A05412F7E}" srcOrd="0" destOrd="0" presId="urn:microsoft.com/office/officeart/2005/8/layout/process4"/>
    <dgm:cxn modelId="{E2EDF8D8-E70D-43D5-A1F0-D2F9188DDD14}" type="presParOf" srcId="{46E8B923-AF4F-419D-9B8F-21AE37E22836}" destId="{0769A685-C3C0-4A2E-8CC6-B7F5B0FDAAB9}" srcOrd="1" destOrd="0" presId="urn:microsoft.com/office/officeart/2005/8/layout/process4"/>
    <dgm:cxn modelId="{A8000D76-A944-4E19-A6AE-B67EF3EEEFD2}" type="presParOf" srcId="{46E8B923-AF4F-419D-9B8F-21AE37E22836}" destId="{4C25AFE7-C4A5-41F1-85B5-A2C902D9521C}" srcOrd="2" destOrd="0" presId="urn:microsoft.com/office/officeart/2005/8/layout/process4"/>
    <dgm:cxn modelId="{4619C176-C110-407E-8EB5-85A41A845FF0}" type="presParOf" srcId="{4C25AFE7-C4A5-41F1-85B5-A2C902D9521C}" destId="{0274520E-6A2D-48F6-8D2C-D4276DE7D777}" srcOrd="0" destOrd="0" presId="urn:microsoft.com/office/officeart/2005/8/layout/process4"/>
    <dgm:cxn modelId="{F32CFFEF-5624-4D33-A1F1-FE52D79BCE0A}" type="presParOf" srcId="{4C25AFE7-C4A5-41F1-85B5-A2C902D9521C}" destId="{F5571B1E-1AC8-44CA-A457-38575A03E944}" srcOrd="1" destOrd="0" presId="urn:microsoft.com/office/officeart/2005/8/layout/process4"/>
    <dgm:cxn modelId="{96CDE3D1-2F8F-46A2-BC13-810081BCA857}" type="presParOf" srcId="{8717EF3D-F415-45DC-9BA6-793FE2FD922E}" destId="{D823A4F2-D485-4505-A896-787F84635C59}" srcOrd="1" destOrd="0" presId="urn:microsoft.com/office/officeart/2005/8/layout/process4"/>
    <dgm:cxn modelId="{069B6EE7-1A2E-48D9-9875-FE9AA68F7E8D}" type="presParOf" srcId="{8717EF3D-F415-45DC-9BA6-793FE2FD922E}" destId="{80CE992C-010D-49C6-9F43-93DE5FFE837F}" srcOrd="2" destOrd="0" presId="urn:microsoft.com/office/officeart/2005/8/layout/process4"/>
    <dgm:cxn modelId="{5D81ECE8-78F5-477A-9260-728AB26F6C23}" type="presParOf" srcId="{80CE992C-010D-49C6-9F43-93DE5FFE837F}" destId="{0FF2F108-FB6C-4AFF-9C2A-2329829D5CAB}" srcOrd="0" destOrd="0" presId="urn:microsoft.com/office/officeart/2005/8/layout/process4"/>
    <dgm:cxn modelId="{1D420E43-7087-4586-A3C6-7E0D4C3E676F}" type="presParOf" srcId="{80CE992C-010D-49C6-9F43-93DE5FFE837F}" destId="{264F9264-6AA0-4488-98C3-6EE220410339}" srcOrd="1" destOrd="0" presId="urn:microsoft.com/office/officeart/2005/8/layout/process4"/>
    <dgm:cxn modelId="{DC9EAC5E-6C64-4F40-80C3-D00F25B00B08}" type="presParOf" srcId="{80CE992C-010D-49C6-9F43-93DE5FFE837F}" destId="{E9111C80-42C7-4460-B986-019D1B3AE28C}" srcOrd="2" destOrd="0" presId="urn:microsoft.com/office/officeart/2005/8/layout/process4"/>
    <dgm:cxn modelId="{188F6E60-2948-4DA9-9A9F-00CB705730F3}" type="presParOf" srcId="{E9111C80-42C7-4460-B986-019D1B3AE28C}" destId="{53F904FC-4731-4359-BAEB-5471DCBBCCBA}" srcOrd="0" destOrd="0" presId="urn:microsoft.com/office/officeart/2005/8/layout/process4"/>
    <dgm:cxn modelId="{09998B4E-3147-4D38-AE32-D1E917624F91}" type="presParOf" srcId="{E9111C80-42C7-4460-B986-019D1B3AE28C}" destId="{B9A95435-9596-4225-9FA8-30DE35782C01}" srcOrd="1" destOrd="0" presId="urn:microsoft.com/office/officeart/2005/8/layout/process4"/>
    <dgm:cxn modelId="{C4487E76-C53D-4888-B1E2-F5F1BF3D2AE1}" type="presParOf" srcId="{8717EF3D-F415-45DC-9BA6-793FE2FD922E}" destId="{23F96546-0397-43AC-AC25-8F140392D329}" srcOrd="3" destOrd="0" presId="urn:microsoft.com/office/officeart/2005/8/layout/process4"/>
    <dgm:cxn modelId="{601BE237-FAFA-4FCD-B5DE-56715B661EA8}" type="presParOf" srcId="{8717EF3D-F415-45DC-9BA6-793FE2FD922E}" destId="{490D4935-941A-4304-B64F-B795CAB63E21}" srcOrd="4" destOrd="0" presId="urn:microsoft.com/office/officeart/2005/8/layout/process4"/>
    <dgm:cxn modelId="{297CCEE7-9332-4ABE-9FA4-00BA76C0C4BF}" type="presParOf" srcId="{490D4935-941A-4304-B64F-B795CAB63E21}" destId="{11FD31EA-4754-4585-BEF6-7641B412C18B}" srcOrd="0" destOrd="0" presId="urn:microsoft.com/office/officeart/2005/8/layout/process4"/>
    <dgm:cxn modelId="{EA6727D9-090C-4029-8718-7327DFFDB06A}" type="presParOf" srcId="{490D4935-941A-4304-B64F-B795CAB63E21}" destId="{5E3C0042-285B-416E-83CD-B7EAD584ADBC}" srcOrd="1" destOrd="0" presId="urn:microsoft.com/office/officeart/2005/8/layout/process4"/>
    <dgm:cxn modelId="{EEF3B23C-6849-4515-B5F5-8A6526131D12}" type="presParOf" srcId="{490D4935-941A-4304-B64F-B795CAB63E21}" destId="{AC2C2E8C-FEB7-4F8B-AF4F-AD2C36420F21}" srcOrd="2" destOrd="0" presId="urn:microsoft.com/office/officeart/2005/8/layout/process4"/>
    <dgm:cxn modelId="{2FA6B44A-6F3A-4EE3-9D1D-271400CF4834}" type="presParOf" srcId="{AC2C2E8C-FEB7-4F8B-AF4F-AD2C36420F21}" destId="{D9989822-F1B5-48C7-A2CA-F90A0B4F42E2}" srcOrd="0" destOrd="0" presId="urn:microsoft.com/office/officeart/2005/8/layout/process4"/>
    <dgm:cxn modelId="{AF37AAE8-2D89-45AC-A0B1-803C9BB82A39}" type="presParOf" srcId="{AC2C2E8C-FEB7-4F8B-AF4F-AD2C36420F21}" destId="{E465D075-12CC-4C6A-9848-4BFAF954B4E1}" srcOrd="1" destOrd="0" presId="urn:microsoft.com/office/officeart/2005/8/layout/process4"/>
    <dgm:cxn modelId="{31857B6A-118F-4D75-84DF-7751A02E0147}" type="presParOf" srcId="{AC2C2E8C-FEB7-4F8B-AF4F-AD2C36420F21}" destId="{E85443D7-B64B-41F5-BC6B-BC03F634CD39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7E192C-3A75-4A38-8D9D-B510D7767378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CE93477E-C07F-48ED-9EF2-B9D3DD646232}">
      <dgm:prSet phldrT="[Текст]"/>
      <dgm:spPr/>
      <dgm:t>
        <a:bodyPr/>
        <a:lstStyle/>
        <a:p>
          <a:r>
            <a:rPr lang="ru-RU" dirty="0" smtClean="0"/>
            <a:t>Проблема</a:t>
          </a:r>
        </a:p>
        <a:p>
          <a:r>
            <a:rPr lang="ru-RU" dirty="0" smtClean="0"/>
            <a:t>(что решать?</a:t>
          </a:r>
        </a:p>
        <a:p>
          <a:r>
            <a:rPr lang="ru-RU" dirty="0" smtClean="0"/>
            <a:t>зачем решать?) </a:t>
          </a:r>
          <a:endParaRPr lang="ru-RU" dirty="0"/>
        </a:p>
      </dgm:t>
    </dgm:pt>
    <dgm:pt modelId="{90D6F10D-C4EA-4CF2-ADBE-FE977A37055F}" type="parTrans" cxnId="{9D0C2E54-5A3C-4237-AF01-28C5970D3AC2}">
      <dgm:prSet/>
      <dgm:spPr/>
      <dgm:t>
        <a:bodyPr/>
        <a:lstStyle/>
        <a:p>
          <a:endParaRPr lang="ru-RU"/>
        </a:p>
      </dgm:t>
    </dgm:pt>
    <dgm:pt modelId="{497A7DB3-DD9A-4792-A5F5-4001C848724B}" type="sibTrans" cxnId="{9D0C2E54-5A3C-4237-AF01-28C5970D3AC2}">
      <dgm:prSet/>
      <dgm:spPr/>
      <dgm:t>
        <a:bodyPr/>
        <a:lstStyle/>
        <a:p>
          <a:endParaRPr lang="ru-RU"/>
        </a:p>
      </dgm:t>
    </dgm:pt>
    <dgm:pt modelId="{47CB31DE-7BF6-4187-A6B1-C58BF7C29942}">
      <dgm:prSet phldrT="[Текст]" custT="1"/>
      <dgm:spPr/>
      <dgm:t>
        <a:bodyPr/>
        <a:lstStyle/>
        <a:p>
          <a:r>
            <a:rPr lang="ru-RU" sz="1800" dirty="0" smtClean="0"/>
            <a:t>Миссия </a:t>
          </a:r>
          <a:endParaRPr lang="ru-RU" sz="1800" dirty="0"/>
        </a:p>
      </dgm:t>
    </dgm:pt>
    <dgm:pt modelId="{2E76811C-EDCD-4F30-A1AC-4B0A0B1D97B3}" type="parTrans" cxnId="{078A56A7-813D-402B-AB45-FD37B995A0BA}">
      <dgm:prSet/>
      <dgm:spPr/>
      <dgm:t>
        <a:bodyPr/>
        <a:lstStyle/>
        <a:p>
          <a:endParaRPr lang="ru-RU"/>
        </a:p>
      </dgm:t>
    </dgm:pt>
    <dgm:pt modelId="{885A5C6E-4538-41C0-ACE2-314C774E1F6C}" type="sibTrans" cxnId="{078A56A7-813D-402B-AB45-FD37B995A0BA}">
      <dgm:prSet/>
      <dgm:spPr/>
      <dgm:t>
        <a:bodyPr/>
        <a:lstStyle/>
        <a:p>
          <a:endParaRPr lang="ru-RU"/>
        </a:p>
      </dgm:t>
    </dgm:pt>
    <dgm:pt modelId="{C1BE8783-6F66-4ABA-A6FB-982879D99651}">
      <dgm:prSet phldrT="[Текст]"/>
      <dgm:spPr/>
      <dgm:t>
        <a:bodyPr/>
        <a:lstStyle/>
        <a:p>
          <a:r>
            <a:rPr lang="ru-RU" dirty="0" smtClean="0"/>
            <a:t>Ресурсы</a:t>
          </a:r>
        </a:p>
        <a:p>
          <a:r>
            <a:rPr lang="ru-RU" dirty="0" smtClean="0"/>
            <a:t>(как решать?) </a:t>
          </a:r>
          <a:endParaRPr lang="ru-RU" dirty="0"/>
        </a:p>
      </dgm:t>
    </dgm:pt>
    <dgm:pt modelId="{27334FCA-0640-4CA1-B21D-6B531558E6C0}" type="parTrans" cxnId="{C7A739CE-09CA-406C-8C4E-1F7F86523676}">
      <dgm:prSet/>
      <dgm:spPr/>
      <dgm:t>
        <a:bodyPr/>
        <a:lstStyle/>
        <a:p>
          <a:endParaRPr lang="ru-RU"/>
        </a:p>
      </dgm:t>
    </dgm:pt>
    <dgm:pt modelId="{376D74D1-521E-4028-992B-16B2D20080B1}" type="sibTrans" cxnId="{C7A739CE-09CA-406C-8C4E-1F7F86523676}">
      <dgm:prSet/>
      <dgm:spPr/>
      <dgm:t>
        <a:bodyPr/>
        <a:lstStyle/>
        <a:p>
          <a:endParaRPr lang="ru-RU"/>
        </a:p>
      </dgm:t>
    </dgm:pt>
    <dgm:pt modelId="{A09328D9-57FF-4BFF-BC85-ADC88959ACAF}">
      <dgm:prSet phldrT="[Текст]" custT="1"/>
      <dgm:spPr/>
      <dgm:t>
        <a:bodyPr/>
        <a:lstStyle/>
        <a:p>
          <a:r>
            <a:rPr lang="ru-RU" sz="1800" dirty="0" smtClean="0"/>
            <a:t>Участники проекта</a:t>
          </a:r>
          <a:endParaRPr lang="ru-RU" sz="1800" dirty="0"/>
        </a:p>
      </dgm:t>
    </dgm:pt>
    <dgm:pt modelId="{7332EE09-D1D5-43BF-B23F-0808CE367627}" type="parTrans" cxnId="{AA71AE5E-42B8-4924-BE4C-FD6C5EEE39AA}">
      <dgm:prSet/>
      <dgm:spPr/>
      <dgm:t>
        <a:bodyPr/>
        <a:lstStyle/>
        <a:p>
          <a:endParaRPr lang="ru-RU"/>
        </a:p>
      </dgm:t>
    </dgm:pt>
    <dgm:pt modelId="{E9162BF2-6C51-4023-B622-8C9682D71967}" type="sibTrans" cxnId="{AA71AE5E-42B8-4924-BE4C-FD6C5EEE39AA}">
      <dgm:prSet/>
      <dgm:spPr/>
      <dgm:t>
        <a:bodyPr/>
        <a:lstStyle/>
        <a:p>
          <a:endParaRPr lang="ru-RU"/>
        </a:p>
      </dgm:t>
    </dgm:pt>
    <dgm:pt modelId="{A55DE3FF-150F-489F-9D6F-81BA86BD8D4E}">
      <dgm:prSet phldrT="[Текст]"/>
      <dgm:spPr/>
      <dgm:t>
        <a:bodyPr/>
        <a:lstStyle/>
        <a:p>
          <a:r>
            <a:rPr lang="ru-RU" dirty="0" smtClean="0"/>
            <a:t>«За» и «против»</a:t>
          </a:r>
          <a:endParaRPr lang="ru-RU" dirty="0"/>
        </a:p>
      </dgm:t>
    </dgm:pt>
    <dgm:pt modelId="{B45C81CC-895E-4B7D-9BF6-2D902C9FAFBF}" type="parTrans" cxnId="{9A07BFF5-8E36-43DC-8CC8-007FD16C5982}">
      <dgm:prSet/>
      <dgm:spPr/>
      <dgm:t>
        <a:bodyPr/>
        <a:lstStyle/>
        <a:p>
          <a:endParaRPr lang="ru-RU"/>
        </a:p>
      </dgm:t>
    </dgm:pt>
    <dgm:pt modelId="{BCD881D2-6E4F-4E48-8CF7-AA42A737262D}" type="sibTrans" cxnId="{9A07BFF5-8E36-43DC-8CC8-007FD16C5982}">
      <dgm:prSet/>
      <dgm:spPr/>
      <dgm:t>
        <a:bodyPr/>
        <a:lstStyle/>
        <a:p>
          <a:endParaRPr lang="ru-RU"/>
        </a:p>
      </dgm:t>
    </dgm:pt>
    <dgm:pt modelId="{E54FBBB7-F78F-4CF2-A4B0-31D0B22CFA41}">
      <dgm:prSet phldrT="[Текст]" custT="1"/>
      <dgm:spPr/>
      <dgm:t>
        <a:bodyPr/>
        <a:lstStyle/>
        <a:p>
          <a:r>
            <a:rPr lang="ru-RU" sz="1800" dirty="0" smtClean="0"/>
            <a:t>Слабые стороны</a:t>
          </a:r>
          <a:endParaRPr lang="ru-RU" sz="1800" dirty="0"/>
        </a:p>
      </dgm:t>
    </dgm:pt>
    <dgm:pt modelId="{2E7943C4-E30E-4D4F-9D77-7F457EF3A869}" type="parTrans" cxnId="{19DE3A00-644D-4503-95EC-0D028E47D3B3}">
      <dgm:prSet/>
      <dgm:spPr/>
      <dgm:t>
        <a:bodyPr/>
        <a:lstStyle/>
        <a:p>
          <a:endParaRPr lang="ru-RU"/>
        </a:p>
      </dgm:t>
    </dgm:pt>
    <dgm:pt modelId="{DBA8360E-26DC-461B-B7C2-788842546DAA}" type="sibTrans" cxnId="{19DE3A00-644D-4503-95EC-0D028E47D3B3}">
      <dgm:prSet/>
      <dgm:spPr/>
      <dgm:t>
        <a:bodyPr/>
        <a:lstStyle/>
        <a:p>
          <a:endParaRPr lang="ru-RU"/>
        </a:p>
      </dgm:t>
    </dgm:pt>
    <dgm:pt modelId="{953587AE-95A3-432C-8B1D-32A0ADA19E71}">
      <dgm:prSet phldrT="[Текст]" custT="1"/>
      <dgm:spPr/>
      <dgm:t>
        <a:bodyPr/>
        <a:lstStyle/>
        <a:p>
          <a:r>
            <a:rPr lang="ru-RU" sz="1800" dirty="0" smtClean="0"/>
            <a:t>Цель </a:t>
          </a:r>
          <a:endParaRPr lang="ru-RU" sz="1800" dirty="0"/>
        </a:p>
      </dgm:t>
    </dgm:pt>
    <dgm:pt modelId="{AF85445E-FB46-4AA6-B351-4AC86EAF78C4}" type="parTrans" cxnId="{0E19DAB9-8235-4692-8BD7-A7D71203FC5E}">
      <dgm:prSet/>
      <dgm:spPr/>
      <dgm:t>
        <a:bodyPr/>
        <a:lstStyle/>
        <a:p>
          <a:endParaRPr lang="ru-RU"/>
        </a:p>
      </dgm:t>
    </dgm:pt>
    <dgm:pt modelId="{AA09A201-BEB9-482E-B22D-F9C0BFC613FF}" type="sibTrans" cxnId="{0E19DAB9-8235-4692-8BD7-A7D71203FC5E}">
      <dgm:prSet/>
      <dgm:spPr/>
      <dgm:t>
        <a:bodyPr/>
        <a:lstStyle/>
        <a:p>
          <a:endParaRPr lang="ru-RU"/>
        </a:p>
      </dgm:t>
    </dgm:pt>
    <dgm:pt modelId="{AA2CB28E-0185-4844-93DA-3E9C79E0F565}">
      <dgm:prSet phldrT="[Текст]" custT="1"/>
      <dgm:spPr/>
      <dgm:t>
        <a:bodyPr/>
        <a:lstStyle/>
        <a:p>
          <a:r>
            <a:rPr lang="ru-RU" sz="1800" dirty="0" smtClean="0"/>
            <a:t>Задачи </a:t>
          </a:r>
          <a:endParaRPr lang="ru-RU" sz="1800" dirty="0"/>
        </a:p>
      </dgm:t>
    </dgm:pt>
    <dgm:pt modelId="{D6B64051-4097-423D-B47D-6D7B6563FB10}" type="parTrans" cxnId="{155E25D8-BBE8-43E3-9E81-4BFB158C511E}">
      <dgm:prSet/>
      <dgm:spPr/>
      <dgm:t>
        <a:bodyPr/>
        <a:lstStyle/>
        <a:p>
          <a:endParaRPr lang="ru-RU"/>
        </a:p>
      </dgm:t>
    </dgm:pt>
    <dgm:pt modelId="{AD74F009-5C41-4989-8793-C4C89B356501}" type="sibTrans" cxnId="{155E25D8-BBE8-43E3-9E81-4BFB158C511E}">
      <dgm:prSet/>
      <dgm:spPr/>
      <dgm:t>
        <a:bodyPr/>
        <a:lstStyle/>
        <a:p>
          <a:endParaRPr lang="ru-RU"/>
        </a:p>
      </dgm:t>
    </dgm:pt>
    <dgm:pt modelId="{90912B79-511A-4189-97C1-42ECEF922FA6}">
      <dgm:prSet phldrT="[Текст]" custT="1"/>
      <dgm:spPr/>
      <dgm:t>
        <a:bodyPr/>
        <a:lstStyle/>
        <a:p>
          <a:r>
            <a:rPr lang="ru-RU" sz="1800" dirty="0" smtClean="0"/>
            <a:t>Результат </a:t>
          </a:r>
          <a:endParaRPr lang="ru-RU" sz="1800" dirty="0"/>
        </a:p>
      </dgm:t>
    </dgm:pt>
    <dgm:pt modelId="{639BE0B3-6F0D-4DC5-A2A3-AF29470EB055}" type="parTrans" cxnId="{AA788538-FADC-413D-ADA5-D82C7CDAA321}">
      <dgm:prSet/>
      <dgm:spPr/>
      <dgm:t>
        <a:bodyPr/>
        <a:lstStyle/>
        <a:p>
          <a:endParaRPr lang="ru-RU"/>
        </a:p>
      </dgm:t>
    </dgm:pt>
    <dgm:pt modelId="{73B70FA6-E1C4-46A8-9918-430E3C92CD88}" type="sibTrans" cxnId="{AA788538-FADC-413D-ADA5-D82C7CDAA321}">
      <dgm:prSet/>
      <dgm:spPr/>
      <dgm:t>
        <a:bodyPr/>
        <a:lstStyle/>
        <a:p>
          <a:endParaRPr lang="ru-RU"/>
        </a:p>
      </dgm:t>
    </dgm:pt>
    <dgm:pt modelId="{A6F3D8A4-047E-42B2-800F-A418CB726B80}">
      <dgm:prSet phldrT="[Текст]" custT="1"/>
      <dgm:spPr/>
      <dgm:t>
        <a:bodyPr/>
        <a:lstStyle/>
        <a:p>
          <a:endParaRPr lang="ru-RU" sz="1800" dirty="0"/>
        </a:p>
      </dgm:t>
    </dgm:pt>
    <dgm:pt modelId="{73F2D24D-3700-4C44-BDF3-EA7639A75619}" type="parTrans" cxnId="{8F3AD5AA-B954-47E1-B4EE-61409A27A532}">
      <dgm:prSet/>
      <dgm:spPr/>
      <dgm:t>
        <a:bodyPr/>
        <a:lstStyle/>
        <a:p>
          <a:endParaRPr lang="ru-RU"/>
        </a:p>
      </dgm:t>
    </dgm:pt>
    <dgm:pt modelId="{8851B228-7336-40E2-B8CC-180E715BF630}" type="sibTrans" cxnId="{8F3AD5AA-B954-47E1-B4EE-61409A27A532}">
      <dgm:prSet/>
      <dgm:spPr/>
      <dgm:t>
        <a:bodyPr/>
        <a:lstStyle/>
        <a:p>
          <a:endParaRPr lang="ru-RU"/>
        </a:p>
      </dgm:t>
    </dgm:pt>
    <dgm:pt modelId="{2D2777EE-88A0-4850-899F-1B664DFFBB19}">
      <dgm:prSet phldrT="[Текст]" custT="1"/>
      <dgm:spPr/>
      <dgm:t>
        <a:bodyPr/>
        <a:lstStyle/>
        <a:p>
          <a:r>
            <a:rPr lang="ru-RU" sz="1800" dirty="0" smtClean="0"/>
            <a:t>Продолжительность</a:t>
          </a:r>
          <a:endParaRPr lang="ru-RU" sz="1800" dirty="0"/>
        </a:p>
      </dgm:t>
    </dgm:pt>
    <dgm:pt modelId="{713D284D-8FBD-43A1-8194-759A9B577F04}" type="parTrans" cxnId="{0DD45FAF-1495-47F3-8D90-C567C1193EAE}">
      <dgm:prSet/>
      <dgm:spPr/>
      <dgm:t>
        <a:bodyPr/>
        <a:lstStyle/>
        <a:p>
          <a:endParaRPr lang="ru-RU"/>
        </a:p>
      </dgm:t>
    </dgm:pt>
    <dgm:pt modelId="{1FC8C6BD-5EE6-4654-9695-97F9A560BE6F}" type="sibTrans" cxnId="{0DD45FAF-1495-47F3-8D90-C567C1193EAE}">
      <dgm:prSet/>
      <dgm:spPr/>
      <dgm:t>
        <a:bodyPr/>
        <a:lstStyle/>
        <a:p>
          <a:endParaRPr lang="ru-RU"/>
        </a:p>
      </dgm:t>
    </dgm:pt>
    <dgm:pt modelId="{34A95AD0-DA0F-453E-8694-3577FD5C2FCB}">
      <dgm:prSet phldrT="[Текст]" custT="1"/>
      <dgm:spPr/>
      <dgm:t>
        <a:bodyPr/>
        <a:lstStyle/>
        <a:p>
          <a:endParaRPr lang="ru-RU" sz="1800" dirty="0"/>
        </a:p>
      </dgm:t>
    </dgm:pt>
    <dgm:pt modelId="{BF7F1740-BBD8-4165-B906-A6015A75C1B0}" type="parTrans" cxnId="{5558D9BB-F548-49FD-9E67-7D5AD0C90937}">
      <dgm:prSet/>
      <dgm:spPr/>
      <dgm:t>
        <a:bodyPr/>
        <a:lstStyle/>
        <a:p>
          <a:endParaRPr lang="ru-RU"/>
        </a:p>
      </dgm:t>
    </dgm:pt>
    <dgm:pt modelId="{B843D552-B132-4A30-B667-917822538A37}" type="sibTrans" cxnId="{5558D9BB-F548-49FD-9E67-7D5AD0C90937}">
      <dgm:prSet/>
      <dgm:spPr/>
      <dgm:t>
        <a:bodyPr/>
        <a:lstStyle/>
        <a:p>
          <a:endParaRPr lang="ru-RU"/>
        </a:p>
      </dgm:t>
    </dgm:pt>
    <dgm:pt modelId="{D9727C0C-A1F8-4C9E-B15D-5B4B719146B4}">
      <dgm:prSet phldrT="[Текст]" custT="1"/>
      <dgm:spPr/>
      <dgm:t>
        <a:bodyPr/>
        <a:lstStyle/>
        <a:p>
          <a:r>
            <a:rPr lang="ru-RU" sz="1800" dirty="0" smtClean="0"/>
            <a:t>Материальные ресурсы</a:t>
          </a:r>
          <a:endParaRPr lang="ru-RU" sz="1800" dirty="0"/>
        </a:p>
      </dgm:t>
    </dgm:pt>
    <dgm:pt modelId="{7A64FF9B-BD01-44D6-AE95-603B0B6731A3}" type="parTrans" cxnId="{22D754AA-9CEA-4AD0-8456-6F7B2211B4F6}">
      <dgm:prSet/>
      <dgm:spPr/>
      <dgm:t>
        <a:bodyPr/>
        <a:lstStyle/>
        <a:p>
          <a:endParaRPr lang="ru-RU"/>
        </a:p>
      </dgm:t>
    </dgm:pt>
    <dgm:pt modelId="{F8471277-0701-4218-9205-8E5228213D12}" type="sibTrans" cxnId="{22D754AA-9CEA-4AD0-8456-6F7B2211B4F6}">
      <dgm:prSet/>
      <dgm:spPr/>
      <dgm:t>
        <a:bodyPr/>
        <a:lstStyle/>
        <a:p>
          <a:endParaRPr lang="ru-RU"/>
        </a:p>
      </dgm:t>
    </dgm:pt>
    <dgm:pt modelId="{1E52B2C7-C19E-45C2-B8CC-623239690F0C}">
      <dgm:prSet phldrT="[Текст]" custT="1"/>
      <dgm:spPr/>
      <dgm:t>
        <a:bodyPr/>
        <a:lstStyle/>
        <a:p>
          <a:r>
            <a:rPr lang="ru-RU" sz="1800" dirty="0" smtClean="0"/>
            <a:t>Информационные ресурсы  </a:t>
          </a:r>
          <a:endParaRPr lang="ru-RU" sz="1800" dirty="0"/>
        </a:p>
      </dgm:t>
    </dgm:pt>
    <dgm:pt modelId="{AC0C7A83-8FFF-45FC-A461-C0EC163E3A55}" type="parTrans" cxnId="{EACE9F4C-6905-45CC-9733-F5EF366ADA35}">
      <dgm:prSet/>
      <dgm:spPr/>
      <dgm:t>
        <a:bodyPr/>
        <a:lstStyle/>
        <a:p>
          <a:endParaRPr lang="ru-RU"/>
        </a:p>
      </dgm:t>
    </dgm:pt>
    <dgm:pt modelId="{D891D59F-F89D-4D7A-8137-F714E9FF0211}" type="sibTrans" cxnId="{EACE9F4C-6905-45CC-9733-F5EF366ADA35}">
      <dgm:prSet/>
      <dgm:spPr/>
      <dgm:t>
        <a:bodyPr/>
        <a:lstStyle/>
        <a:p>
          <a:endParaRPr lang="ru-RU"/>
        </a:p>
      </dgm:t>
    </dgm:pt>
    <dgm:pt modelId="{57E24C7F-5641-4C07-86B7-3A1A24EF5C85}">
      <dgm:prSet phldrT="[Текст]" custT="1"/>
      <dgm:spPr/>
      <dgm:t>
        <a:bodyPr/>
        <a:lstStyle/>
        <a:p>
          <a:endParaRPr lang="ru-RU" sz="1800" dirty="0"/>
        </a:p>
      </dgm:t>
    </dgm:pt>
    <dgm:pt modelId="{87CAE24B-3FF1-4661-8C69-DD88112CAABF}" type="parTrans" cxnId="{36EFD942-3CF0-4FF1-9E97-510345351872}">
      <dgm:prSet/>
      <dgm:spPr/>
      <dgm:t>
        <a:bodyPr/>
        <a:lstStyle/>
        <a:p>
          <a:endParaRPr lang="ru-RU"/>
        </a:p>
      </dgm:t>
    </dgm:pt>
    <dgm:pt modelId="{3A5A769C-7D3A-46D0-BCA6-B66F9E59F91E}" type="sibTrans" cxnId="{36EFD942-3CF0-4FF1-9E97-510345351872}">
      <dgm:prSet/>
      <dgm:spPr/>
      <dgm:t>
        <a:bodyPr/>
        <a:lstStyle/>
        <a:p>
          <a:endParaRPr lang="ru-RU"/>
        </a:p>
      </dgm:t>
    </dgm:pt>
    <dgm:pt modelId="{2FD4CD92-4407-462B-AED9-97867F583888}">
      <dgm:prSet phldrT="[Текст]" custT="1"/>
      <dgm:spPr/>
      <dgm:t>
        <a:bodyPr/>
        <a:lstStyle/>
        <a:p>
          <a:r>
            <a:rPr lang="ru-RU" sz="1800" dirty="0" smtClean="0"/>
            <a:t>Сильные стороны</a:t>
          </a:r>
          <a:endParaRPr lang="ru-RU" sz="1800" dirty="0"/>
        </a:p>
      </dgm:t>
    </dgm:pt>
    <dgm:pt modelId="{443AF780-409C-4BEE-8F41-FEFE038CBC3C}" type="parTrans" cxnId="{064BD705-698C-42BA-AB5B-83DA991D4DE7}">
      <dgm:prSet/>
      <dgm:spPr/>
      <dgm:t>
        <a:bodyPr/>
        <a:lstStyle/>
        <a:p>
          <a:endParaRPr lang="ru-RU"/>
        </a:p>
      </dgm:t>
    </dgm:pt>
    <dgm:pt modelId="{5BFA06BB-5089-4ED5-B52B-B5138615F7F6}" type="sibTrans" cxnId="{064BD705-698C-42BA-AB5B-83DA991D4DE7}">
      <dgm:prSet/>
      <dgm:spPr/>
      <dgm:t>
        <a:bodyPr/>
        <a:lstStyle/>
        <a:p>
          <a:endParaRPr lang="ru-RU"/>
        </a:p>
      </dgm:t>
    </dgm:pt>
    <dgm:pt modelId="{D11D059F-DE1D-4DB9-A1F9-5783412888C6}">
      <dgm:prSet/>
      <dgm:spPr/>
      <dgm:t>
        <a:bodyPr/>
        <a:lstStyle/>
        <a:p>
          <a:r>
            <a:rPr lang="ru-RU" dirty="0" smtClean="0"/>
            <a:t>Реализация </a:t>
          </a:r>
          <a:endParaRPr lang="ru-RU" dirty="0"/>
        </a:p>
      </dgm:t>
    </dgm:pt>
    <dgm:pt modelId="{CED2530A-2859-442E-9D27-6ED139D29D7F}" type="parTrans" cxnId="{177DC130-715B-48E8-B5D6-508E5B06BE6C}">
      <dgm:prSet/>
      <dgm:spPr/>
      <dgm:t>
        <a:bodyPr/>
        <a:lstStyle/>
        <a:p>
          <a:endParaRPr lang="ru-RU"/>
        </a:p>
      </dgm:t>
    </dgm:pt>
    <dgm:pt modelId="{949F7527-230D-44D7-92C0-3D214D4E8B93}" type="sibTrans" cxnId="{177DC130-715B-48E8-B5D6-508E5B06BE6C}">
      <dgm:prSet/>
      <dgm:spPr/>
      <dgm:t>
        <a:bodyPr/>
        <a:lstStyle/>
        <a:p>
          <a:endParaRPr lang="ru-RU"/>
        </a:p>
      </dgm:t>
    </dgm:pt>
    <dgm:pt modelId="{60ABCD63-BA20-4CA3-A19D-884513AAB1EB}" type="pres">
      <dgm:prSet presAssocID="{567E192C-3A75-4A38-8D9D-B510D776737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CDFD98-C4A0-472D-9FCF-1E7D281D4E2D}" type="pres">
      <dgm:prSet presAssocID="{CE93477E-C07F-48ED-9EF2-B9D3DD646232}" presName="composite" presStyleCnt="0"/>
      <dgm:spPr/>
    </dgm:pt>
    <dgm:pt modelId="{5DA03962-5500-4986-8EC8-65928C5381F8}" type="pres">
      <dgm:prSet presAssocID="{CE93477E-C07F-48ED-9EF2-B9D3DD646232}" presName="bentUpArrow1" presStyleLbl="alignImgPlace1" presStyleIdx="0" presStyleCnt="3"/>
      <dgm:spPr/>
    </dgm:pt>
    <dgm:pt modelId="{2C922A51-E68B-4AEF-B2CA-439766BB2F80}" type="pres">
      <dgm:prSet presAssocID="{CE93477E-C07F-48ED-9EF2-B9D3DD646232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3696B-8CB2-48CC-AA42-A5CCE90E1167}" type="pres">
      <dgm:prSet presAssocID="{CE93477E-C07F-48ED-9EF2-B9D3DD646232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64B89-D6CA-41D0-AB42-47769BDB8C36}" type="pres">
      <dgm:prSet presAssocID="{497A7DB3-DD9A-4792-A5F5-4001C848724B}" presName="sibTrans" presStyleCnt="0"/>
      <dgm:spPr/>
    </dgm:pt>
    <dgm:pt modelId="{002621CD-7684-4D7E-B3F3-D56688A21158}" type="pres">
      <dgm:prSet presAssocID="{C1BE8783-6F66-4ABA-A6FB-982879D99651}" presName="composite" presStyleCnt="0"/>
      <dgm:spPr/>
    </dgm:pt>
    <dgm:pt modelId="{5360FD0F-C09E-4504-A60E-3BEDC2C8890A}" type="pres">
      <dgm:prSet presAssocID="{C1BE8783-6F66-4ABA-A6FB-982879D99651}" presName="bentUpArrow1" presStyleLbl="alignImgPlace1" presStyleIdx="1" presStyleCnt="3"/>
      <dgm:spPr/>
    </dgm:pt>
    <dgm:pt modelId="{CCA38BBC-093A-4124-A3C3-AEED36B7F848}" type="pres">
      <dgm:prSet presAssocID="{C1BE8783-6F66-4ABA-A6FB-982879D99651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4396B-4928-45DC-A563-A0303085A37F}" type="pres">
      <dgm:prSet presAssocID="{C1BE8783-6F66-4ABA-A6FB-982879D99651}" presName="ChildText" presStyleLbl="revTx" presStyleIdx="1" presStyleCnt="3" custScaleX="250864" custLinFactNeighborX="71646" custLinFactNeighborY="65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CC5E9-2037-4E86-9746-5FEDBF3278CE}" type="pres">
      <dgm:prSet presAssocID="{376D74D1-521E-4028-992B-16B2D20080B1}" presName="sibTrans" presStyleCnt="0"/>
      <dgm:spPr/>
    </dgm:pt>
    <dgm:pt modelId="{3DC7CD39-DA8F-4C4D-B6FD-7AD7DF0DC6AB}" type="pres">
      <dgm:prSet presAssocID="{A55DE3FF-150F-489F-9D6F-81BA86BD8D4E}" presName="composite" presStyleCnt="0"/>
      <dgm:spPr/>
    </dgm:pt>
    <dgm:pt modelId="{818B4E47-21DD-485A-A2D3-5312467DDA4B}" type="pres">
      <dgm:prSet presAssocID="{A55DE3FF-150F-489F-9D6F-81BA86BD8D4E}" presName="bentUpArrow1" presStyleLbl="alignImgPlace1" presStyleIdx="2" presStyleCnt="3"/>
      <dgm:spPr/>
    </dgm:pt>
    <dgm:pt modelId="{16736D89-7183-4522-9370-129FBA8F1E9E}" type="pres">
      <dgm:prSet presAssocID="{A55DE3FF-150F-489F-9D6F-81BA86BD8D4E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AD099-4B92-4A7E-A547-6448034922CD}" type="pres">
      <dgm:prSet presAssocID="{A55DE3FF-150F-489F-9D6F-81BA86BD8D4E}" presName="ChildText" presStyleLbl="revTx" presStyleIdx="2" presStyleCnt="3" custScaleX="217838" custLinFactNeighborX="76645" custLinFactNeighborY="-54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E846C-E796-475E-8F50-819E57A6E834}" type="pres">
      <dgm:prSet presAssocID="{BCD881D2-6E4F-4E48-8CF7-AA42A737262D}" presName="sibTrans" presStyleCnt="0"/>
      <dgm:spPr/>
    </dgm:pt>
    <dgm:pt modelId="{3BFDD747-C420-4633-91FC-BC77A19EC5BB}" type="pres">
      <dgm:prSet presAssocID="{D11D059F-DE1D-4DB9-A1F9-5783412888C6}" presName="composite" presStyleCnt="0"/>
      <dgm:spPr/>
    </dgm:pt>
    <dgm:pt modelId="{BA1A124F-72CB-441E-8B44-C8A45544B11D}" type="pres">
      <dgm:prSet presAssocID="{D11D059F-DE1D-4DB9-A1F9-5783412888C6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B83186-56DA-4DCE-9EBC-5422447D475E}" type="presOf" srcId="{A6F3D8A4-047E-42B2-800F-A418CB726B80}" destId="{0A34396B-4928-45DC-A563-A0303085A37F}" srcOrd="0" destOrd="6" presId="urn:microsoft.com/office/officeart/2005/8/layout/StepDownProcess"/>
    <dgm:cxn modelId="{C7A739CE-09CA-406C-8C4E-1F7F86523676}" srcId="{567E192C-3A75-4A38-8D9D-B510D7767378}" destId="{C1BE8783-6F66-4ABA-A6FB-982879D99651}" srcOrd="1" destOrd="0" parTransId="{27334FCA-0640-4CA1-B21D-6B531558E6C0}" sibTransId="{376D74D1-521E-4028-992B-16B2D20080B1}"/>
    <dgm:cxn modelId="{42A8C270-C0F0-4971-A06B-EB7D9F7C4903}" type="presOf" srcId="{34A95AD0-DA0F-453E-8694-3577FD5C2FCB}" destId="{0A34396B-4928-45DC-A563-A0303085A37F}" srcOrd="0" destOrd="5" presId="urn:microsoft.com/office/officeart/2005/8/layout/StepDownProcess"/>
    <dgm:cxn modelId="{22D754AA-9CEA-4AD0-8456-6F7B2211B4F6}" srcId="{C1BE8783-6F66-4ABA-A6FB-982879D99651}" destId="{D9727C0C-A1F8-4C9E-B15D-5B4B719146B4}" srcOrd="3" destOrd="0" parTransId="{7A64FF9B-BD01-44D6-AE95-603B0B6731A3}" sibTransId="{F8471277-0701-4218-9205-8E5228213D12}"/>
    <dgm:cxn modelId="{0E19DAB9-8235-4692-8BD7-A7D71203FC5E}" srcId="{CE93477E-C07F-48ED-9EF2-B9D3DD646232}" destId="{953587AE-95A3-432C-8B1D-32A0ADA19E71}" srcOrd="1" destOrd="0" parTransId="{AF85445E-FB46-4AA6-B351-4AC86EAF78C4}" sibTransId="{AA09A201-BEB9-482E-B22D-F9C0BFC613FF}"/>
    <dgm:cxn modelId="{BD67230E-3500-4A0F-9C09-E1F027AD6462}" type="presOf" srcId="{AA2CB28E-0185-4844-93DA-3E9C79E0F565}" destId="{3263696B-8CB2-48CC-AA42-A5CCE90E1167}" srcOrd="0" destOrd="2" presId="urn:microsoft.com/office/officeart/2005/8/layout/StepDownProcess"/>
    <dgm:cxn modelId="{DFBE1D65-937C-413C-B4A0-CB868ABB4546}" type="presOf" srcId="{2D2777EE-88A0-4850-899F-1B664DFFBB19}" destId="{0A34396B-4928-45DC-A563-A0303085A37F}" srcOrd="0" destOrd="2" presId="urn:microsoft.com/office/officeart/2005/8/layout/StepDownProcess"/>
    <dgm:cxn modelId="{5558D9BB-F548-49FD-9E67-7D5AD0C90937}" srcId="{C1BE8783-6F66-4ABA-A6FB-982879D99651}" destId="{34A95AD0-DA0F-453E-8694-3577FD5C2FCB}" srcOrd="5" destOrd="0" parTransId="{BF7F1740-BBD8-4165-B906-A6015A75C1B0}" sibTransId="{B843D552-B132-4A30-B667-917822538A37}"/>
    <dgm:cxn modelId="{EACE9F4C-6905-45CC-9733-F5EF366ADA35}" srcId="{C1BE8783-6F66-4ABA-A6FB-982879D99651}" destId="{1E52B2C7-C19E-45C2-B8CC-623239690F0C}" srcOrd="4" destOrd="0" parTransId="{AC0C7A83-8FFF-45FC-A461-C0EC163E3A55}" sibTransId="{D891D59F-F89D-4D7A-8137-F714E9FF0211}"/>
    <dgm:cxn modelId="{9A07BFF5-8E36-43DC-8CC8-007FD16C5982}" srcId="{567E192C-3A75-4A38-8D9D-B510D7767378}" destId="{A55DE3FF-150F-489F-9D6F-81BA86BD8D4E}" srcOrd="2" destOrd="0" parTransId="{B45C81CC-895E-4B7D-9BF6-2D902C9FAFBF}" sibTransId="{BCD881D2-6E4F-4E48-8CF7-AA42A737262D}"/>
    <dgm:cxn modelId="{AA788538-FADC-413D-ADA5-D82C7CDAA321}" srcId="{CE93477E-C07F-48ED-9EF2-B9D3DD646232}" destId="{90912B79-511A-4189-97C1-42ECEF922FA6}" srcOrd="3" destOrd="0" parTransId="{639BE0B3-6F0D-4DC5-A2A3-AF29470EB055}" sibTransId="{73B70FA6-E1C4-46A8-9918-430E3C92CD88}"/>
    <dgm:cxn modelId="{9311AE4E-AA88-41A4-B265-539339C5A977}" type="presOf" srcId="{2FD4CD92-4407-462B-AED9-97867F583888}" destId="{55CAD099-4B92-4A7E-A547-6448034922CD}" srcOrd="0" destOrd="1" presId="urn:microsoft.com/office/officeart/2005/8/layout/StepDownProcess"/>
    <dgm:cxn modelId="{AA71AE5E-42B8-4924-BE4C-FD6C5EEE39AA}" srcId="{C1BE8783-6F66-4ABA-A6FB-982879D99651}" destId="{A09328D9-57FF-4BFF-BC85-ADC88959ACAF}" srcOrd="1" destOrd="0" parTransId="{7332EE09-D1D5-43BF-B23F-0808CE367627}" sibTransId="{E9162BF2-6C51-4023-B622-8C9682D71967}"/>
    <dgm:cxn modelId="{064BD705-698C-42BA-AB5B-83DA991D4DE7}" srcId="{A55DE3FF-150F-489F-9D6F-81BA86BD8D4E}" destId="{2FD4CD92-4407-462B-AED9-97867F583888}" srcOrd="1" destOrd="0" parTransId="{443AF780-409C-4BEE-8F41-FEFE038CBC3C}" sibTransId="{5BFA06BB-5089-4ED5-B52B-B5138615F7F6}"/>
    <dgm:cxn modelId="{4E30B003-1EF0-4360-AF28-E2280AC06F18}" type="presOf" srcId="{47CB31DE-7BF6-4187-A6B1-C58BF7C29942}" destId="{3263696B-8CB2-48CC-AA42-A5CCE90E1167}" srcOrd="0" destOrd="0" presId="urn:microsoft.com/office/officeart/2005/8/layout/StepDownProcess"/>
    <dgm:cxn modelId="{E8ECE4C8-F8D0-4B41-AC95-A5E6D4BA4C58}" type="presOf" srcId="{A09328D9-57FF-4BFF-BC85-ADC88959ACAF}" destId="{0A34396B-4928-45DC-A563-A0303085A37F}" srcOrd="0" destOrd="1" presId="urn:microsoft.com/office/officeart/2005/8/layout/StepDownProcess"/>
    <dgm:cxn modelId="{4EB0EFB2-03C2-42DB-93F8-08BF0EC806DC}" type="presOf" srcId="{90912B79-511A-4189-97C1-42ECEF922FA6}" destId="{3263696B-8CB2-48CC-AA42-A5CCE90E1167}" srcOrd="0" destOrd="3" presId="urn:microsoft.com/office/officeart/2005/8/layout/StepDownProcess"/>
    <dgm:cxn modelId="{6A2EE939-D116-48A1-924E-29BC66B71823}" type="presOf" srcId="{57E24C7F-5641-4C07-86B7-3A1A24EF5C85}" destId="{0A34396B-4928-45DC-A563-A0303085A37F}" srcOrd="0" destOrd="0" presId="urn:microsoft.com/office/officeart/2005/8/layout/StepDownProcess"/>
    <dgm:cxn modelId="{36EFD942-3CF0-4FF1-9E97-510345351872}" srcId="{C1BE8783-6F66-4ABA-A6FB-982879D99651}" destId="{57E24C7F-5641-4C07-86B7-3A1A24EF5C85}" srcOrd="0" destOrd="0" parTransId="{87CAE24B-3FF1-4661-8C69-DD88112CAABF}" sibTransId="{3A5A769C-7D3A-46D0-BCA6-B66F9E59F91E}"/>
    <dgm:cxn modelId="{155E25D8-BBE8-43E3-9E81-4BFB158C511E}" srcId="{CE93477E-C07F-48ED-9EF2-B9D3DD646232}" destId="{AA2CB28E-0185-4844-93DA-3E9C79E0F565}" srcOrd="2" destOrd="0" parTransId="{D6B64051-4097-423D-B47D-6D7B6563FB10}" sibTransId="{AD74F009-5C41-4989-8793-C4C89B356501}"/>
    <dgm:cxn modelId="{0DD45FAF-1495-47F3-8D90-C567C1193EAE}" srcId="{C1BE8783-6F66-4ABA-A6FB-982879D99651}" destId="{2D2777EE-88A0-4850-899F-1B664DFFBB19}" srcOrd="2" destOrd="0" parTransId="{713D284D-8FBD-43A1-8194-759A9B577F04}" sibTransId="{1FC8C6BD-5EE6-4654-9695-97F9A560BE6F}"/>
    <dgm:cxn modelId="{DB9DDBF5-7D38-4C18-85EB-312F856630D7}" type="presOf" srcId="{D9727C0C-A1F8-4C9E-B15D-5B4B719146B4}" destId="{0A34396B-4928-45DC-A563-A0303085A37F}" srcOrd="0" destOrd="3" presId="urn:microsoft.com/office/officeart/2005/8/layout/StepDownProcess"/>
    <dgm:cxn modelId="{1B128F56-5D66-4F26-BE55-0983C87CD381}" type="presOf" srcId="{1E52B2C7-C19E-45C2-B8CC-623239690F0C}" destId="{0A34396B-4928-45DC-A563-A0303085A37F}" srcOrd="0" destOrd="4" presId="urn:microsoft.com/office/officeart/2005/8/layout/StepDownProcess"/>
    <dgm:cxn modelId="{177DC130-715B-48E8-B5D6-508E5B06BE6C}" srcId="{567E192C-3A75-4A38-8D9D-B510D7767378}" destId="{D11D059F-DE1D-4DB9-A1F9-5783412888C6}" srcOrd="3" destOrd="0" parTransId="{CED2530A-2859-442E-9D27-6ED139D29D7F}" sibTransId="{949F7527-230D-44D7-92C0-3D214D4E8B93}"/>
    <dgm:cxn modelId="{8F3AD5AA-B954-47E1-B4EE-61409A27A532}" srcId="{C1BE8783-6F66-4ABA-A6FB-982879D99651}" destId="{A6F3D8A4-047E-42B2-800F-A418CB726B80}" srcOrd="6" destOrd="0" parTransId="{73F2D24D-3700-4C44-BDF3-EA7639A75619}" sibTransId="{8851B228-7336-40E2-B8CC-180E715BF630}"/>
    <dgm:cxn modelId="{BE7F5CF2-4EE4-45DA-9473-EA7D953857D9}" type="presOf" srcId="{953587AE-95A3-432C-8B1D-32A0ADA19E71}" destId="{3263696B-8CB2-48CC-AA42-A5CCE90E1167}" srcOrd="0" destOrd="1" presId="urn:microsoft.com/office/officeart/2005/8/layout/StepDownProcess"/>
    <dgm:cxn modelId="{B4B11A21-57DD-4DB6-BC1F-A7A229FB354C}" type="presOf" srcId="{567E192C-3A75-4A38-8D9D-B510D7767378}" destId="{60ABCD63-BA20-4CA3-A19D-884513AAB1EB}" srcOrd="0" destOrd="0" presId="urn:microsoft.com/office/officeart/2005/8/layout/StepDownProcess"/>
    <dgm:cxn modelId="{9D0C2E54-5A3C-4237-AF01-28C5970D3AC2}" srcId="{567E192C-3A75-4A38-8D9D-B510D7767378}" destId="{CE93477E-C07F-48ED-9EF2-B9D3DD646232}" srcOrd="0" destOrd="0" parTransId="{90D6F10D-C4EA-4CF2-ADBE-FE977A37055F}" sibTransId="{497A7DB3-DD9A-4792-A5F5-4001C848724B}"/>
    <dgm:cxn modelId="{210A8BA4-6A27-49AB-9497-1912A9E2CD18}" type="presOf" srcId="{C1BE8783-6F66-4ABA-A6FB-982879D99651}" destId="{CCA38BBC-093A-4124-A3C3-AEED36B7F848}" srcOrd="0" destOrd="0" presId="urn:microsoft.com/office/officeart/2005/8/layout/StepDownProcess"/>
    <dgm:cxn modelId="{1D72FD98-D476-433F-B374-D52D10E681A5}" type="presOf" srcId="{CE93477E-C07F-48ED-9EF2-B9D3DD646232}" destId="{2C922A51-E68B-4AEF-B2CA-439766BB2F80}" srcOrd="0" destOrd="0" presId="urn:microsoft.com/office/officeart/2005/8/layout/StepDownProcess"/>
    <dgm:cxn modelId="{C1549403-6657-4E16-AB2B-1F469E9635F9}" type="presOf" srcId="{A55DE3FF-150F-489F-9D6F-81BA86BD8D4E}" destId="{16736D89-7183-4522-9370-129FBA8F1E9E}" srcOrd="0" destOrd="0" presId="urn:microsoft.com/office/officeart/2005/8/layout/StepDownProcess"/>
    <dgm:cxn modelId="{9B78C84C-0DD8-4919-B879-7FA035C86CDC}" type="presOf" srcId="{D11D059F-DE1D-4DB9-A1F9-5783412888C6}" destId="{BA1A124F-72CB-441E-8B44-C8A45544B11D}" srcOrd="0" destOrd="0" presId="urn:microsoft.com/office/officeart/2005/8/layout/StepDownProcess"/>
    <dgm:cxn modelId="{19DE3A00-644D-4503-95EC-0D028E47D3B3}" srcId="{A55DE3FF-150F-489F-9D6F-81BA86BD8D4E}" destId="{E54FBBB7-F78F-4CF2-A4B0-31D0B22CFA41}" srcOrd="0" destOrd="0" parTransId="{2E7943C4-E30E-4D4F-9D77-7F457EF3A869}" sibTransId="{DBA8360E-26DC-461B-B7C2-788842546DAA}"/>
    <dgm:cxn modelId="{446AE5E5-E204-47F1-A507-F76B323704D6}" type="presOf" srcId="{E54FBBB7-F78F-4CF2-A4B0-31D0B22CFA41}" destId="{55CAD099-4B92-4A7E-A547-6448034922CD}" srcOrd="0" destOrd="0" presId="urn:microsoft.com/office/officeart/2005/8/layout/StepDownProcess"/>
    <dgm:cxn modelId="{078A56A7-813D-402B-AB45-FD37B995A0BA}" srcId="{CE93477E-C07F-48ED-9EF2-B9D3DD646232}" destId="{47CB31DE-7BF6-4187-A6B1-C58BF7C29942}" srcOrd="0" destOrd="0" parTransId="{2E76811C-EDCD-4F30-A1AC-4B0A0B1D97B3}" sibTransId="{885A5C6E-4538-41C0-ACE2-314C774E1F6C}"/>
    <dgm:cxn modelId="{AAC7D524-2958-4975-9B21-063BF474D53A}" type="presParOf" srcId="{60ABCD63-BA20-4CA3-A19D-884513AAB1EB}" destId="{65CDFD98-C4A0-472D-9FCF-1E7D281D4E2D}" srcOrd="0" destOrd="0" presId="urn:microsoft.com/office/officeart/2005/8/layout/StepDownProcess"/>
    <dgm:cxn modelId="{7E45DA72-FB6F-4136-A8D2-5359991C3DA9}" type="presParOf" srcId="{65CDFD98-C4A0-472D-9FCF-1E7D281D4E2D}" destId="{5DA03962-5500-4986-8EC8-65928C5381F8}" srcOrd="0" destOrd="0" presId="urn:microsoft.com/office/officeart/2005/8/layout/StepDownProcess"/>
    <dgm:cxn modelId="{8C6B2CEB-5825-497D-BFF4-5E4647853977}" type="presParOf" srcId="{65CDFD98-C4A0-472D-9FCF-1E7D281D4E2D}" destId="{2C922A51-E68B-4AEF-B2CA-439766BB2F80}" srcOrd="1" destOrd="0" presId="urn:microsoft.com/office/officeart/2005/8/layout/StepDownProcess"/>
    <dgm:cxn modelId="{4B16C2C4-7B12-43ED-B500-BD81013BB3D4}" type="presParOf" srcId="{65CDFD98-C4A0-472D-9FCF-1E7D281D4E2D}" destId="{3263696B-8CB2-48CC-AA42-A5CCE90E1167}" srcOrd="2" destOrd="0" presId="urn:microsoft.com/office/officeart/2005/8/layout/StepDownProcess"/>
    <dgm:cxn modelId="{CFAA0DEF-104C-4F5D-A451-A7F4E826B342}" type="presParOf" srcId="{60ABCD63-BA20-4CA3-A19D-884513AAB1EB}" destId="{EDD64B89-D6CA-41D0-AB42-47769BDB8C36}" srcOrd="1" destOrd="0" presId="urn:microsoft.com/office/officeart/2005/8/layout/StepDownProcess"/>
    <dgm:cxn modelId="{3DA04411-6F32-47C8-93DF-87C0CE06AED9}" type="presParOf" srcId="{60ABCD63-BA20-4CA3-A19D-884513AAB1EB}" destId="{002621CD-7684-4D7E-B3F3-D56688A21158}" srcOrd="2" destOrd="0" presId="urn:microsoft.com/office/officeart/2005/8/layout/StepDownProcess"/>
    <dgm:cxn modelId="{5B16C44A-D972-47F6-ABB5-9EB2E4C94CAC}" type="presParOf" srcId="{002621CD-7684-4D7E-B3F3-D56688A21158}" destId="{5360FD0F-C09E-4504-A60E-3BEDC2C8890A}" srcOrd="0" destOrd="0" presId="urn:microsoft.com/office/officeart/2005/8/layout/StepDownProcess"/>
    <dgm:cxn modelId="{3911A04E-6AAB-40CD-B9C5-6FCC050D9090}" type="presParOf" srcId="{002621CD-7684-4D7E-B3F3-D56688A21158}" destId="{CCA38BBC-093A-4124-A3C3-AEED36B7F848}" srcOrd="1" destOrd="0" presId="urn:microsoft.com/office/officeart/2005/8/layout/StepDownProcess"/>
    <dgm:cxn modelId="{DED72273-B20A-475E-ABAF-EA4CF1875476}" type="presParOf" srcId="{002621CD-7684-4D7E-B3F3-D56688A21158}" destId="{0A34396B-4928-45DC-A563-A0303085A37F}" srcOrd="2" destOrd="0" presId="urn:microsoft.com/office/officeart/2005/8/layout/StepDownProcess"/>
    <dgm:cxn modelId="{B92E2A36-9ED3-4675-B504-E5FD3B67F31C}" type="presParOf" srcId="{60ABCD63-BA20-4CA3-A19D-884513AAB1EB}" destId="{A89CC5E9-2037-4E86-9746-5FEDBF3278CE}" srcOrd="3" destOrd="0" presId="urn:microsoft.com/office/officeart/2005/8/layout/StepDownProcess"/>
    <dgm:cxn modelId="{80CBDED4-7C57-447A-A7CD-1F61BEDD9171}" type="presParOf" srcId="{60ABCD63-BA20-4CA3-A19D-884513AAB1EB}" destId="{3DC7CD39-DA8F-4C4D-B6FD-7AD7DF0DC6AB}" srcOrd="4" destOrd="0" presId="urn:microsoft.com/office/officeart/2005/8/layout/StepDownProcess"/>
    <dgm:cxn modelId="{250BE7D8-9A01-4D73-9B9C-39CFD52E8258}" type="presParOf" srcId="{3DC7CD39-DA8F-4C4D-B6FD-7AD7DF0DC6AB}" destId="{818B4E47-21DD-485A-A2D3-5312467DDA4B}" srcOrd="0" destOrd="0" presId="urn:microsoft.com/office/officeart/2005/8/layout/StepDownProcess"/>
    <dgm:cxn modelId="{50A6F173-7CAD-4C64-8B36-56138626F105}" type="presParOf" srcId="{3DC7CD39-DA8F-4C4D-B6FD-7AD7DF0DC6AB}" destId="{16736D89-7183-4522-9370-129FBA8F1E9E}" srcOrd="1" destOrd="0" presId="urn:microsoft.com/office/officeart/2005/8/layout/StepDownProcess"/>
    <dgm:cxn modelId="{E02B4EA9-9E9F-42B8-8C03-F226C3DBDB79}" type="presParOf" srcId="{3DC7CD39-DA8F-4C4D-B6FD-7AD7DF0DC6AB}" destId="{55CAD099-4B92-4A7E-A547-6448034922CD}" srcOrd="2" destOrd="0" presId="urn:microsoft.com/office/officeart/2005/8/layout/StepDownProcess"/>
    <dgm:cxn modelId="{518191B2-F4F2-4164-9961-CE3495B84424}" type="presParOf" srcId="{60ABCD63-BA20-4CA3-A19D-884513AAB1EB}" destId="{9C4E846C-E796-475E-8F50-819E57A6E834}" srcOrd="5" destOrd="0" presId="urn:microsoft.com/office/officeart/2005/8/layout/StepDownProcess"/>
    <dgm:cxn modelId="{214D2BC6-8ADB-4A21-B094-66199076DB7D}" type="presParOf" srcId="{60ABCD63-BA20-4CA3-A19D-884513AAB1EB}" destId="{3BFDD747-C420-4633-91FC-BC77A19EC5BB}" srcOrd="6" destOrd="0" presId="urn:microsoft.com/office/officeart/2005/8/layout/StepDownProcess"/>
    <dgm:cxn modelId="{89491EAB-0450-43B3-9918-DAE61CDDD152}" type="presParOf" srcId="{3BFDD747-C420-4633-91FC-BC77A19EC5BB}" destId="{BA1A124F-72CB-441E-8B44-C8A45544B11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4B2ED1-1BC6-4287-B506-5ACAC4960996}" type="doc">
      <dgm:prSet loTypeId="urn:microsoft.com/office/officeart/2005/8/layout/cycle5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693A748-5FCE-4E09-B218-0B93808A7C7D}">
      <dgm:prSet phldrT="[Текст]" custT="1"/>
      <dgm:spPr/>
      <dgm:t>
        <a:bodyPr/>
        <a:lstStyle/>
        <a:p>
          <a:r>
            <a:rPr lang="ru-RU" sz="3200" dirty="0" smtClean="0"/>
            <a:t>Актеры</a:t>
          </a:r>
        </a:p>
        <a:p>
          <a:r>
            <a:rPr lang="ru-RU" sz="2800" dirty="0" smtClean="0"/>
            <a:t>- вдохновим!</a:t>
          </a:r>
          <a:endParaRPr lang="ru-RU" sz="2800" dirty="0"/>
        </a:p>
      </dgm:t>
    </dgm:pt>
    <dgm:pt modelId="{93020CD4-1936-4E6B-A099-8329C699F40B}" type="parTrans" cxnId="{CE4F3287-FF39-4222-9412-F285C41F46CB}">
      <dgm:prSet/>
      <dgm:spPr/>
      <dgm:t>
        <a:bodyPr/>
        <a:lstStyle/>
        <a:p>
          <a:endParaRPr lang="ru-RU"/>
        </a:p>
      </dgm:t>
    </dgm:pt>
    <dgm:pt modelId="{3F230531-96EB-4326-8943-2B5E1D66C970}" type="sibTrans" cxnId="{CE4F3287-FF39-4222-9412-F285C41F46CB}">
      <dgm:prSet/>
      <dgm:spPr/>
      <dgm:t>
        <a:bodyPr/>
        <a:lstStyle/>
        <a:p>
          <a:endParaRPr lang="ru-RU"/>
        </a:p>
      </dgm:t>
    </dgm:pt>
    <dgm:pt modelId="{E6A24BD5-DA05-45B1-9150-14027D5BA1EA}">
      <dgm:prSet phldrT="[Текст]" custT="1"/>
      <dgm:spPr/>
      <dgm:t>
        <a:bodyPr/>
        <a:lstStyle/>
        <a:p>
          <a:r>
            <a:rPr lang="ru-RU" sz="2800" dirty="0" smtClean="0"/>
            <a:t>Исследователи- изучим!</a:t>
          </a:r>
          <a:endParaRPr lang="ru-RU" sz="2400" dirty="0"/>
        </a:p>
      </dgm:t>
    </dgm:pt>
    <dgm:pt modelId="{DE7AA540-0F34-43F5-B627-1BA17E58B763}" type="parTrans" cxnId="{77952526-B0AE-4B20-93EA-DB58C4DE32B4}">
      <dgm:prSet/>
      <dgm:spPr/>
      <dgm:t>
        <a:bodyPr/>
        <a:lstStyle/>
        <a:p>
          <a:endParaRPr lang="ru-RU"/>
        </a:p>
      </dgm:t>
    </dgm:pt>
    <dgm:pt modelId="{2B22C86A-522C-46EA-9E3F-B1F4781191D8}" type="sibTrans" cxnId="{77952526-B0AE-4B20-93EA-DB58C4DE32B4}">
      <dgm:prSet/>
      <dgm:spPr/>
      <dgm:t>
        <a:bodyPr/>
        <a:lstStyle/>
        <a:p>
          <a:endParaRPr lang="ru-RU"/>
        </a:p>
      </dgm:t>
    </dgm:pt>
    <dgm:pt modelId="{6B39565B-497E-4CAC-AA6D-04AE79A91D60}">
      <dgm:prSet phldrT="[Текст]" custT="1"/>
      <dgm:spPr/>
      <dgm:t>
        <a:bodyPr/>
        <a:lstStyle/>
        <a:p>
          <a:r>
            <a:rPr lang="ru-RU" sz="2400" dirty="0" smtClean="0"/>
            <a:t>Генераторы</a:t>
          </a:r>
          <a:r>
            <a:rPr lang="ru-RU" sz="2000" dirty="0" smtClean="0"/>
            <a:t> идей</a:t>
          </a:r>
        </a:p>
        <a:p>
          <a:r>
            <a:rPr lang="ru-RU" sz="2000" dirty="0" smtClean="0"/>
            <a:t>- придумаем!</a:t>
          </a:r>
          <a:endParaRPr lang="ru-RU" sz="2000" dirty="0"/>
        </a:p>
      </dgm:t>
    </dgm:pt>
    <dgm:pt modelId="{E29BEFA4-BA46-4775-A60A-56CE32D722FC}" type="parTrans" cxnId="{FA6AB32E-C6D4-49F8-BEEC-3A7B159B8FB7}">
      <dgm:prSet/>
      <dgm:spPr/>
      <dgm:t>
        <a:bodyPr/>
        <a:lstStyle/>
        <a:p>
          <a:endParaRPr lang="ru-RU"/>
        </a:p>
      </dgm:t>
    </dgm:pt>
    <dgm:pt modelId="{CBB9AFE6-98B4-42CB-AB73-03C8E22AD902}" type="sibTrans" cxnId="{FA6AB32E-C6D4-49F8-BEEC-3A7B159B8FB7}">
      <dgm:prSet/>
      <dgm:spPr/>
      <dgm:t>
        <a:bodyPr/>
        <a:lstStyle/>
        <a:p>
          <a:endParaRPr lang="ru-RU"/>
        </a:p>
      </dgm:t>
    </dgm:pt>
    <dgm:pt modelId="{FA6237FF-C0F2-423A-87D2-866AF173E1CF}">
      <dgm:prSet phldrT="[Текст]" custT="1"/>
      <dgm:spPr/>
      <dgm:t>
        <a:bodyPr/>
        <a:lstStyle/>
        <a:p>
          <a:r>
            <a:rPr lang="ru-RU" sz="2700" dirty="0" smtClean="0"/>
            <a:t>Аналитики</a:t>
          </a:r>
        </a:p>
        <a:p>
          <a:r>
            <a:rPr lang="ru-RU" sz="2700" dirty="0" smtClean="0"/>
            <a:t>- объясним!</a:t>
          </a:r>
          <a:endParaRPr lang="ru-RU" sz="2700" dirty="0"/>
        </a:p>
      </dgm:t>
    </dgm:pt>
    <dgm:pt modelId="{3ADC4915-1EA9-46A4-BE29-6176D03CB611}" type="parTrans" cxnId="{627565E9-3E48-44B2-8C92-24AA234AA862}">
      <dgm:prSet/>
      <dgm:spPr/>
      <dgm:t>
        <a:bodyPr/>
        <a:lstStyle/>
        <a:p>
          <a:endParaRPr lang="ru-RU"/>
        </a:p>
      </dgm:t>
    </dgm:pt>
    <dgm:pt modelId="{D2336F05-71AC-4500-B737-725550DC7919}" type="sibTrans" cxnId="{627565E9-3E48-44B2-8C92-24AA234AA862}">
      <dgm:prSet/>
      <dgm:spPr/>
      <dgm:t>
        <a:bodyPr/>
        <a:lstStyle/>
        <a:p>
          <a:endParaRPr lang="ru-RU"/>
        </a:p>
      </dgm:t>
    </dgm:pt>
    <dgm:pt modelId="{D4B3A1DF-FB01-4E8F-BEAE-1F690C20B957}">
      <dgm:prSet phldrT="[Текст]" custT="1"/>
      <dgm:spPr/>
      <dgm:t>
        <a:bodyPr/>
        <a:lstStyle/>
        <a:p>
          <a:endParaRPr lang="ru-RU" sz="2800" dirty="0" smtClean="0"/>
        </a:p>
        <a:p>
          <a:r>
            <a:rPr lang="ru-RU" sz="2800" dirty="0" smtClean="0"/>
            <a:t>Исполнители</a:t>
          </a:r>
        </a:p>
        <a:p>
          <a:r>
            <a:rPr lang="ru-RU" sz="2800" dirty="0" smtClean="0"/>
            <a:t>- сделаем!</a:t>
          </a:r>
        </a:p>
        <a:p>
          <a:r>
            <a:rPr lang="ru-RU" sz="1700" dirty="0" smtClean="0"/>
            <a:t> </a:t>
          </a:r>
          <a:endParaRPr lang="ru-RU" sz="1700" dirty="0"/>
        </a:p>
      </dgm:t>
    </dgm:pt>
    <dgm:pt modelId="{12F85DC0-616A-452F-A5C0-5D10AC07C969}" type="parTrans" cxnId="{4B3AC75E-0503-410C-8D60-690661D3CD25}">
      <dgm:prSet/>
      <dgm:spPr/>
      <dgm:t>
        <a:bodyPr/>
        <a:lstStyle/>
        <a:p>
          <a:endParaRPr lang="ru-RU"/>
        </a:p>
      </dgm:t>
    </dgm:pt>
    <dgm:pt modelId="{5E5EF6B6-1EA0-4A80-B370-FF74CFBA2D31}" type="sibTrans" cxnId="{4B3AC75E-0503-410C-8D60-690661D3CD25}">
      <dgm:prSet/>
      <dgm:spPr/>
      <dgm:t>
        <a:bodyPr/>
        <a:lstStyle/>
        <a:p>
          <a:endParaRPr lang="ru-RU"/>
        </a:p>
      </dgm:t>
    </dgm:pt>
    <dgm:pt modelId="{01198FFD-5037-4015-8AF9-1223CC45C7CB}" type="pres">
      <dgm:prSet presAssocID="{1E4B2ED1-1BC6-4287-B506-5ACAC49609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31AD5F-BD40-4F32-87EC-EBEE5A34EB4B}" type="pres">
      <dgm:prSet presAssocID="{3693A748-5FCE-4E09-B218-0B93808A7C7D}" presName="node" presStyleLbl="node1" presStyleIdx="0" presStyleCnt="5" custScaleX="154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43347-7D99-4A7C-ABB8-52DCF4A8542D}" type="pres">
      <dgm:prSet presAssocID="{3693A748-5FCE-4E09-B218-0B93808A7C7D}" presName="spNode" presStyleCnt="0"/>
      <dgm:spPr/>
    </dgm:pt>
    <dgm:pt modelId="{5F9FCD1C-9BAD-4A90-9A04-C1A588513CFF}" type="pres">
      <dgm:prSet presAssocID="{3F230531-96EB-4326-8943-2B5E1D66C970}" presName="sibTrans" presStyleLbl="sibTrans1D1" presStyleIdx="0" presStyleCnt="5"/>
      <dgm:spPr/>
      <dgm:t>
        <a:bodyPr/>
        <a:lstStyle/>
        <a:p>
          <a:endParaRPr lang="ru-RU"/>
        </a:p>
      </dgm:t>
    </dgm:pt>
    <dgm:pt modelId="{88AD94F3-418A-4A54-8C31-680220B941AE}" type="pres">
      <dgm:prSet presAssocID="{E6A24BD5-DA05-45B1-9150-14027D5BA1EA}" presName="node" presStyleLbl="node1" presStyleIdx="1" presStyleCnt="5" custScaleX="180199" custRadScaleRad="144986" custRadScaleInc="23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62ED5-0102-4F6C-B843-0E82E7AF8231}" type="pres">
      <dgm:prSet presAssocID="{E6A24BD5-DA05-45B1-9150-14027D5BA1EA}" presName="spNode" presStyleCnt="0"/>
      <dgm:spPr/>
    </dgm:pt>
    <dgm:pt modelId="{98CF95D4-C7A6-4F10-92A4-28EFAF5F0C28}" type="pres">
      <dgm:prSet presAssocID="{2B22C86A-522C-46EA-9E3F-B1F4781191D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A6E60679-4E8A-49B0-814A-7319DB3F8EC8}" type="pres">
      <dgm:prSet presAssocID="{6B39565B-497E-4CAC-AA6D-04AE79A91D60}" presName="node" presStyleLbl="node1" presStyleIdx="2" presStyleCnt="5" custScaleX="154457" custRadScaleRad="135576" custRadScaleInc="-63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C6004-4126-4B1D-95E5-86439A31A267}" type="pres">
      <dgm:prSet presAssocID="{6B39565B-497E-4CAC-AA6D-04AE79A91D60}" presName="spNode" presStyleCnt="0"/>
      <dgm:spPr/>
    </dgm:pt>
    <dgm:pt modelId="{01C03197-27B6-4D41-8564-5F4F8E41DB78}" type="pres">
      <dgm:prSet presAssocID="{CBB9AFE6-98B4-42CB-AB73-03C8E22AD902}" presName="sibTrans" presStyleLbl="sibTrans1D1" presStyleIdx="2" presStyleCnt="5"/>
      <dgm:spPr/>
      <dgm:t>
        <a:bodyPr/>
        <a:lstStyle/>
        <a:p>
          <a:endParaRPr lang="ru-RU"/>
        </a:p>
      </dgm:t>
    </dgm:pt>
    <dgm:pt modelId="{CB74898D-2471-4E25-BFC8-47FF3B445C8A}" type="pres">
      <dgm:prSet presAssocID="{FA6237FF-C0F2-423A-87D2-866AF173E1CF}" presName="node" presStyleLbl="node1" presStyleIdx="3" presStyleCnt="5" custScaleX="154457" custRadScaleRad="113795" custRadScaleInc="43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0A0BF-41DF-4435-9842-9CBAB38CBA5C}" type="pres">
      <dgm:prSet presAssocID="{FA6237FF-C0F2-423A-87D2-866AF173E1CF}" presName="spNode" presStyleCnt="0"/>
      <dgm:spPr/>
    </dgm:pt>
    <dgm:pt modelId="{5860D102-825B-4EAC-980B-1526CA577A21}" type="pres">
      <dgm:prSet presAssocID="{D2336F05-71AC-4500-B737-725550DC7919}" presName="sibTrans" presStyleLbl="sibTrans1D1" presStyleIdx="3" presStyleCnt="5"/>
      <dgm:spPr/>
      <dgm:t>
        <a:bodyPr/>
        <a:lstStyle/>
        <a:p>
          <a:endParaRPr lang="ru-RU"/>
        </a:p>
      </dgm:t>
    </dgm:pt>
    <dgm:pt modelId="{BD1E865E-30DE-474D-B467-1129828E32BA}" type="pres">
      <dgm:prSet presAssocID="{D4B3A1DF-FB01-4E8F-BEAE-1F690C20B957}" presName="node" presStyleLbl="node1" presStyleIdx="4" presStyleCnt="5" custScaleX="154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46DEB-FBD4-4468-88E5-AD205523F1C4}" type="pres">
      <dgm:prSet presAssocID="{D4B3A1DF-FB01-4E8F-BEAE-1F690C20B957}" presName="spNode" presStyleCnt="0"/>
      <dgm:spPr/>
    </dgm:pt>
    <dgm:pt modelId="{1AF0D07A-820A-497E-8BF5-1FA0817B4E63}" type="pres">
      <dgm:prSet presAssocID="{5E5EF6B6-1EA0-4A80-B370-FF74CFBA2D31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AD5EA70D-6697-42CC-A1BE-1AB78E975AF0}" type="presOf" srcId="{5E5EF6B6-1EA0-4A80-B370-FF74CFBA2D31}" destId="{1AF0D07A-820A-497E-8BF5-1FA0817B4E63}" srcOrd="0" destOrd="0" presId="urn:microsoft.com/office/officeart/2005/8/layout/cycle5"/>
    <dgm:cxn modelId="{1EBDFEA8-0986-4431-BED5-F22F088A2C90}" type="presOf" srcId="{D2336F05-71AC-4500-B737-725550DC7919}" destId="{5860D102-825B-4EAC-980B-1526CA577A21}" srcOrd="0" destOrd="0" presId="urn:microsoft.com/office/officeart/2005/8/layout/cycle5"/>
    <dgm:cxn modelId="{FA6AB32E-C6D4-49F8-BEEC-3A7B159B8FB7}" srcId="{1E4B2ED1-1BC6-4287-B506-5ACAC4960996}" destId="{6B39565B-497E-4CAC-AA6D-04AE79A91D60}" srcOrd="2" destOrd="0" parTransId="{E29BEFA4-BA46-4775-A60A-56CE32D722FC}" sibTransId="{CBB9AFE6-98B4-42CB-AB73-03C8E22AD902}"/>
    <dgm:cxn modelId="{B70385D9-9559-4EDF-A632-31ADA0D72814}" type="presOf" srcId="{E6A24BD5-DA05-45B1-9150-14027D5BA1EA}" destId="{88AD94F3-418A-4A54-8C31-680220B941AE}" srcOrd="0" destOrd="0" presId="urn:microsoft.com/office/officeart/2005/8/layout/cycle5"/>
    <dgm:cxn modelId="{EC965DC4-05C4-4C5E-B5EE-61DB31657A5F}" type="presOf" srcId="{6B39565B-497E-4CAC-AA6D-04AE79A91D60}" destId="{A6E60679-4E8A-49B0-814A-7319DB3F8EC8}" srcOrd="0" destOrd="0" presId="urn:microsoft.com/office/officeart/2005/8/layout/cycle5"/>
    <dgm:cxn modelId="{2DCBC8DC-7643-485F-A742-72816B5B5A3C}" type="presOf" srcId="{FA6237FF-C0F2-423A-87D2-866AF173E1CF}" destId="{CB74898D-2471-4E25-BFC8-47FF3B445C8A}" srcOrd="0" destOrd="0" presId="urn:microsoft.com/office/officeart/2005/8/layout/cycle5"/>
    <dgm:cxn modelId="{0134E63C-8198-46DE-9587-A41FD34E2343}" type="presOf" srcId="{CBB9AFE6-98B4-42CB-AB73-03C8E22AD902}" destId="{01C03197-27B6-4D41-8564-5F4F8E41DB78}" srcOrd="0" destOrd="0" presId="urn:microsoft.com/office/officeart/2005/8/layout/cycle5"/>
    <dgm:cxn modelId="{627565E9-3E48-44B2-8C92-24AA234AA862}" srcId="{1E4B2ED1-1BC6-4287-B506-5ACAC4960996}" destId="{FA6237FF-C0F2-423A-87D2-866AF173E1CF}" srcOrd="3" destOrd="0" parTransId="{3ADC4915-1EA9-46A4-BE29-6176D03CB611}" sibTransId="{D2336F05-71AC-4500-B737-725550DC7919}"/>
    <dgm:cxn modelId="{4B3AC75E-0503-410C-8D60-690661D3CD25}" srcId="{1E4B2ED1-1BC6-4287-B506-5ACAC4960996}" destId="{D4B3A1DF-FB01-4E8F-BEAE-1F690C20B957}" srcOrd="4" destOrd="0" parTransId="{12F85DC0-616A-452F-A5C0-5D10AC07C969}" sibTransId="{5E5EF6B6-1EA0-4A80-B370-FF74CFBA2D31}"/>
    <dgm:cxn modelId="{46A7E4ED-93AB-4F75-80D2-E095FE2F26EC}" type="presOf" srcId="{1E4B2ED1-1BC6-4287-B506-5ACAC4960996}" destId="{01198FFD-5037-4015-8AF9-1223CC45C7CB}" srcOrd="0" destOrd="0" presId="urn:microsoft.com/office/officeart/2005/8/layout/cycle5"/>
    <dgm:cxn modelId="{1B90C1DC-14FE-4D64-8519-486C7590E60A}" type="presOf" srcId="{D4B3A1DF-FB01-4E8F-BEAE-1F690C20B957}" destId="{BD1E865E-30DE-474D-B467-1129828E32BA}" srcOrd="0" destOrd="0" presId="urn:microsoft.com/office/officeart/2005/8/layout/cycle5"/>
    <dgm:cxn modelId="{BD543DCB-603D-4262-A737-4B845A86ACC4}" type="presOf" srcId="{2B22C86A-522C-46EA-9E3F-B1F4781191D8}" destId="{98CF95D4-C7A6-4F10-92A4-28EFAF5F0C28}" srcOrd="0" destOrd="0" presId="urn:microsoft.com/office/officeart/2005/8/layout/cycle5"/>
    <dgm:cxn modelId="{3069DF8B-E4E2-42E5-ADE1-AEB1C9034EA0}" type="presOf" srcId="{3F230531-96EB-4326-8943-2B5E1D66C970}" destId="{5F9FCD1C-9BAD-4A90-9A04-C1A588513CFF}" srcOrd="0" destOrd="0" presId="urn:microsoft.com/office/officeart/2005/8/layout/cycle5"/>
    <dgm:cxn modelId="{CE4F3287-FF39-4222-9412-F285C41F46CB}" srcId="{1E4B2ED1-1BC6-4287-B506-5ACAC4960996}" destId="{3693A748-5FCE-4E09-B218-0B93808A7C7D}" srcOrd="0" destOrd="0" parTransId="{93020CD4-1936-4E6B-A099-8329C699F40B}" sibTransId="{3F230531-96EB-4326-8943-2B5E1D66C970}"/>
    <dgm:cxn modelId="{86BA94E7-61CD-4B12-B3EE-093391624E05}" type="presOf" srcId="{3693A748-5FCE-4E09-B218-0B93808A7C7D}" destId="{8831AD5F-BD40-4F32-87EC-EBEE5A34EB4B}" srcOrd="0" destOrd="0" presId="urn:microsoft.com/office/officeart/2005/8/layout/cycle5"/>
    <dgm:cxn modelId="{77952526-B0AE-4B20-93EA-DB58C4DE32B4}" srcId="{1E4B2ED1-1BC6-4287-B506-5ACAC4960996}" destId="{E6A24BD5-DA05-45B1-9150-14027D5BA1EA}" srcOrd="1" destOrd="0" parTransId="{DE7AA540-0F34-43F5-B627-1BA17E58B763}" sibTransId="{2B22C86A-522C-46EA-9E3F-B1F4781191D8}"/>
    <dgm:cxn modelId="{59A5C988-B236-4B8D-89AD-448D8BE875FF}" type="presParOf" srcId="{01198FFD-5037-4015-8AF9-1223CC45C7CB}" destId="{8831AD5F-BD40-4F32-87EC-EBEE5A34EB4B}" srcOrd="0" destOrd="0" presId="urn:microsoft.com/office/officeart/2005/8/layout/cycle5"/>
    <dgm:cxn modelId="{1F63F972-0021-4532-A6E6-F06BD7F23EE9}" type="presParOf" srcId="{01198FFD-5037-4015-8AF9-1223CC45C7CB}" destId="{10B43347-7D99-4A7C-ABB8-52DCF4A8542D}" srcOrd="1" destOrd="0" presId="urn:microsoft.com/office/officeart/2005/8/layout/cycle5"/>
    <dgm:cxn modelId="{0360D680-1D3F-4386-8370-FBBCF0DA2F47}" type="presParOf" srcId="{01198FFD-5037-4015-8AF9-1223CC45C7CB}" destId="{5F9FCD1C-9BAD-4A90-9A04-C1A588513CFF}" srcOrd="2" destOrd="0" presId="urn:microsoft.com/office/officeart/2005/8/layout/cycle5"/>
    <dgm:cxn modelId="{E5C5CE25-AA15-465F-962A-9EC0329A363A}" type="presParOf" srcId="{01198FFD-5037-4015-8AF9-1223CC45C7CB}" destId="{88AD94F3-418A-4A54-8C31-680220B941AE}" srcOrd="3" destOrd="0" presId="urn:microsoft.com/office/officeart/2005/8/layout/cycle5"/>
    <dgm:cxn modelId="{D1DCF54A-3CE1-46BF-9E84-91DCA7B8ED38}" type="presParOf" srcId="{01198FFD-5037-4015-8AF9-1223CC45C7CB}" destId="{BD462ED5-0102-4F6C-B843-0E82E7AF8231}" srcOrd="4" destOrd="0" presId="urn:microsoft.com/office/officeart/2005/8/layout/cycle5"/>
    <dgm:cxn modelId="{DC05CEE2-BC65-4A92-96F5-24801C2CD614}" type="presParOf" srcId="{01198FFD-5037-4015-8AF9-1223CC45C7CB}" destId="{98CF95D4-C7A6-4F10-92A4-28EFAF5F0C28}" srcOrd="5" destOrd="0" presId="urn:microsoft.com/office/officeart/2005/8/layout/cycle5"/>
    <dgm:cxn modelId="{31D8A95C-495C-48D4-9121-4312DCD049C4}" type="presParOf" srcId="{01198FFD-5037-4015-8AF9-1223CC45C7CB}" destId="{A6E60679-4E8A-49B0-814A-7319DB3F8EC8}" srcOrd="6" destOrd="0" presId="urn:microsoft.com/office/officeart/2005/8/layout/cycle5"/>
    <dgm:cxn modelId="{AA44FC59-35CD-4BA2-B488-AE9118A357E8}" type="presParOf" srcId="{01198FFD-5037-4015-8AF9-1223CC45C7CB}" destId="{9B9C6004-4126-4B1D-95E5-86439A31A267}" srcOrd="7" destOrd="0" presId="urn:microsoft.com/office/officeart/2005/8/layout/cycle5"/>
    <dgm:cxn modelId="{1039D686-7F43-4B51-A5CD-13DFF235EB8B}" type="presParOf" srcId="{01198FFD-5037-4015-8AF9-1223CC45C7CB}" destId="{01C03197-27B6-4D41-8564-5F4F8E41DB78}" srcOrd="8" destOrd="0" presId="urn:microsoft.com/office/officeart/2005/8/layout/cycle5"/>
    <dgm:cxn modelId="{72693AF3-22F8-4294-984A-11F2670F023A}" type="presParOf" srcId="{01198FFD-5037-4015-8AF9-1223CC45C7CB}" destId="{CB74898D-2471-4E25-BFC8-47FF3B445C8A}" srcOrd="9" destOrd="0" presId="urn:microsoft.com/office/officeart/2005/8/layout/cycle5"/>
    <dgm:cxn modelId="{C9A3FFD5-A13E-41BC-84E6-7B4273F7743A}" type="presParOf" srcId="{01198FFD-5037-4015-8AF9-1223CC45C7CB}" destId="{87A0A0BF-41DF-4435-9842-9CBAB38CBA5C}" srcOrd="10" destOrd="0" presId="urn:microsoft.com/office/officeart/2005/8/layout/cycle5"/>
    <dgm:cxn modelId="{F437BA30-38A1-429B-B5AF-65F486268530}" type="presParOf" srcId="{01198FFD-5037-4015-8AF9-1223CC45C7CB}" destId="{5860D102-825B-4EAC-980B-1526CA577A21}" srcOrd="11" destOrd="0" presId="urn:microsoft.com/office/officeart/2005/8/layout/cycle5"/>
    <dgm:cxn modelId="{3BC99AB3-DA37-4082-8043-37779E409888}" type="presParOf" srcId="{01198FFD-5037-4015-8AF9-1223CC45C7CB}" destId="{BD1E865E-30DE-474D-B467-1129828E32BA}" srcOrd="12" destOrd="0" presId="urn:microsoft.com/office/officeart/2005/8/layout/cycle5"/>
    <dgm:cxn modelId="{953E9032-839C-4470-8ED3-63490FAA0BEE}" type="presParOf" srcId="{01198FFD-5037-4015-8AF9-1223CC45C7CB}" destId="{7DA46DEB-FBD4-4468-88E5-AD205523F1C4}" srcOrd="13" destOrd="0" presId="urn:microsoft.com/office/officeart/2005/8/layout/cycle5"/>
    <dgm:cxn modelId="{2BA9206D-C096-497F-A745-891776D93A92}" type="presParOf" srcId="{01198FFD-5037-4015-8AF9-1223CC45C7CB}" destId="{1AF0D07A-820A-497E-8BF5-1FA0817B4E63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6F4D0E-1A51-4F16-BAC4-39203545535B}" type="doc">
      <dgm:prSet loTypeId="urn:microsoft.com/office/officeart/2005/8/layout/arrow2" loCatId="process" qsTypeId="urn:microsoft.com/office/officeart/2005/8/quickstyle/simple1#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DC143C9-CCF2-48A9-A415-E3E0F7495067}">
      <dgm:prSet phldrT="[Текст]" custT="1"/>
      <dgm:spPr/>
      <dgm:t>
        <a:bodyPr/>
        <a:lstStyle/>
        <a:p>
          <a:r>
            <a:rPr lang="ru-RU" sz="1600" b="1" u="sng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6 класс </a:t>
          </a:r>
        </a:p>
        <a:p>
          <a:r>
            <a:rPr lang="ru-RU" sz="1800" dirty="0" smtClean="0">
              <a:latin typeface="+mn-lt"/>
              <a:cs typeface="Times New Roman" panose="02020603050405020304" pitchFamily="18" charset="0"/>
            </a:rPr>
            <a:t>Старт про</a:t>
          </a:r>
          <a:r>
            <a:rPr lang="ru-RU" sz="1600" dirty="0" smtClean="0">
              <a:latin typeface="+mn-lt"/>
              <a:cs typeface="Times New Roman" panose="02020603050405020304" pitchFamily="18" charset="0"/>
            </a:rPr>
            <a:t>екта  </a:t>
          </a:r>
          <a:endParaRPr lang="ru-RU" sz="1600" dirty="0">
            <a:latin typeface="+mn-lt"/>
            <a:cs typeface="Times New Roman" panose="02020603050405020304" pitchFamily="18" charset="0"/>
          </a:endParaRPr>
        </a:p>
      </dgm:t>
    </dgm:pt>
    <dgm:pt modelId="{88CFCE7F-8DA0-459D-BD07-A06AE77C4D3C}" type="parTrans" cxnId="{465FCF1A-6D03-4AA0-945F-2CE6E38A0FCF}">
      <dgm:prSet/>
      <dgm:spPr/>
      <dgm:t>
        <a:bodyPr/>
        <a:lstStyle/>
        <a:p>
          <a:endParaRPr lang="ru-RU"/>
        </a:p>
      </dgm:t>
    </dgm:pt>
    <dgm:pt modelId="{9AAA4FA9-566C-415B-A22E-0AB91968F182}" type="sibTrans" cxnId="{465FCF1A-6D03-4AA0-945F-2CE6E38A0FCF}">
      <dgm:prSet/>
      <dgm:spPr/>
      <dgm:t>
        <a:bodyPr/>
        <a:lstStyle/>
        <a:p>
          <a:endParaRPr lang="ru-RU"/>
        </a:p>
      </dgm:t>
    </dgm:pt>
    <dgm:pt modelId="{4ED75600-889B-4F99-858B-AFF98AED7EAC}">
      <dgm:prSet phldrT="[Текст]" custT="1"/>
      <dgm:spPr/>
      <dgm:t>
        <a:bodyPr/>
        <a:lstStyle/>
        <a:p>
          <a:r>
            <a:rPr lang="ru-RU" sz="1600" b="1" u="sng" dirty="0" smtClean="0">
              <a:solidFill>
                <a:srgbClr val="FF0000"/>
              </a:solidFill>
            </a:rPr>
            <a:t>7 класс</a:t>
          </a:r>
        </a:p>
        <a:p>
          <a:r>
            <a:rPr lang="ru-RU" sz="1600" dirty="0" smtClean="0"/>
            <a:t>Эксперимент</a:t>
          </a:r>
        </a:p>
      </dgm:t>
    </dgm:pt>
    <dgm:pt modelId="{396CB4BB-EB81-4552-80A9-1FD98602801B}" type="parTrans" cxnId="{8D098812-E965-4D3F-A035-28D3050FE446}">
      <dgm:prSet/>
      <dgm:spPr/>
      <dgm:t>
        <a:bodyPr/>
        <a:lstStyle/>
        <a:p>
          <a:endParaRPr lang="ru-RU"/>
        </a:p>
      </dgm:t>
    </dgm:pt>
    <dgm:pt modelId="{6CF8952D-08A9-40B0-AF8E-49D1E792F887}" type="sibTrans" cxnId="{8D098812-E965-4D3F-A035-28D3050FE446}">
      <dgm:prSet/>
      <dgm:spPr/>
      <dgm:t>
        <a:bodyPr/>
        <a:lstStyle/>
        <a:p>
          <a:endParaRPr lang="ru-RU"/>
        </a:p>
      </dgm:t>
    </dgm:pt>
    <dgm:pt modelId="{E09E3EAA-5E87-4322-A289-BA59E7964C95}">
      <dgm:prSet phldrT="[Текст]" custT="1"/>
      <dgm:spPr/>
      <dgm:t>
        <a:bodyPr/>
        <a:lstStyle/>
        <a:p>
          <a:r>
            <a:rPr lang="ru-RU" sz="1600" b="1" u="sng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8 класс</a:t>
          </a:r>
        </a:p>
        <a:p>
          <a:r>
            <a:rPr lang="ru-RU" sz="1600" dirty="0" smtClean="0">
              <a:latin typeface="+mn-lt"/>
              <a:cs typeface="Times New Roman" panose="02020603050405020304" pitchFamily="18" charset="0"/>
            </a:rPr>
            <a:t>Агитация</a:t>
          </a:r>
        </a:p>
        <a:p>
          <a:endParaRPr lang="ru-RU" sz="1400" dirty="0" smtClean="0">
            <a:latin typeface="+mn-lt"/>
            <a:cs typeface="Times New Roman" panose="02020603050405020304" pitchFamily="18" charset="0"/>
          </a:endParaRPr>
        </a:p>
        <a:p>
          <a:endParaRPr lang="ru-RU" sz="1400" dirty="0"/>
        </a:p>
      </dgm:t>
    </dgm:pt>
    <dgm:pt modelId="{A91CB736-9D9C-4C0D-8F90-ADF287120D1C}" type="parTrans" cxnId="{A17C9697-7AB7-4DD6-8B95-51933B2C1E87}">
      <dgm:prSet/>
      <dgm:spPr/>
      <dgm:t>
        <a:bodyPr/>
        <a:lstStyle/>
        <a:p>
          <a:endParaRPr lang="ru-RU"/>
        </a:p>
      </dgm:t>
    </dgm:pt>
    <dgm:pt modelId="{9ABE2E41-A6E5-4A2A-99CF-697AE8C5D4CF}" type="sibTrans" cxnId="{A17C9697-7AB7-4DD6-8B95-51933B2C1E87}">
      <dgm:prSet/>
      <dgm:spPr/>
      <dgm:t>
        <a:bodyPr/>
        <a:lstStyle/>
        <a:p>
          <a:endParaRPr lang="ru-RU"/>
        </a:p>
      </dgm:t>
    </dgm:pt>
    <dgm:pt modelId="{DFC3DECD-EAF9-4AF6-A20D-2365D1C9CAF3}">
      <dgm:prSet custT="1"/>
      <dgm:spPr/>
      <dgm:t>
        <a:bodyPr/>
        <a:lstStyle/>
        <a:p>
          <a:pPr algn="ctr"/>
          <a:r>
            <a:rPr lang="ru-RU" sz="1600" b="1" u="sng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9класс</a:t>
          </a:r>
          <a:r>
            <a:rPr lang="ru-RU" sz="1600" b="1" u="sng" dirty="0" smtClean="0">
              <a:latin typeface="+mn-lt"/>
              <a:cs typeface="Times New Roman" panose="02020603050405020304" pitchFamily="18" charset="0"/>
            </a:rPr>
            <a:t> </a:t>
          </a:r>
        </a:p>
        <a:p>
          <a:pPr algn="ctr"/>
          <a:r>
            <a:rPr lang="ru-RU" sz="1600" b="0" dirty="0" smtClean="0">
              <a:latin typeface="+mn-lt"/>
              <a:cs typeface="Times New Roman" panose="02020603050405020304" pitchFamily="18" charset="0"/>
            </a:rPr>
            <a:t>Исследовательская работа </a:t>
          </a:r>
        </a:p>
      </dgm:t>
    </dgm:pt>
    <dgm:pt modelId="{016AA15A-D75E-4EB0-9814-9C18E466A72D}" type="parTrans" cxnId="{79153A32-784B-43EB-96CF-C6FA69B1FE3E}">
      <dgm:prSet/>
      <dgm:spPr/>
      <dgm:t>
        <a:bodyPr/>
        <a:lstStyle/>
        <a:p>
          <a:endParaRPr lang="ru-RU"/>
        </a:p>
      </dgm:t>
    </dgm:pt>
    <dgm:pt modelId="{B59420F2-5074-4BD0-8471-7319310EBBBE}" type="sibTrans" cxnId="{79153A32-784B-43EB-96CF-C6FA69B1FE3E}">
      <dgm:prSet/>
      <dgm:spPr/>
      <dgm:t>
        <a:bodyPr/>
        <a:lstStyle/>
        <a:p>
          <a:endParaRPr lang="ru-RU"/>
        </a:p>
      </dgm:t>
    </dgm:pt>
    <dgm:pt modelId="{EB9D3B44-DCD2-4041-8BFD-970543A9A9ED}" type="pres">
      <dgm:prSet presAssocID="{CA6F4D0E-1A51-4F16-BAC4-39203545535B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52BE5D-618A-461C-8C62-D773EF33FDDA}" type="pres">
      <dgm:prSet presAssocID="{CA6F4D0E-1A51-4F16-BAC4-39203545535B}" presName="arrow" presStyleLbl="bgShp" presStyleIdx="0" presStyleCnt="1" custLinFactNeighborX="2731" custLinFactNeighborY="7405"/>
      <dgm:spPr/>
    </dgm:pt>
    <dgm:pt modelId="{BD99DAE6-DBC5-4C50-A7DF-40E0D8699FFC}" type="pres">
      <dgm:prSet presAssocID="{CA6F4D0E-1A51-4F16-BAC4-39203545535B}" presName="arrowDiagram4" presStyleCnt="0"/>
      <dgm:spPr/>
    </dgm:pt>
    <dgm:pt modelId="{1FA0E74D-3C8D-4258-9438-D05EC5DA05B7}" type="pres">
      <dgm:prSet presAssocID="{7DC143C9-CCF2-48A9-A415-E3E0F7495067}" presName="bullet4a" presStyleLbl="node1" presStyleIdx="0" presStyleCnt="4"/>
      <dgm:spPr/>
    </dgm:pt>
    <dgm:pt modelId="{70B9B65A-8465-4A8E-9084-14B94F462412}" type="pres">
      <dgm:prSet presAssocID="{7DC143C9-CCF2-48A9-A415-E3E0F7495067}" presName="textBox4a" presStyleLbl="revTx" presStyleIdx="0" presStyleCnt="4" custScaleX="123002" custLinFactNeighborX="337" custLinFactNeighborY="18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1F463-B48B-4D57-A2B7-962C6A13FA08}" type="pres">
      <dgm:prSet presAssocID="{4ED75600-889B-4F99-858B-AFF98AED7EAC}" presName="bullet4b" presStyleLbl="node1" presStyleIdx="1" presStyleCnt="4"/>
      <dgm:spPr/>
    </dgm:pt>
    <dgm:pt modelId="{0F8F3402-488A-47C0-BC2E-DACF992CDA10}" type="pres">
      <dgm:prSet presAssocID="{4ED75600-889B-4F99-858B-AFF98AED7EAC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461AA-ED96-44FC-A712-687B9A5A3752}" type="pres">
      <dgm:prSet presAssocID="{E09E3EAA-5E87-4322-A289-BA59E7964C95}" presName="bullet4c" presStyleLbl="node1" presStyleIdx="2" presStyleCnt="4"/>
      <dgm:spPr/>
    </dgm:pt>
    <dgm:pt modelId="{EACDF32D-813F-476B-8D20-538F5925066A}" type="pres">
      <dgm:prSet presAssocID="{E09E3EAA-5E87-4322-A289-BA59E7964C95}" presName="textBox4c" presStyleLbl="revTx" presStyleIdx="2" presStyleCnt="4" custScaleX="129870" custLinFactNeighborX="0" custLinFactNeighborY="5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EEF2E-06CE-43E0-AB33-93BFD0FA50E4}" type="pres">
      <dgm:prSet presAssocID="{DFC3DECD-EAF9-4AF6-A20D-2365D1C9CAF3}" presName="bullet4d" presStyleLbl="node1" presStyleIdx="3" presStyleCnt="4"/>
      <dgm:spPr/>
    </dgm:pt>
    <dgm:pt modelId="{A5961E22-60DC-4375-8D0F-37A968BD2B50}" type="pres">
      <dgm:prSet presAssocID="{DFC3DECD-EAF9-4AF6-A20D-2365D1C9CAF3}" presName="textBox4d" presStyleLbl="revTx" presStyleIdx="3" presStyleCnt="4" custScaleX="148485" custLinFactNeighborX="1299" custLinFactNeighborY="5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7C9697-7AB7-4DD6-8B95-51933B2C1E87}" srcId="{CA6F4D0E-1A51-4F16-BAC4-39203545535B}" destId="{E09E3EAA-5E87-4322-A289-BA59E7964C95}" srcOrd="2" destOrd="0" parTransId="{A91CB736-9D9C-4C0D-8F90-ADF287120D1C}" sibTransId="{9ABE2E41-A6E5-4A2A-99CF-697AE8C5D4CF}"/>
    <dgm:cxn modelId="{4D705ABD-7D9C-406E-8731-46429CB3E2F4}" type="presOf" srcId="{DFC3DECD-EAF9-4AF6-A20D-2365D1C9CAF3}" destId="{A5961E22-60DC-4375-8D0F-37A968BD2B50}" srcOrd="0" destOrd="0" presId="urn:microsoft.com/office/officeart/2005/8/layout/arrow2"/>
    <dgm:cxn modelId="{BF3CA256-0DE5-4676-80E8-A857CA86D0BA}" type="presOf" srcId="{E09E3EAA-5E87-4322-A289-BA59E7964C95}" destId="{EACDF32D-813F-476B-8D20-538F5925066A}" srcOrd="0" destOrd="0" presId="urn:microsoft.com/office/officeart/2005/8/layout/arrow2"/>
    <dgm:cxn modelId="{BC35B62E-AB9E-46E1-8193-5CFB2073C546}" type="presOf" srcId="{4ED75600-889B-4F99-858B-AFF98AED7EAC}" destId="{0F8F3402-488A-47C0-BC2E-DACF992CDA10}" srcOrd="0" destOrd="0" presId="urn:microsoft.com/office/officeart/2005/8/layout/arrow2"/>
    <dgm:cxn modelId="{665CD9B0-B269-4E58-BE1F-21BD84A16870}" type="presOf" srcId="{7DC143C9-CCF2-48A9-A415-E3E0F7495067}" destId="{70B9B65A-8465-4A8E-9084-14B94F462412}" srcOrd="0" destOrd="0" presId="urn:microsoft.com/office/officeart/2005/8/layout/arrow2"/>
    <dgm:cxn modelId="{8D098812-E965-4D3F-A035-28D3050FE446}" srcId="{CA6F4D0E-1A51-4F16-BAC4-39203545535B}" destId="{4ED75600-889B-4F99-858B-AFF98AED7EAC}" srcOrd="1" destOrd="0" parTransId="{396CB4BB-EB81-4552-80A9-1FD98602801B}" sibTransId="{6CF8952D-08A9-40B0-AF8E-49D1E792F887}"/>
    <dgm:cxn modelId="{465FCF1A-6D03-4AA0-945F-2CE6E38A0FCF}" srcId="{CA6F4D0E-1A51-4F16-BAC4-39203545535B}" destId="{7DC143C9-CCF2-48A9-A415-E3E0F7495067}" srcOrd="0" destOrd="0" parTransId="{88CFCE7F-8DA0-459D-BD07-A06AE77C4D3C}" sibTransId="{9AAA4FA9-566C-415B-A22E-0AB91968F182}"/>
    <dgm:cxn modelId="{79153A32-784B-43EB-96CF-C6FA69B1FE3E}" srcId="{CA6F4D0E-1A51-4F16-BAC4-39203545535B}" destId="{DFC3DECD-EAF9-4AF6-A20D-2365D1C9CAF3}" srcOrd="3" destOrd="0" parTransId="{016AA15A-D75E-4EB0-9814-9C18E466A72D}" sibTransId="{B59420F2-5074-4BD0-8471-7319310EBBBE}"/>
    <dgm:cxn modelId="{A6C322E4-BEA0-41A6-A054-84ED746975B6}" type="presOf" srcId="{CA6F4D0E-1A51-4F16-BAC4-39203545535B}" destId="{EB9D3B44-DCD2-4041-8BFD-970543A9A9ED}" srcOrd="0" destOrd="0" presId="urn:microsoft.com/office/officeart/2005/8/layout/arrow2"/>
    <dgm:cxn modelId="{AF7C752B-DBBA-4A11-9724-A7C70C1FC557}" type="presParOf" srcId="{EB9D3B44-DCD2-4041-8BFD-970543A9A9ED}" destId="{DC52BE5D-618A-461C-8C62-D773EF33FDDA}" srcOrd="0" destOrd="0" presId="urn:microsoft.com/office/officeart/2005/8/layout/arrow2"/>
    <dgm:cxn modelId="{8B720A9E-B48B-43A6-A81F-D07779116D2C}" type="presParOf" srcId="{EB9D3B44-DCD2-4041-8BFD-970543A9A9ED}" destId="{BD99DAE6-DBC5-4C50-A7DF-40E0D8699FFC}" srcOrd="1" destOrd="0" presId="urn:microsoft.com/office/officeart/2005/8/layout/arrow2"/>
    <dgm:cxn modelId="{207C09DA-867E-494A-808F-54D279E25B71}" type="presParOf" srcId="{BD99DAE6-DBC5-4C50-A7DF-40E0D8699FFC}" destId="{1FA0E74D-3C8D-4258-9438-D05EC5DA05B7}" srcOrd="0" destOrd="0" presId="urn:microsoft.com/office/officeart/2005/8/layout/arrow2"/>
    <dgm:cxn modelId="{6903F1BF-C4BC-4C82-BCCB-01421FA866EC}" type="presParOf" srcId="{BD99DAE6-DBC5-4C50-A7DF-40E0D8699FFC}" destId="{70B9B65A-8465-4A8E-9084-14B94F462412}" srcOrd="1" destOrd="0" presId="urn:microsoft.com/office/officeart/2005/8/layout/arrow2"/>
    <dgm:cxn modelId="{52223403-9516-4406-BDA3-C570C2CCB50A}" type="presParOf" srcId="{BD99DAE6-DBC5-4C50-A7DF-40E0D8699FFC}" destId="{8521F463-B48B-4D57-A2B7-962C6A13FA08}" srcOrd="2" destOrd="0" presId="urn:microsoft.com/office/officeart/2005/8/layout/arrow2"/>
    <dgm:cxn modelId="{70E05D31-37E9-4217-9959-A47DDF362B75}" type="presParOf" srcId="{BD99DAE6-DBC5-4C50-A7DF-40E0D8699FFC}" destId="{0F8F3402-488A-47C0-BC2E-DACF992CDA10}" srcOrd="3" destOrd="0" presId="urn:microsoft.com/office/officeart/2005/8/layout/arrow2"/>
    <dgm:cxn modelId="{696FEED5-CDBA-43F1-8626-E6319ADD382C}" type="presParOf" srcId="{BD99DAE6-DBC5-4C50-A7DF-40E0D8699FFC}" destId="{7FB461AA-ED96-44FC-A712-687B9A5A3752}" srcOrd="4" destOrd="0" presId="urn:microsoft.com/office/officeart/2005/8/layout/arrow2"/>
    <dgm:cxn modelId="{F24CBCAE-97B4-4B39-9044-B128D6A2148B}" type="presParOf" srcId="{BD99DAE6-DBC5-4C50-A7DF-40E0D8699FFC}" destId="{EACDF32D-813F-476B-8D20-538F5925066A}" srcOrd="5" destOrd="0" presId="urn:microsoft.com/office/officeart/2005/8/layout/arrow2"/>
    <dgm:cxn modelId="{61266A1A-B123-4725-A738-A34A37D7CA63}" type="presParOf" srcId="{BD99DAE6-DBC5-4C50-A7DF-40E0D8699FFC}" destId="{13AEEF2E-06CE-43E0-AB33-93BFD0FA50E4}" srcOrd="6" destOrd="0" presId="urn:microsoft.com/office/officeart/2005/8/layout/arrow2"/>
    <dgm:cxn modelId="{5CB52C8C-7445-4161-B0C8-2EABD5811F0C}" type="presParOf" srcId="{BD99DAE6-DBC5-4C50-A7DF-40E0D8699FFC}" destId="{A5961E22-60DC-4375-8D0F-37A968BD2B50}" srcOrd="7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2E9D80-814E-4C6B-9851-69B6DB4DD480}" type="doc">
      <dgm:prSet loTypeId="urn:microsoft.com/office/officeart/2005/8/layout/venn2" loCatId="relationship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49C3954-7294-4B74-BA30-70B106B28B71}">
      <dgm:prSet phldrT="[Текст]"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</a:rPr>
            <a:t>Родители</a:t>
          </a:r>
          <a:endParaRPr lang="ru-RU" sz="2000" b="1" dirty="0">
            <a:solidFill>
              <a:schemeClr val="tx1"/>
            </a:solidFill>
          </a:endParaRPr>
        </a:p>
      </dgm:t>
    </dgm:pt>
    <dgm:pt modelId="{FF5E5785-D287-4568-B208-4B2F1AE51536}" type="parTrans" cxnId="{04CCA8C6-4F09-4A9A-AE6E-6F3892BC08CB}">
      <dgm:prSet/>
      <dgm:spPr/>
      <dgm:t>
        <a:bodyPr/>
        <a:lstStyle/>
        <a:p>
          <a:endParaRPr lang="ru-RU"/>
        </a:p>
      </dgm:t>
    </dgm:pt>
    <dgm:pt modelId="{B15282E1-D782-4061-A98B-6DB84E13CAA9}" type="sibTrans" cxnId="{04CCA8C6-4F09-4A9A-AE6E-6F3892BC08CB}">
      <dgm:prSet/>
      <dgm:spPr/>
      <dgm:t>
        <a:bodyPr/>
        <a:lstStyle/>
        <a:p>
          <a:endParaRPr lang="ru-RU"/>
        </a:p>
      </dgm:t>
    </dgm:pt>
    <dgm:pt modelId="{6A157C88-48C4-4C27-A2DA-4E91FACF967D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</a:rPr>
            <a:t>Учителя - предметники</a:t>
          </a:r>
          <a:endParaRPr lang="ru-RU" sz="1800" b="1" dirty="0">
            <a:solidFill>
              <a:schemeClr val="tx1"/>
            </a:solidFill>
          </a:endParaRPr>
        </a:p>
      </dgm:t>
    </dgm:pt>
    <dgm:pt modelId="{2D792A4F-C307-4E0A-89C1-7992980B9CA8}" type="parTrans" cxnId="{1E1514DE-5D3A-4A9D-A8EA-FF651A11C930}">
      <dgm:prSet/>
      <dgm:spPr/>
      <dgm:t>
        <a:bodyPr/>
        <a:lstStyle/>
        <a:p>
          <a:endParaRPr lang="ru-RU"/>
        </a:p>
      </dgm:t>
    </dgm:pt>
    <dgm:pt modelId="{3D15765D-37CB-402B-AE3B-EDB74A619F6A}" type="sibTrans" cxnId="{1E1514DE-5D3A-4A9D-A8EA-FF651A11C930}">
      <dgm:prSet/>
      <dgm:spPr/>
      <dgm:t>
        <a:bodyPr/>
        <a:lstStyle/>
        <a:p>
          <a:endParaRPr lang="ru-RU"/>
        </a:p>
      </dgm:t>
    </dgm:pt>
    <dgm:pt modelId="{96F3A9CA-4588-4B2A-AAE6-383A9514CDA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Классные руководители</a:t>
          </a:r>
        </a:p>
      </dgm:t>
    </dgm:pt>
    <dgm:pt modelId="{43C02D3C-E431-4648-A873-A20ED2951DD1}" type="parTrans" cxnId="{74528BBD-4522-4555-A33C-382960616A7F}">
      <dgm:prSet/>
      <dgm:spPr/>
      <dgm:t>
        <a:bodyPr/>
        <a:lstStyle/>
        <a:p>
          <a:endParaRPr lang="ru-RU"/>
        </a:p>
      </dgm:t>
    </dgm:pt>
    <dgm:pt modelId="{E1ECD996-12E7-41D5-BE17-6A5F04026698}" type="sibTrans" cxnId="{74528BBD-4522-4555-A33C-382960616A7F}">
      <dgm:prSet/>
      <dgm:spPr/>
      <dgm:t>
        <a:bodyPr/>
        <a:lstStyle/>
        <a:p>
          <a:endParaRPr lang="ru-RU"/>
        </a:p>
      </dgm:t>
    </dgm:pt>
    <dgm:pt modelId="{3AE4E7B6-98D6-4E04-875B-F67BAB5783F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Педагоги ДО</a:t>
          </a:r>
        </a:p>
      </dgm:t>
    </dgm:pt>
    <dgm:pt modelId="{D0BBF0E8-9E7B-43F6-9313-86CBFC0FE44C}" type="parTrans" cxnId="{D264588E-7153-49C3-844A-54295CDF8D53}">
      <dgm:prSet/>
      <dgm:spPr/>
      <dgm:t>
        <a:bodyPr/>
        <a:lstStyle/>
        <a:p>
          <a:endParaRPr lang="ru-RU"/>
        </a:p>
      </dgm:t>
    </dgm:pt>
    <dgm:pt modelId="{B0C9DF1D-6CAE-4F8D-BCD7-FE953C05ED91}" type="sibTrans" cxnId="{D264588E-7153-49C3-844A-54295CDF8D53}">
      <dgm:prSet/>
      <dgm:spPr/>
      <dgm:t>
        <a:bodyPr/>
        <a:lstStyle/>
        <a:p>
          <a:endParaRPr lang="ru-RU"/>
        </a:p>
      </dgm:t>
    </dgm:pt>
    <dgm:pt modelId="{F2E51C1D-CE12-4436-825D-857B71FFC33C}">
      <dgm:prSet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</a:rPr>
            <a:t>Учитель</a:t>
          </a:r>
        </a:p>
        <a:p>
          <a:r>
            <a:rPr lang="ru-RU" sz="1800" b="1" smtClean="0">
              <a:solidFill>
                <a:schemeClr val="tx1"/>
              </a:solidFill>
            </a:rPr>
            <a:t>биологии</a:t>
          </a:r>
          <a:endParaRPr lang="ru-RU" sz="1800" b="1" dirty="0">
            <a:solidFill>
              <a:schemeClr val="tx1"/>
            </a:solidFill>
          </a:endParaRPr>
        </a:p>
      </dgm:t>
    </dgm:pt>
    <dgm:pt modelId="{AC80E4E2-48CB-45F8-9433-1EEDA6F5CD83}" type="parTrans" cxnId="{A65079E1-1EFE-4E62-871E-13CC6F3E6A1E}">
      <dgm:prSet/>
      <dgm:spPr/>
      <dgm:t>
        <a:bodyPr/>
        <a:lstStyle/>
        <a:p>
          <a:endParaRPr lang="ru-RU"/>
        </a:p>
      </dgm:t>
    </dgm:pt>
    <dgm:pt modelId="{3DCDB785-B17C-4627-B8C2-AF7417E1DB6D}" type="sibTrans" cxnId="{A65079E1-1EFE-4E62-871E-13CC6F3E6A1E}">
      <dgm:prSet/>
      <dgm:spPr/>
      <dgm:t>
        <a:bodyPr/>
        <a:lstStyle/>
        <a:p>
          <a:endParaRPr lang="ru-RU"/>
        </a:p>
      </dgm:t>
    </dgm:pt>
    <dgm:pt modelId="{1A0E4D36-C857-4909-A220-07CC340A9951}" type="pres">
      <dgm:prSet presAssocID="{A02E9D80-814E-4C6B-9851-69B6DB4DD48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D2DA1F-E9B6-43B8-B828-EBC846727562}" type="pres">
      <dgm:prSet presAssocID="{A02E9D80-814E-4C6B-9851-69B6DB4DD480}" presName="comp1" presStyleCnt="0"/>
      <dgm:spPr/>
    </dgm:pt>
    <dgm:pt modelId="{4EA7548C-37CC-41DD-8639-09F6E1357E2F}" type="pres">
      <dgm:prSet presAssocID="{A02E9D80-814E-4C6B-9851-69B6DB4DD480}" presName="circle1" presStyleLbl="node1" presStyleIdx="0" presStyleCnt="5" custLinFactNeighborX="8893" custLinFactNeighborY="-709"/>
      <dgm:spPr/>
      <dgm:t>
        <a:bodyPr/>
        <a:lstStyle/>
        <a:p>
          <a:endParaRPr lang="ru-RU"/>
        </a:p>
      </dgm:t>
    </dgm:pt>
    <dgm:pt modelId="{AF14194E-09B7-4AD4-9F34-C2369184670F}" type="pres">
      <dgm:prSet presAssocID="{A02E9D80-814E-4C6B-9851-69B6DB4DD480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2D6C78-CB44-4E4D-91F2-1FE85558C980}" type="pres">
      <dgm:prSet presAssocID="{A02E9D80-814E-4C6B-9851-69B6DB4DD480}" presName="comp2" presStyleCnt="0"/>
      <dgm:spPr/>
    </dgm:pt>
    <dgm:pt modelId="{8E689135-7F94-40C4-BBFA-3409DF1FF0C5}" type="pres">
      <dgm:prSet presAssocID="{A02E9D80-814E-4C6B-9851-69B6DB4DD480}" presName="circle2" presStyleLbl="node1" presStyleIdx="1" presStyleCnt="5" custLinFactNeighborX="7455" custLinFactNeighborY="-2337"/>
      <dgm:spPr/>
      <dgm:t>
        <a:bodyPr/>
        <a:lstStyle/>
        <a:p>
          <a:endParaRPr lang="ru-RU"/>
        </a:p>
      </dgm:t>
    </dgm:pt>
    <dgm:pt modelId="{7229AF69-2E6F-4226-A532-7C06E9C77CE1}" type="pres">
      <dgm:prSet presAssocID="{A02E9D80-814E-4C6B-9851-69B6DB4DD480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4C8B8-D9D6-44ED-B4F6-F69E48B41EE5}" type="pres">
      <dgm:prSet presAssocID="{A02E9D80-814E-4C6B-9851-69B6DB4DD480}" presName="comp3" presStyleCnt="0"/>
      <dgm:spPr/>
    </dgm:pt>
    <dgm:pt modelId="{99CD66F2-F076-4DBD-B4AB-A8CAE88A5595}" type="pres">
      <dgm:prSet presAssocID="{A02E9D80-814E-4C6B-9851-69B6DB4DD480}" presName="circle3" presStyleLbl="node1" presStyleIdx="2" presStyleCnt="5" custLinFactNeighborX="9569" custLinFactNeighborY="1133"/>
      <dgm:spPr/>
      <dgm:t>
        <a:bodyPr/>
        <a:lstStyle/>
        <a:p>
          <a:endParaRPr lang="ru-RU"/>
        </a:p>
      </dgm:t>
    </dgm:pt>
    <dgm:pt modelId="{262BE85B-EBE4-4C84-A136-E3C8516C6579}" type="pres">
      <dgm:prSet presAssocID="{A02E9D80-814E-4C6B-9851-69B6DB4DD480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83A98-CE0D-42A3-B166-A7B005F51A0B}" type="pres">
      <dgm:prSet presAssocID="{A02E9D80-814E-4C6B-9851-69B6DB4DD480}" presName="comp4" presStyleCnt="0"/>
      <dgm:spPr/>
    </dgm:pt>
    <dgm:pt modelId="{5ADCE4AF-4A36-4CD3-8884-58B85A86E514}" type="pres">
      <dgm:prSet presAssocID="{A02E9D80-814E-4C6B-9851-69B6DB4DD480}" presName="circle4" presStyleLbl="node1" presStyleIdx="3" presStyleCnt="5" custLinFactNeighborX="7119" custLinFactNeighborY="1292"/>
      <dgm:spPr/>
      <dgm:t>
        <a:bodyPr/>
        <a:lstStyle/>
        <a:p>
          <a:endParaRPr lang="ru-RU"/>
        </a:p>
      </dgm:t>
    </dgm:pt>
    <dgm:pt modelId="{17B5BFF3-D035-48D9-9707-1BE33AA257EC}" type="pres">
      <dgm:prSet presAssocID="{A02E9D80-814E-4C6B-9851-69B6DB4DD480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8C830F-0D51-46EF-85C3-74423675966B}" type="pres">
      <dgm:prSet presAssocID="{A02E9D80-814E-4C6B-9851-69B6DB4DD480}" presName="comp5" presStyleCnt="0"/>
      <dgm:spPr/>
    </dgm:pt>
    <dgm:pt modelId="{E0C4463A-3E72-401E-80A0-11894681CEF5}" type="pres">
      <dgm:prSet presAssocID="{A02E9D80-814E-4C6B-9851-69B6DB4DD480}" presName="circle5" presStyleLbl="node1" presStyleIdx="4" presStyleCnt="5" custLinFactNeighborX="10692" custLinFactNeighborY="650"/>
      <dgm:spPr/>
      <dgm:t>
        <a:bodyPr/>
        <a:lstStyle/>
        <a:p>
          <a:endParaRPr lang="ru-RU"/>
        </a:p>
      </dgm:t>
    </dgm:pt>
    <dgm:pt modelId="{439E2500-26E5-4097-AB92-B498FBD901DB}" type="pres">
      <dgm:prSet presAssocID="{A02E9D80-814E-4C6B-9851-69B6DB4DD480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2E8FA9-29F8-42D1-93BC-19368F9BF6D5}" type="presOf" srcId="{F2E51C1D-CE12-4436-825D-857B71FFC33C}" destId="{E0C4463A-3E72-401E-80A0-11894681CEF5}" srcOrd="0" destOrd="0" presId="urn:microsoft.com/office/officeart/2005/8/layout/venn2"/>
    <dgm:cxn modelId="{04CCA8C6-4F09-4A9A-AE6E-6F3892BC08CB}" srcId="{A02E9D80-814E-4C6B-9851-69B6DB4DD480}" destId="{449C3954-7294-4B74-BA30-70B106B28B71}" srcOrd="0" destOrd="0" parTransId="{FF5E5785-D287-4568-B208-4B2F1AE51536}" sibTransId="{B15282E1-D782-4061-A98B-6DB84E13CAA9}"/>
    <dgm:cxn modelId="{A65079E1-1EFE-4E62-871E-13CC6F3E6A1E}" srcId="{A02E9D80-814E-4C6B-9851-69B6DB4DD480}" destId="{F2E51C1D-CE12-4436-825D-857B71FFC33C}" srcOrd="4" destOrd="0" parTransId="{AC80E4E2-48CB-45F8-9433-1EEDA6F5CD83}" sibTransId="{3DCDB785-B17C-4627-B8C2-AF7417E1DB6D}"/>
    <dgm:cxn modelId="{25611483-E38F-448B-B24C-827B23C7AFB7}" type="presOf" srcId="{449C3954-7294-4B74-BA30-70B106B28B71}" destId="{4EA7548C-37CC-41DD-8639-09F6E1357E2F}" srcOrd="0" destOrd="0" presId="urn:microsoft.com/office/officeart/2005/8/layout/venn2"/>
    <dgm:cxn modelId="{D264588E-7153-49C3-844A-54295CDF8D53}" srcId="{A02E9D80-814E-4C6B-9851-69B6DB4DD480}" destId="{3AE4E7B6-98D6-4E04-875B-F67BAB5783F0}" srcOrd="3" destOrd="0" parTransId="{D0BBF0E8-9E7B-43F6-9313-86CBFC0FE44C}" sibTransId="{B0C9DF1D-6CAE-4F8D-BCD7-FE953C05ED91}"/>
    <dgm:cxn modelId="{6E7E9027-BB48-44EF-A05C-562B9BBB4215}" type="presOf" srcId="{3AE4E7B6-98D6-4E04-875B-F67BAB5783F0}" destId="{17B5BFF3-D035-48D9-9707-1BE33AA257EC}" srcOrd="1" destOrd="0" presId="urn:microsoft.com/office/officeart/2005/8/layout/venn2"/>
    <dgm:cxn modelId="{393C589B-B7AF-46BC-B27D-3F63537561A5}" type="presOf" srcId="{6A157C88-48C4-4C27-A2DA-4E91FACF967D}" destId="{8E689135-7F94-40C4-BBFA-3409DF1FF0C5}" srcOrd="0" destOrd="0" presId="urn:microsoft.com/office/officeart/2005/8/layout/venn2"/>
    <dgm:cxn modelId="{72EE8D5C-0632-43CF-B306-3B38D138B5FC}" type="presOf" srcId="{96F3A9CA-4588-4B2A-AAE6-383A9514CDA3}" destId="{262BE85B-EBE4-4C84-A136-E3C8516C6579}" srcOrd="1" destOrd="0" presId="urn:microsoft.com/office/officeart/2005/8/layout/venn2"/>
    <dgm:cxn modelId="{1E1514DE-5D3A-4A9D-A8EA-FF651A11C930}" srcId="{A02E9D80-814E-4C6B-9851-69B6DB4DD480}" destId="{6A157C88-48C4-4C27-A2DA-4E91FACF967D}" srcOrd="1" destOrd="0" parTransId="{2D792A4F-C307-4E0A-89C1-7992980B9CA8}" sibTransId="{3D15765D-37CB-402B-AE3B-EDB74A619F6A}"/>
    <dgm:cxn modelId="{E127511E-81C5-4585-A4FC-80020016C522}" type="presOf" srcId="{96F3A9CA-4588-4B2A-AAE6-383A9514CDA3}" destId="{99CD66F2-F076-4DBD-B4AB-A8CAE88A5595}" srcOrd="0" destOrd="0" presId="urn:microsoft.com/office/officeart/2005/8/layout/venn2"/>
    <dgm:cxn modelId="{80F35424-A86A-4440-AD52-A52E5D2E0F01}" type="presOf" srcId="{3AE4E7B6-98D6-4E04-875B-F67BAB5783F0}" destId="{5ADCE4AF-4A36-4CD3-8884-58B85A86E514}" srcOrd="0" destOrd="0" presId="urn:microsoft.com/office/officeart/2005/8/layout/venn2"/>
    <dgm:cxn modelId="{B0954A30-C6AD-45F3-BC9E-8A54AC54F016}" type="presOf" srcId="{A02E9D80-814E-4C6B-9851-69B6DB4DD480}" destId="{1A0E4D36-C857-4909-A220-07CC340A9951}" srcOrd="0" destOrd="0" presId="urn:microsoft.com/office/officeart/2005/8/layout/venn2"/>
    <dgm:cxn modelId="{46B18CFF-72C0-4900-A916-9A93C9A3C1C4}" type="presOf" srcId="{F2E51C1D-CE12-4436-825D-857B71FFC33C}" destId="{439E2500-26E5-4097-AB92-B498FBD901DB}" srcOrd="1" destOrd="0" presId="urn:microsoft.com/office/officeart/2005/8/layout/venn2"/>
    <dgm:cxn modelId="{6E9940DB-D015-4034-9049-04B83398301D}" type="presOf" srcId="{449C3954-7294-4B74-BA30-70B106B28B71}" destId="{AF14194E-09B7-4AD4-9F34-C2369184670F}" srcOrd="1" destOrd="0" presId="urn:microsoft.com/office/officeart/2005/8/layout/venn2"/>
    <dgm:cxn modelId="{7E17A0C7-2920-4B5A-97FA-E5B9849289DC}" type="presOf" srcId="{6A157C88-48C4-4C27-A2DA-4E91FACF967D}" destId="{7229AF69-2E6F-4226-A532-7C06E9C77CE1}" srcOrd="1" destOrd="0" presId="urn:microsoft.com/office/officeart/2005/8/layout/venn2"/>
    <dgm:cxn modelId="{74528BBD-4522-4555-A33C-382960616A7F}" srcId="{A02E9D80-814E-4C6B-9851-69B6DB4DD480}" destId="{96F3A9CA-4588-4B2A-AAE6-383A9514CDA3}" srcOrd="2" destOrd="0" parTransId="{43C02D3C-E431-4648-A873-A20ED2951DD1}" sibTransId="{E1ECD996-12E7-41D5-BE17-6A5F04026698}"/>
    <dgm:cxn modelId="{25F0BF0C-0623-489C-8EE9-16DCFECC4B7C}" type="presParOf" srcId="{1A0E4D36-C857-4909-A220-07CC340A9951}" destId="{66D2DA1F-E9B6-43B8-B828-EBC846727562}" srcOrd="0" destOrd="0" presId="urn:microsoft.com/office/officeart/2005/8/layout/venn2"/>
    <dgm:cxn modelId="{6EBBF8E8-EBF7-4349-B85A-6409725B8C03}" type="presParOf" srcId="{66D2DA1F-E9B6-43B8-B828-EBC846727562}" destId="{4EA7548C-37CC-41DD-8639-09F6E1357E2F}" srcOrd="0" destOrd="0" presId="urn:microsoft.com/office/officeart/2005/8/layout/venn2"/>
    <dgm:cxn modelId="{A76EF708-B78C-4268-A455-D1414EAA7923}" type="presParOf" srcId="{66D2DA1F-E9B6-43B8-B828-EBC846727562}" destId="{AF14194E-09B7-4AD4-9F34-C2369184670F}" srcOrd="1" destOrd="0" presId="urn:microsoft.com/office/officeart/2005/8/layout/venn2"/>
    <dgm:cxn modelId="{F799E787-9936-430F-8083-4AFF250AB969}" type="presParOf" srcId="{1A0E4D36-C857-4909-A220-07CC340A9951}" destId="{652D6C78-CB44-4E4D-91F2-1FE85558C980}" srcOrd="1" destOrd="0" presId="urn:microsoft.com/office/officeart/2005/8/layout/venn2"/>
    <dgm:cxn modelId="{0C5A8ADD-4C36-4BCB-A101-3D095C9E7D59}" type="presParOf" srcId="{652D6C78-CB44-4E4D-91F2-1FE85558C980}" destId="{8E689135-7F94-40C4-BBFA-3409DF1FF0C5}" srcOrd="0" destOrd="0" presId="urn:microsoft.com/office/officeart/2005/8/layout/venn2"/>
    <dgm:cxn modelId="{80160C85-9B30-4B5A-B5C5-519AAD5B70A7}" type="presParOf" srcId="{652D6C78-CB44-4E4D-91F2-1FE85558C980}" destId="{7229AF69-2E6F-4226-A532-7C06E9C77CE1}" srcOrd="1" destOrd="0" presId="urn:microsoft.com/office/officeart/2005/8/layout/venn2"/>
    <dgm:cxn modelId="{91314E95-4A6C-44B7-8542-1700476B82B3}" type="presParOf" srcId="{1A0E4D36-C857-4909-A220-07CC340A9951}" destId="{EA94C8B8-D9D6-44ED-B4F6-F69E48B41EE5}" srcOrd="2" destOrd="0" presId="urn:microsoft.com/office/officeart/2005/8/layout/venn2"/>
    <dgm:cxn modelId="{70517625-C6EE-45D2-A748-FD8E42779101}" type="presParOf" srcId="{EA94C8B8-D9D6-44ED-B4F6-F69E48B41EE5}" destId="{99CD66F2-F076-4DBD-B4AB-A8CAE88A5595}" srcOrd="0" destOrd="0" presId="urn:microsoft.com/office/officeart/2005/8/layout/venn2"/>
    <dgm:cxn modelId="{A4F7D10B-6D49-45F8-8332-DF58C24A8229}" type="presParOf" srcId="{EA94C8B8-D9D6-44ED-B4F6-F69E48B41EE5}" destId="{262BE85B-EBE4-4C84-A136-E3C8516C6579}" srcOrd="1" destOrd="0" presId="urn:microsoft.com/office/officeart/2005/8/layout/venn2"/>
    <dgm:cxn modelId="{A300B272-848A-4F83-8D5C-F5981CDA0D7B}" type="presParOf" srcId="{1A0E4D36-C857-4909-A220-07CC340A9951}" destId="{61183A98-CE0D-42A3-B166-A7B005F51A0B}" srcOrd="3" destOrd="0" presId="urn:microsoft.com/office/officeart/2005/8/layout/venn2"/>
    <dgm:cxn modelId="{32C66207-EC6B-4BDF-8633-601EF6FB0545}" type="presParOf" srcId="{61183A98-CE0D-42A3-B166-A7B005F51A0B}" destId="{5ADCE4AF-4A36-4CD3-8884-58B85A86E514}" srcOrd="0" destOrd="0" presId="urn:microsoft.com/office/officeart/2005/8/layout/venn2"/>
    <dgm:cxn modelId="{90193C2B-8E78-497A-9520-4A19100E411C}" type="presParOf" srcId="{61183A98-CE0D-42A3-B166-A7B005F51A0B}" destId="{17B5BFF3-D035-48D9-9707-1BE33AA257EC}" srcOrd="1" destOrd="0" presId="urn:microsoft.com/office/officeart/2005/8/layout/venn2"/>
    <dgm:cxn modelId="{0B86921C-79B7-47A6-97AD-70252A9C7E40}" type="presParOf" srcId="{1A0E4D36-C857-4909-A220-07CC340A9951}" destId="{728C830F-0D51-46EF-85C3-74423675966B}" srcOrd="4" destOrd="0" presId="urn:microsoft.com/office/officeart/2005/8/layout/venn2"/>
    <dgm:cxn modelId="{EB087301-A52D-4CB6-84C3-54A7C058D8C1}" type="presParOf" srcId="{728C830F-0D51-46EF-85C3-74423675966B}" destId="{E0C4463A-3E72-401E-80A0-11894681CEF5}" srcOrd="0" destOrd="0" presId="urn:microsoft.com/office/officeart/2005/8/layout/venn2"/>
    <dgm:cxn modelId="{5D6B9EA1-3BF1-4F4C-B31B-E63BE87ADB67}" type="presParOf" srcId="{728C830F-0D51-46EF-85C3-74423675966B}" destId="{439E2500-26E5-4097-AB92-B498FBD901D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6F4D0E-1A51-4F16-BAC4-39203545535B}" type="doc">
      <dgm:prSet loTypeId="urn:microsoft.com/office/officeart/2005/8/layout/arrow2" loCatId="process" qsTypeId="urn:microsoft.com/office/officeart/2005/8/quickstyle/simple1#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DC143C9-CCF2-48A9-A415-E3E0F7495067}">
      <dgm:prSet phldrT="[Текст]" custT="1"/>
      <dgm:spPr/>
      <dgm:t>
        <a:bodyPr/>
        <a:lstStyle/>
        <a:p>
          <a:r>
            <a:rPr lang="ru-RU" sz="1600" b="1" u="sng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6 класс </a:t>
          </a:r>
        </a:p>
        <a:p>
          <a:r>
            <a:rPr lang="ru-RU" sz="1800" b="1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rPr>
            <a:t>Старт про</a:t>
          </a:r>
          <a:r>
            <a:rPr lang="ru-RU" sz="1600" b="1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rPr>
            <a:t>екта , </a:t>
          </a:r>
          <a:r>
            <a:rPr lang="ru-RU" sz="1600" dirty="0" smtClean="0">
              <a:latin typeface="+mn-lt"/>
              <a:cs typeface="Times New Roman" panose="02020603050405020304" pitchFamily="18" charset="0"/>
            </a:rPr>
            <a:t>мероприятия по формированию эмоциональной причастности к проблеме  </a:t>
          </a:r>
          <a:endParaRPr lang="ru-RU" sz="1600" dirty="0">
            <a:latin typeface="+mn-lt"/>
            <a:cs typeface="Times New Roman" panose="02020603050405020304" pitchFamily="18" charset="0"/>
          </a:endParaRPr>
        </a:p>
      </dgm:t>
    </dgm:pt>
    <dgm:pt modelId="{88CFCE7F-8DA0-459D-BD07-A06AE77C4D3C}" type="parTrans" cxnId="{465FCF1A-6D03-4AA0-945F-2CE6E38A0FCF}">
      <dgm:prSet/>
      <dgm:spPr/>
      <dgm:t>
        <a:bodyPr/>
        <a:lstStyle/>
        <a:p>
          <a:endParaRPr lang="ru-RU"/>
        </a:p>
      </dgm:t>
    </dgm:pt>
    <dgm:pt modelId="{9AAA4FA9-566C-415B-A22E-0AB91968F182}" type="sibTrans" cxnId="{465FCF1A-6D03-4AA0-945F-2CE6E38A0FCF}">
      <dgm:prSet/>
      <dgm:spPr/>
      <dgm:t>
        <a:bodyPr/>
        <a:lstStyle/>
        <a:p>
          <a:endParaRPr lang="ru-RU"/>
        </a:p>
      </dgm:t>
    </dgm:pt>
    <dgm:pt modelId="{4ED75600-889B-4F99-858B-AFF98AED7EAC}">
      <dgm:prSet phldrT="[Текст]" custT="1"/>
      <dgm:spPr/>
      <dgm:t>
        <a:bodyPr/>
        <a:lstStyle/>
        <a:p>
          <a:r>
            <a:rPr lang="ru-RU" sz="1600" b="1" u="sng" dirty="0" smtClean="0">
              <a:solidFill>
                <a:srgbClr val="FF0000"/>
              </a:solidFill>
            </a:rPr>
            <a:t>7 класс</a:t>
          </a:r>
        </a:p>
        <a:p>
          <a:r>
            <a:rPr lang="ru-RU" sz="1600" b="1" dirty="0" smtClean="0">
              <a:solidFill>
                <a:srgbClr val="0070C0"/>
              </a:solidFill>
            </a:rPr>
            <a:t>Эксперимент</a:t>
          </a:r>
        </a:p>
        <a:p>
          <a:r>
            <a:rPr lang="ru-RU" sz="1600" dirty="0" smtClean="0"/>
            <a:t>Мастер – классы по изготовлению бумаги (факты по затратам ресурсов) </a:t>
          </a:r>
        </a:p>
        <a:p>
          <a:r>
            <a:rPr lang="ru-RU" sz="1600" dirty="0" smtClean="0"/>
            <a:t>Мастер – классы по оригами</a:t>
          </a:r>
          <a:endParaRPr lang="ru-RU" sz="1600" dirty="0"/>
        </a:p>
      </dgm:t>
    </dgm:pt>
    <dgm:pt modelId="{396CB4BB-EB81-4552-80A9-1FD98602801B}" type="parTrans" cxnId="{8D098812-E965-4D3F-A035-28D3050FE446}">
      <dgm:prSet/>
      <dgm:spPr/>
      <dgm:t>
        <a:bodyPr/>
        <a:lstStyle/>
        <a:p>
          <a:endParaRPr lang="ru-RU"/>
        </a:p>
      </dgm:t>
    </dgm:pt>
    <dgm:pt modelId="{6CF8952D-08A9-40B0-AF8E-49D1E792F887}" type="sibTrans" cxnId="{8D098812-E965-4D3F-A035-28D3050FE446}">
      <dgm:prSet/>
      <dgm:spPr/>
      <dgm:t>
        <a:bodyPr/>
        <a:lstStyle/>
        <a:p>
          <a:endParaRPr lang="ru-RU"/>
        </a:p>
      </dgm:t>
    </dgm:pt>
    <dgm:pt modelId="{E09E3EAA-5E87-4322-A289-BA59E7964C95}">
      <dgm:prSet phldrT="[Текст]" custT="1"/>
      <dgm:spPr/>
      <dgm:t>
        <a:bodyPr/>
        <a:lstStyle/>
        <a:p>
          <a:r>
            <a:rPr lang="ru-RU" sz="1600" b="1" u="sng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8 класс</a:t>
          </a:r>
        </a:p>
        <a:p>
          <a:r>
            <a:rPr lang="ru-RU" sz="1600" b="1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rPr>
            <a:t>Агитация</a:t>
          </a:r>
        </a:p>
        <a:p>
          <a:r>
            <a:rPr lang="ru-RU" sz="1600" dirty="0" smtClean="0">
              <a:latin typeface="+mn-lt"/>
              <a:cs typeface="Times New Roman" panose="02020603050405020304" pitchFamily="18" charset="0"/>
            </a:rPr>
            <a:t>Разработка информационных листовок для школьного стенда</a:t>
          </a:r>
        </a:p>
        <a:p>
          <a:endParaRPr lang="ru-RU" sz="1400" dirty="0" smtClean="0">
            <a:latin typeface="+mn-lt"/>
            <a:cs typeface="Times New Roman" panose="02020603050405020304" pitchFamily="18" charset="0"/>
          </a:endParaRPr>
        </a:p>
        <a:p>
          <a:endParaRPr lang="ru-RU" sz="1400" dirty="0"/>
        </a:p>
      </dgm:t>
    </dgm:pt>
    <dgm:pt modelId="{A91CB736-9D9C-4C0D-8F90-ADF287120D1C}" type="parTrans" cxnId="{A17C9697-7AB7-4DD6-8B95-51933B2C1E87}">
      <dgm:prSet/>
      <dgm:spPr/>
      <dgm:t>
        <a:bodyPr/>
        <a:lstStyle/>
        <a:p>
          <a:endParaRPr lang="ru-RU"/>
        </a:p>
      </dgm:t>
    </dgm:pt>
    <dgm:pt modelId="{9ABE2E41-A6E5-4A2A-99CF-697AE8C5D4CF}" type="sibTrans" cxnId="{A17C9697-7AB7-4DD6-8B95-51933B2C1E87}">
      <dgm:prSet/>
      <dgm:spPr/>
      <dgm:t>
        <a:bodyPr/>
        <a:lstStyle/>
        <a:p>
          <a:endParaRPr lang="ru-RU"/>
        </a:p>
      </dgm:t>
    </dgm:pt>
    <dgm:pt modelId="{DFC3DECD-EAF9-4AF6-A20D-2365D1C9CAF3}">
      <dgm:prSet custT="1"/>
      <dgm:spPr/>
      <dgm:t>
        <a:bodyPr/>
        <a:lstStyle/>
        <a:p>
          <a:pPr algn="ctr"/>
          <a:r>
            <a:rPr lang="ru-RU" sz="1600" b="1" u="sng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9класс</a:t>
          </a:r>
          <a:r>
            <a:rPr lang="ru-RU" sz="1600" b="1" u="sng" dirty="0" smtClean="0">
              <a:latin typeface="+mn-lt"/>
              <a:cs typeface="Times New Roman" panose="02020603050405020304" pitchFamily="18" charset="0"/>
            </a:rPr>
            <a:t> </a:t>
          </a:r>
        </a:p>
        <a:p>
          <a:pPr algn="ctr"/>
          <a:r>
            <a:rPr lang="ru-RU" sz="1600" b="1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rPr>
            <a:t>Исследовательская работа </a:t>
          </a:r>
        </a:p>
        <a:p>
          <a:pPr algn="ctr"/>
          <a:r>
            <a:rPr lang="ru-RU" sz="1600" b="0" dirty="0" smtClean="0">
              <a:latin typeface="+mn-lt"/>
              <a:cs typeface="Times New Roman" panose="02020603050405020304" pitchFamily="18" charset="0"/>
            </a:rPr>
            <a:t>«Экономия бумаги как фактор природопользования</a:t>
          </a:r>
          <a:r>
            <a:rPr lang="ru-RU" sz="1600" dirty="0" smtClean="0">
              <a:latin typeface="+mn-lt"/>
            </a:rPr>
            <a:t>»</a:t>
          </a:r>
          <a:endParaRPr lang="ru-RU" sz="1600" dirty="0">
            <a:latin typeface="+mn-lt"/>
          </a:endParaRPr>
        </a:p>
      </dgm:t>
    </dgm:pt>
    <dgm:pt modelId="{016AA15A-D75E-4EB0-9814-9C18E466A72D}" type="parTrans" cxnId="{79153A32-784B-43EB-96CF-C6FA69B1FE3E}">
      <dgm:prSet/>
      <dgm:spPr/>
      <dgm:t>
        <a:bodyPr/>
        <a:lstStyle/>
        <a:p>
          <a:endParaRPr lang="ru-RU"/>
        </a:p>
      </dgm:t>
    </dgm:pt>
    <dgm:pt modelId="{B59420F2-5074-4BD0-8471-7319310EBBBE}" type="sibTrans" cxnId="{79153A32-784B-43EB-96CF-C6FA69B1FE3E}">
      <dgm:prSet/>
      <dgm:spPr/>
      <dgm:t>
        <a:bodyPr/>
        <a:lstStyle/>
        <a:p>
          <a:endParaRPr lang="ru-RU"/>
        </a:p>
      </dgm:t>
    </dgm:pt>
    <dgm:pt modelId="{EB9D3B44-DCD2-4041-8BFD-970543A9A9ED}" type="pres">
      <dgm:prSet presAssocID="{CA6F4D0E-1A51-4F16-BAC4-39203545535B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52BE5D-618A-461C-8C62-D773EF33FDDA}" type="pres">
      <dgm:prSet presAssocID="{CA6F4D0E-1A51-4F16-BAC4-39203545535B}" presName="arrow" presStyleLbl="bgShp" presStyleIdx="0" presStyleCnt="1" custLinFactNeighborX="388" custLinFactNeighborY="952"/>
      <dgm:spPr/>
    </dgm:pt>
    <dgm:pt modelId="{BD99DAE6-DBC5-4C50-A7DF-40E0D8699FFC}" type="pres">
      <dgm:prSet presAssocID="{CA6F4D0E-1A51-4F16-BAC4-39203545535B}" presName="arrowDiagram4" presStyleCnt="0"/>
      <dgm:spPr/>
    </dgm:pt>
    <dgm:pt modelId="{1FA0E74D-3C8D-4258-9438-D05EC5DA05B7}" type="pres">
      <dgm:prSet presAssocID="{7DC143C9-CCF2-48A9-A415-E3E0F7495067}" presName="bullet4a" presStyleLbl="node1" presStyleIdx="0" presStyleCnt="4"/>
      <dgm:spPr/>
    </dgm:pt>
    <dgm:pt modelId="{70B9B65A-8465-4A8E-9084-14B94F462412}" type="pres">
      <dgm:prSet presAssocID="{7DC143C9-CCF2-48A9-A415-E3E0F7495067}" presName="textBox4a" presStyleLbl="revTx" presStyleIdx="0" presStyleCnt="4" custScaleX="123002" custLinFactNeighborX="337" custLinFactNeighborY="18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1F463-B48B-4D57-A2B7-962C6A13FA08}" type="pres">
      <dgm:prSet presAssocID="{4ED75600-889B-4F99-858B-AFF98AED7EAC}" presName="bullet4b" presStyleLbl="node1" presStyleIdx="1" presStyleCnt="4"/>
      <dgm:spPr/>
    </dgm:pt>
    <dgm:pt modelId="{0F8F3402-488A-47C0-BC2E-DACF992CDA10}" type="pres">
      <dgm:prSet presAssocID="{4ED75600-889B-4F99-858B-AFF98AED7EAC}" presName="textBox4b" presStyleLbl="revTx" presStyleIdx="1" presStyleCnt="4" custLinFactNeighborX="2767" custLinFactNeighborY="23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461AA-ED96-44FC-A712-687B9A5A3752}" type="pres">
      <dgm:prSet presAssocID="{E09E3EAA-5E87-4322-A289-BA59E7964C95}" presName="bullet4c" presStyleLbl="node1" presStyleIdx="2" presStyleCnt="4"/>
      <dgm:spPr/>
    </dgm:pt>
    <dgm:pt modelId="{EACDF32D-813F-476B-8D20-538F5925066A}" type="pres">
      <dgm:prSet presAssocID="{E09E3EAA-5E87-4322-A289-BA59E7964C95}" presName="textBox4c" presStyleLbl="revTx" presStyleIdx="2" presStyleCnt="4" custScaleX="129870" custLinFactNeighborX="8376" custLinFactNeighborY="4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EEF2E-06CE-43E0-AB33-93BFD0FA50E4}" type="pres">
      <dgm:prSet presAssocID="{DFC3DECD-EAF9-4AF6-A20D-2365D1C9CAF3}" presName="bullet4d" presStyleLbl="node1" presStyleIdx="3" presStyleCnt="4"/>
      <dgm:spPr/>
    </dgm:pt>
    <dgm:pt modelId="{A5961E22-60DC-4375-8D0F-37A968BD2B50}" type="pres">
      <dgm:prSet presAssocID="{DFC3DECD-EAF9-4AF6-A20D-2365D1C9CAF3}" presName="textBox4d" presStyleLbl="revTx" presStyleIdx="3" presStyleCnt="4" custScaleX="148485" custLinFactNeighborX="1299" custLinFactNeighborY="5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67CD27-9B79-4C5B-BBEB-0974D031FE50}" type="presOf" srcId="{7DC143C9-CCF2-48A9-A415-E3E0F7495067}" destId="{70B9B65A-8465-4A8E-9084-14B94F462412}" srcOrd="0" destOrd="0" presId="urn:microsoft.com/office/officeart/2005/8/layout/arrow2"/>
    <dgm:cxn modelId="{8D098812-E965-4D3F-A035-28D3050FE446}" srcId="{CA6F4D0E-1A51-4F16-BAC4-39203545535B}" destId="{4ED75600-889B-4F99-858B-AFF98AED7EAC}" srcOrd="1" destOrd="0" parTransId="{396CB4BB-EB81-4552-80A9-1FD98602801B}" sibTransId="{6CF8952D-08A9-40B0-AF8E-49D1E792F887}"/>
    <dgm:cxn modelId="{5ECA6775-1D7C-4AD4-86BA-2F5010D48ED6}" type="presOf" srcId="{4ED75600-889B-4F99-858B-AFF98AED7EAC}" destId="{0F8F3402-488A-47C0-BC2E-DACF992CDA10}" srcOrd="0" destOrd="0" presId="urn:microsoft.com/office/officeart/2005/8/layout/arrow2"/>
    <dgm:cxn modelId="{A17C9697-7AB7-4DD6-8B95-51933B2C1E87}" srcId="{CA6F4D0E-1A51-4F16-BAC4-39203545535B}" destId="{E09E3EAA-5E87-4322-A289-BA59E7964C95}" srcOrd="2" destOrd="0" parTransId="{A91CB736-9D9C-4C0D-8F90-ADF287120D1C}" sibTransId="{9ABE2E41-A6E5-4A2A-99CF-697AE8C5D4CF}"/>
    <dgm:cxn modelId="{79153A32-784B-43EB-96CF-C6FA69B1FE3E}" srcId="{CA6F4D0E-1A51-4F16-BAC4-39203545535B}" destId="{DFC3DECD-EAF9-4AF6-A20D-2365D1C9CAF3}" srcOrd="3" destOrd="0" parTransId="{016AA15A-D75E-4EB0-9814-9C18E466A72D}" sibTransId="{B59420F2-5074-4BD0-8471-7319310EBBBE}"/>
    <dgm:cxn modelId="{322D1821-1406-481C-8169-575F7C854739}" type="presOf" srcId="{E09E3EAA-5E87-4322-A289-BA59E7964C95}" destId="{EACDF32D-813F-476B-8D20-538F5925066A}" srcOrd="0" destOrd="0" presId="urn:microsoft.com/office/officeart/2005/8/layout/arrow2"/>
    <dgm:cxn modelId="{465FCF1A-6D03-4AA0-945F-2CE6E38A0FCF}" srcId="{CA6F4D0E-1A51-4F16-BAC4-39203545535B}" destId="{7DC143C9-CCF2-48A9-A415-E3E0F7495067}" srcOrd="0" destOrd="0" parTransId="{88CFCE7F-8DA0-459D-BD07-A06AE77C4D3C}" sibTransId="{9AAA4FA9-566C-415B-A22E-0AB91968F182}"/>
    <dgm:cxn modelId="{559211EC-BD05-4EE1-999D-C9F33E547D41}" type="presOf" srcId="{CA6F4D0E-1A51-4F16-BAC4-39203545535B}" destId="{EB9D3B44-DCD2-4041-8BFD-970543A9A9ED}" srcOrd="0" destOrd="0" presId="urn:microsoft.com/office/officeart/2005/8/layout/arrow2"/>
    <dgm:cxn modelId="{2A05B092-A9C8-4F57-B3D3-085676C8EC30}" type="presOf" srcId="{DFC3DECD-EAF9-4AF6-A20D-2365D1C9CAF3}" destId="{A5961E22-60DC-4375-8D0F-37A968BD2B50}" srcOrd="0" destOrd="0" presId="urn:microsoft.com/office/officeart/2005/8/layout/arrow2"/>
    <dgm:cxn modelId="{3C9D38DB-CEFE-4ED9-A5CC-6E0C51D2F5DA}" type="presParOf" srcId="{EB9D3B44-DCD2-4041-8BFD-970543A9A9ED}" destId="{DC52BE5D-618A-461C-8C62-D773EF33FDDA}" srcOrd="0" destOrd="0" presId="urn:microsoft.com/office/officeart/2005/8/layout/arrow2"/>
    <dgm:cxn modelId="{CF1D006C-5DBA-4A6A-9C1C-8EC176AD1144}" type="presParOf" srcId="{EB9D3B44-DCD2-4041-8BFD-970543A9A9ED}" destId="{BD99DAE6-DBC5-4C50-A7DF-40E0D8699FFC}" srcOrd="1" destOrd="0" presId="urn:microsoft.com/office/officeart/2005/8/layout/arrow2"/>
    <dgm:cxn modelId="{53F5ADC1-A06D-4E95-ADB2-86318749E620}" type="presParOf" srcId="{BD99DAE6-DBC5-4C50-A7DF-40E0D8699FFC}" destId="{1FA0E74D-3C8D-4258-9438-D05EC5DA05B7}" srcOrd="0" destOrd="0" presId="urn:microsoft.com/office/officeart/2005/8/layout/arrow2"/>
    <dgm:cxn modelId="{9549498C-EBE1-4802-8297-36B354910A39}" type="presParOf" srcId="{BD99DAE6-DBC5-4C50-A7DF-40E0D8699FFC}" destId="{70B9B65A-8465-4A8E-9084-14B94F462412}" srcOrd="1" destOrd="0" presId="urn:microsoft.com/office/officeart/2005/8/layout/arrow2"/>
    <dgm:cxn modelId="{464AE82B-3FC2-468F-BBCD-5B9DA2305C71}" type="presParOf" srcId="{BD99DAE6-DBC5-4C50-A7DF-40E0D8699FFC}" destId="{8521F463-B48B-4D57-A2B7-962C6A13FA08}" srcOrd="2" destOrd="0" presId="urn:microsoft.com/office/officeart/2005/8/layout/arrow2"/>
    <dgm:cxn modelId="{5381E78E-8D40-4752-B938-7DFBC7AE68D2}" type="presParOf" srcId="{BD99DAE6-DBC5-4C50-A7DF-40E0D8699FFC}" destId="{0F8F3402-488A-47C0-BC2E-DACF992CDA10}" srcOrd="3" destOrd="0" presId="urn:microsoft.com/office/officeart/2005/8/layout/arrow2"/>
    <dgm:cxn modelId="{E9574A04-1EE0-40DF-A25C-0CAF9DCC77BF}" type="presParOf" srcId="{BD99DAE6-DBC5-4C50-A7DF-40E0D8699FFC}" destId="{7FB461AA-ED96-44FC-A712-687B9A5A3752}" srcOrd="4" destOrd="0" presId="urn:microsoft.com/office/officeart/2005/8/layout/arrow2"/>
    <dgm:cxn modelId="{4582EB5F-6F64-4B4F-866E-C4BDF136688C}" type="presParOf" srcId="{BD99DAE6-DBC5-4C50-A7DF-40E0D8699FFC}" destId="{EACDF32D-813F-476B-8D20-538F5925066A}" srcOrd="5" destOrd="0" presId="urn:microsoft.com/office/officeart/2005/8/layout/arrow2"/>
    <dgm:cxn modelId="{5488371F-9F73-47E1-B4B2-8DD418CC377F}" type="presParOf" srcId="{BD99DAE6-DBC5-4C50-A7DF-40E0D8699FFC}" destId="{13AEEF2E-06CE-43E0-AB33-93BFD0FA50E4}" srcOrd="6" destOrd="0" presId="urn:microsoft.com/office/officeart/2005/8/layout/arrow2"/>
    <dgm:cxn modelId="{D3BA169E-0DA5-4A0A-B545-1639E125AB0A}" type="presParOf" srcId="{BD99DAE6-DBC5-4C50-A7DF-40E0D8699FFC}" destId="{A5961E22-60DC-4375-8D0F-37A968BD2B50}" srcOrd="7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F24299E-F2AF-4E70-8D97-67EDB8CB35BB}" type="doc">
      <dgm:prSet loTypeId="urn:microsoft.com/office/officeart/2008/layout/AscendingPictureAccentProcess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12976F6-8FB4-4CCF-9399-99144181B25B}">
      <dgm:prSet phldrT="[Текст]" custT="1"/>
      <dgm:spPr/>
      <dgm:t>
        <a:bodyPr/>
        <a:lstStyle/>
        <a:p>
          <a:pPr algn="ctr"/>
          <a:r>
            <a:rPr lang="ru-RU" sz="1600" b="1" dirty="0" smtClean="0">
              <a:solidFill>
                <a:schemeClr val="tx1"/>
              </a:solidFill>
            </a:rPr>
            <a:t>Городская </a:t>
          </a:r>
          <a:r>
            <a:rPr lang="ru-RU" sz="1400" dirty="0" smtClean="0">
              <a:solidFill>
                <a:schemeClr val="tx1"/>
              </a:solidFill>
            </a:rPr>
            <a:t>краеведческая конференция «Знать, любить, беречь!» </a:t>
          </a:r>
          <a:r>
            <a:rPr lang="ru-RU" sz="1400" b="1" dirty="0" smtClean="0">
              <a:solidFill>
                <a:schemeClr val="tx1"/>
              </a:solidFill>
            </a:rPr>
            <a:t>ДДТ</a:t>
          </a:r>
          <a:endParaRPr lang="ru-RU" sz="1400" b="1" dirty="0">
            <a:solidFill>
              <a:schemeClr val="tx1"/>
            </a:solidFill>
          </a:endParaRPr>
        </a:p>
      </dgm:t>
    </dgm:pt>
    <dgm:pt modelId="{3F249A6E-C511-4651-B4A2-84DB6F8AE099}" type="parTrans" cxnId="{9FD7C250-080D-41C6-95AE-E4A16B6ED3AF}">
      <dgm:prSet/>
      <dgm:spPr/>
      <dgm:t>
        <a:bodyPr/>
        <a:lstStyle/>
        <a:p>
          <a:endParaRPr lang="ru-RU"/>
        </a:p>
      </dgm:t>
    </dgm:pt>
    <dgm:pt modelId="{3DF55594-C646-4EB6-ABC2-9FC235098E44}" type="sibTrans" cxnId="{9FD7C250-080D-41C6-95AE-E4A16B6ED3A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5EB90E3-BB13-4379-BF73-CA6A10338957}">
      <dgm:prSet phldrT="[Текст]" custT="1"/>
      <dgm:spPr/>
      <dgm:t>
        <a:bodyPr/>
        <a:lstStyle/>
        <a:p>
          <a:pPr algn="l"/>
          <a:r>
            <a:rPr lang="ru-RU" sz="1600" dirty="0" smtClean="0">
              <a:solidFill>
                <a:schemeClr val="tx1"/>
              </a:solidFill>
            </a:rPr>
            <a:t> </a:t>
          </a:r>
          <a:r>
            <a:rPr lang="ru-RU" sz="1600" b="1" dirty="0" smtClean="0">
              <a:solidFill>
                <a:schemeClr val="tx1"/>
              </a:solidFill>
            </a:rPr>
            <a:t>Областной </a:t>
          </a:r>
          <a:r>
            <a:rPr lang="ru-RU" sz="1400" dirty="0" smtClean="0">
              <a:solidFill>
                <a:schemeClr val="tx1"/>
              </a:solidFill>
            </a:rPr>
            <a:t>экологический форум «Зеленая планета – 2012» , </a:t>
          </a:r>
          <a:r>
            <a:rPr lang="ru-RU" sz="1400" b="1" dirty="0" err="1" smtClean="0">
              <a:solidFill>
                <a:schemeClr val="tx1"/>
              </a:solidFill>
            </a:rPr>
            <a:t>г.Тюмень</a:t>
          </a:r>
          <a:endParaRPr lang="ru-RU" sz="1400" b="1" dirty="0">
            <a:solidFill>
              <a:schemeClr val="tx1"/>
            </a:solidFill>
          </a:endParaRPr>
        </a:p>
      </dgm:t>
    </dgm:pt>
    <dgm:pt modelId="{7C0999AE-3A3F-4579-9CB6-EAE0D0A752DB}" type="parTrans" cxnId="{DB1B0B7D-BC82-479C-9860-5754185FAAAC}">
      <dgm:prSet/>
      <dgm:spPr/>
      <dgm:t>
        <a:bodyPr/>
        <a:lstStyle/>
        <a:p>
          <a:endParaRPr lang="ru-RU"/>
        </a:p>
      </dgm:t>
    </dgm:pt>
    <dgm:pt modelId="{08A171EB-87B4-4D04-AED5-5B30F55006D5}" type="sibTrans" cxnId="{DB1B0B7D-BC82-479C-9860-5754185FAAAC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F8A31C1-A53B-4F61-80D0-1BC2B507ADCA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</a:rPr>
            <a:t>Международный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/>
              </a:solidFill>
            </a:rPr>
            <a:t> </a:t>
          </a:r>
          <a:r>
            <a:rPr lang="ru-RU" sz="1200" dirty="0" smtClean="0">
              <a:solidFill>
                <a:schemeClr val="tx1"/>
              </a:solidFill>
            </a:rPr>
            <a:t>экологический форум «Одна планета – одно будущее»,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/>
              </a:solidFill>
            </a:rPr>
            <a:t>г. Ханты – </a:t>
          </a:r>
          <a:r>
            <a:rPr lang="ru-RU" sz="1200" b="1" dirty="0" err="1" smtClean="0">
              <a:solidFill>
                <a:schemeClr val="tx1"/>
              </a:solidFill>
            </a:rPr>
            <a:t>Мансийск</a:t>
          </a:r>
          <a:r>
            <a:rPr lang="ru-RU" sz="1200" b="1" dirty="0" smtClean="0">
              <a:solidFill>
                <a:schemeClr val="tx1"/>
              </a:solidFill>
            </a:rPr>
            <a:t> </a:t>
          </a:r>
          <a:endParaRPr lang="ru-RU" sz="1200" b="1" dirty="0">
            <a:solidFill>
              <a:schemeClr val="tx1"/>
            </a:solidFill>
          </a:endParaRPr>
        </a:p>
      </dgm:t>
    </dgm:pt>
    <dgm:pt modelId="{6690E2AA-A306-48D6-BB7E-C84CD1FDB8F6}" type="parTrans" cxnId="{1F0406A8-C599-4F46-AA9B-DF8DB4B8B551}">
      <dgm:prSet/>
      <dgm:spPr/>
      <dgm:t>
        <a:bodyPr/>
        <a:lstStyle/>
        <a:p>
          <a:endParaRPr lang="ru-RU"/>
        </a:p>
      </dgm:t>
    </dgm:pt>
    <dgm:pt modelId="{EF450D08-A7A3-4D5F-AEEE-8D1B9DD0A170}" type="sibTrans" cxnId="{1F0406A8-C599-4F46-AA9B-DF8DB4B8B551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F4C73FD-91B3-401F-92F3-43B5DD465F65}" type="pres">
      <dgm:prSet presAssocID="{8F24299E-F2AF-4E70-8D97-67EDB8CB35B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8A70FFA-9720-47D1-89C2-4D4875D40F26}" type="pres">
      <dgm:prSet presAssocID="{8F24299E-F2AF-4E70-8D97-67EDB8CB35BB}" presName="dot1" presStyleLbl="alignNode1" presStyleIdx="0" presStyleCnt="12"/>
      <dgm:spPr/>
      <dgm:t>
        <a:bodyPr/>
        <a:lstStyle/>
        <a:p>
          <a:endParaRPr lang="ru-RU"/>
        </a:p>
      </dgm:t>
    </dgm:pt>
    <dgm:pt modelId="{5887077E-BCD3-4D81-97DF-7134F02B13B5}" type="pres">
      <dgm:prSet presAssocID="{8F24299E-F2AF-4E70-8D97-67EDB8CB35BB}" presName="dot2" presStyleLbl="alignNode1" presStyleIdx="1" presStyleCnt="12"/>
      <dgm:spPr/>
      <dgm:t>
        <a:bodyPr/>
        <a:lstStyle/>
        <a:p>
          <a:endParaRPr lang="ru-RU"/>
        </a:p>
      </dgm:t>
    </dgm:pt>
    <dgm:pt modelId="{53152FCE-A999-44A3-8057-7EB27294B57B}" type="pres">
      <dgm:prSet presAssocID="{8F24299E-F2AF-4E70-8D97-67EDB8CB35BB}" presName="dot3" presStyleLbl="alignNode1" presStyleIdx="2" presStyleCnt="12"/>
      <dgm:spPr/>
      <dgm:t>
        <a:bodyPr/>
        <a:lstStyle/>
        <a:p>
          <a:endParaRPr lang="ru-RU"/>
        </a:p>
      </dgm:t>
    </dgm:pt>
    <dgm:pt modelId="{A2344F4D-3414-40D0-AD1F-BD4DD189D5D9}" type="pres">
      <dgm:prSet presAssocID="{8F24299E-F2AF-4E70-8D97-67EDB8CB35BB}" presName="dot4" presStyleLbl="alignNode1" presStyleIdx="3" presStyleCnt="12"/>
      <dgm:spPr/>
      <dgm:t>
        <a:bodyPr/>
        <a:lstStyle/>
        <a:p>
          <a:endParaRPr lang="ru-RU"/>
        </a:p>
      </dgm:t>
    </dgm:pt>
    <dgm:pt modelId="{0BA21307-BB14-46B9-9023-FBC8CCF77024}" type="pres">
      <dgm:prSet presAssocID="{8F24299E-F2AF-4E70-8D97-67EDB8CB35BB}" presName="dot5" presStyleLbl="alignNode1" presStyleIdx="4" presStyleCnt="12"/>
      <dgm:spPr/>
      <dgm:t>
        <a:bodyPr/>
        <a:lstStyle/>
        <a:p>
          <a:endParaRPr lang="ru-RU"/>
        </a:p>
      </dgm:t>
    </dgm:pt>
    <dgm:pt modelId="{EC49662F-2AC2-4273-9FD6-354E4A176775}" type="pres">
      <dgm:prSet presAssocID="{8F24299E-F2AF-4E70-8D97-67EDB8CB35BB}" presName="dotArrow1" presStyleLbl="alignNode1" presStyleIdx="5" presStyleCnt="12"/>
      <dgm:spPr/>
      <dgm:t>
        <a:bodyPr/>
        <a:lstStyle/>
        <a:p>
          <a:endParaRPr lang="ru-RU"/>
        </a:p>
      </dgm:t>
    </dgm:pt>
    <dgm:pt modelId="{4CAF0733-BD67-46C0-A7BB-DC3DCEF41A0A}" type="pres">
      <dgm:prSet presAssocID="{8F24299E-F2AF-4E70-8D97-67EDB8CB35BB}" presName="dotArrow2" presStyleLbl="alignNode1" presStyleIdx="6" presStyleCnt="12"/>
      <dgm:spPr/>
      <dgm:t>
        <a:bodyPr/>
        <a:lstStyle/>
        <a:p>
          <a:endParaRPr lang="ru-RU"/>
        </a:p>
      </dgm:t>
    </dgm:pt>
    <dgm:pt modelId="{A5BF7642-673E-4ECF-956B-C73DC3E56D80}" type="pres">
      <dgm:prSet presAssocID="{8F24299E-F2AF-4E70-8D97-67EDB8CB35BB}" presName="dotArrow3" presStyleLbl="alignNode1" presStyleIdx="7" presStyleCnt="12"/>
      <dgm:spPr/>
      <dgm:t>
        <a:bodyPr/>
        <a:lstStyle/>
        <a:p>
          <a:endParaRPr lang="ru-RU"/>
        </a:p>
      </dgm:t>
    </dgm:pt>
    <dgm:pt modelId="{640CEE6D-E8D9-4CA9-A039-4F062E92284A}" type="pres">
      <dgm:prSet presAssocID="{8F24299E-F2AF-4E70-8D97-67EDB8CB35BB}" presName="dotArrow4" presStyleLbl="alignNode1" presStyleIdx="8" presStyleCnt="12"/>
      <dgm:spPr/>
      <dgm:t>
        <a:bodyPr/>
        <a:lstStyle/>
        <a:p>
          <a:endParaRPr lang="ru-RU"/>
        </a:p>
      </dgm:t>
    </dgm:pt>
    <dgm:pt modelId="{E56DF0E0-C68F-4A23-9DEE-1325F1421D06}" type="pres">
      <dgm:prSet presAssocID="{8F24299E-F2AF-4E70-8D97-67EDB8CB35BB}" presName="dotArrow5" presStyleLbl="alignNode1" presStyleIdx="9" presStyleCnt="12"/>
      <dgm:spPr/>
      <dgm:t>
        <a:bodyPr/>
        <a:lstStyle/>
        <a:p>
          <a:endParaRPr lang="ru-RU"/>
        </a:p>
      </dgm:t>
    </dgm:pt>
    <dgm:pt modelId="{169103D0-38AD-4DB2-B77B-9DCBB00F6403}" type="pres">
      <dgm:prSet presAssocID="{8F24299E-F2AF-4E70-8D97-67EDB8CB35BB}" presName="dotArrow6" presStyleLbl="alignNode1" presStyleIdx="10" presStyleCnt="12"/>
      <dgm:spPr/>
      <dgm:t>
        <a:bodyPr/>
        <a:lstStyle/>
        <a:p>
          <a:endParaRPr lang="ru-RU"/>
        </a:p>
      </dgm:t>
    </dgm:pt>
    <dgm:pt modelId="{D3026BF3-69B9-4629-A779-EA8D012CEE72}" type="pres">
      <dgm:prSet presAssocID="{8F24299E-F2AF-4E70-8D97-67EDB8CB35BB}" presName="dotArrow7" presStyleLbl="alignNode1" presStyleIdx="11" presStyleCnt="12"/>
      <dgm:spPr/>
      <dgm:t>
        <a:bodyPr/>
        <a:lstStyle/>
        <a:p>
          <a:endParaRPr lang="ru-RU"/>
        </a:p>
      </dgm:t>
    </dgm:pt>
    <dgm:pt modelId="{7AB299DC-C67D-4069-8045-86FF5496C8E5}" type="pres">
      <dgm:prSet presAssocID="{F12976F6-8FB4-4CCF-9399-99144181B25B}" presName="parTx1" presStyleLbl="node1" presStyleIdx="0" presStyleCnt="3" custLinFactNeighborX="-59977" custLinFactNeighborY="59411"/>
      <dgm:spPr/>
      <dgm:t>
        <a:bodyPr/>
        <a:lstStyle/>
        <a:p>
          <a:endParaRPr lang="ru-RU"/>
        </a:p>
      </dgm:t>
    </dgm:pt>
    <dgm:pt modelId="{E102FF41-F4CB-452B-BB0C-463675D20177}" type="pres">
      <dgm:prSet presAssocID="{3DF55594-C646-4EB6-ABC2-9FC235098E44}" presName="picture1" presStyleCnt="0"/>
      <dgm:spPr/>
      <dgm:t>
        <a:bodyPr/>
        <a:lstStyle/>
        <a:p>
          <a:endParaRPr lang="ru-RU"/>
        </a:p>
      </dgm:t>
    </dgm:pt>
    <dgm:pt modelId="{7A9DC4E1-67A8-44B6-8B65-8575219A4320}" type="pres">
      <dgm:prSet presAssocID="{3DF55594-C646-4EB6-ABC2-9FC235098E44}" presName="imageRepeatNode" presStyleLbl="fgImgPlace1" presStyleIdx="0" presStyleCnt="3" custLinFactNeighborX="-26956" custLinFactNeighborY="-19669"/>
      <dgm:spPr/>
      <dgm:t>
        <a:bodyPr/>
        <a:lstStyle/>
        <a:p>
          <a:endParaRPr lang="ru-RU"/>
        </a:p>
      </dgm:t>
    </dgm:pt>
    <dgm:pt modelId="{D7702844-D575-4C7D-8982-C3203C316232}" type="pres">
      <dgm:prSet presAssocID="{E5EB90E3-BB13-4379-BF73-CA6A10338957}" presName="parTx2" presStyleLbl="node1" presStyleIdx="1" presStyleCnt="3" custLinFactNeighborX="25733" custLinFactNeighborY="86666"/>
      <dgm:spPr/>
      <dgm:t>
        <a:bodyPr/>
        <a:lstStyle/>
        <a:p>
          <a:endParaRPr lang="ru-RU"/>
        </a:p>
      </dgm:t>
    </dgm:pt>
    <dgm:pt modelId="{E432CFFD-9494-448B-A47C-42FFFB131580}" type="pres">
      <dgm:prSet presAssocID="{08A171EB-87B4-4D04-AED5-5B30F55006D5}" presName="picture2" presStyleCnt="0"/>
      <dgm:spPr/>
      <dgm:t>
        <a:bodyPr/>
        <a:lstStyle/>
        <a:p>
          <a:endParaRPr lang="ru-RU"/>
        </a:p>
      </dgm:t>
    </dgm:pt>
    <dgm:pt modelId="{88530F00-3F15-4B3B-B41B-13E5CB35DD44}" type="pres">
      <dgm:prSet presAssocID="{08A171EB-87B4-4D04-AED5-5B30F55006D5}" presName="imageRepeatNode" presStyleLbl="fgImgPlace1" presStyleIdx="1" presStyleCnt="3" custLinFactNeighborX="-19705" custLinFactNeighborY="-29291"/>
      <dgm:spPr/>
      <dgm:t>
        <a:bodyPr/>
        <a:lstStyle/>
        <a:p>
          <a:endParaRPr lang="ru-RU"/>
        </a:p>
      </dgm:t>
    </dgm:pt>
    <dgm:pt modelId="{6180253A-D2AC-4CFC-8A91-377024413044}" type="pres">
      <dgm:prSet presAssocID="{1F8A31C1-A53B-4F61-80D0-1BC2B507ADCA}" presName="parTx3" presStyleLbl="node1" presStyleIdx="2" presStyleCnt="3" custLinFactNeighborX="27471" custLinFactNeighborY="-70126"/>
      <dgm:spPr/>
      <dgm:t>
        <a:bodyPr/>
        <a:lstStyle/>
        <a:p>
          <a:endParaRPr lang="ru-RU"/>
        </a:p>
      </dgm:t>
    </dgm:pt>
    <dgm:pt modelId="{5159AEA7-C310-41ED-BCDE-E461FD3271C3}" type="pres">
      <dgm:prSet presAssocID="{EF450D08-A7A3-4D5F-AEEE-8D1B9DD0A170}" presName="picture3" presStyleCnt="0"/>
      <dgm:spPr/>
      <dgm:t>
        <a:bodyPr/>
        <a:lstStyle/>
        <a:p>
          <a:endParaRPr lang="ru-RU"/>
        </a:p>
      </dgm:t>
    </dgm:pt>
    <dgm:pt modelId="{A5CE835E-6F9C-49CE-ABF3-27B66D8836BA}" type="pres">
      <dgm:prSet presAssocID="{EF450D08-A7A3-4D5F-AEEE-8D1B9DD0A170}" presName="imageRepeatNode" presStyleLbl="fgImgPlace1" presStyleIdx="2" presStyleCnt="3" custLinFactNeighborX="25" custLinFactNeighborY="-26679"/>
      <dgm:spPr/>
      <dgm:t>
        <a:bodyPr/>
        <a:lstStyle/>
        <a:p>
          <a:endParaRPr lang="ru-RU"/>
        </a:p>
      </dgm:t>
    </dgm:pt>
  </dgm:ptLst>
  <dgm:cxnLst>
    <dgm:cxn modelId="{84AE87C9-22FB-42F7-8C1D-A1102F0B1B13}" type="presOf" srcId="{1F8A31C1-A53B-4F61-80D0-1BC2B507ADCA}" destId="{6180253A-D2AC-4CFC-8A91-377024413044}" srcOrd="0" destOrd="0" presId="urn:microsoft.com/office/officeart/2008/layout/AscendingPictureAccentProcess"/>
    <dgm:cxn modelId="{DB1B0B7D-BC82-479C-9860-5754185FAAAC}" srcId="{8F24299E-F2AF-4E70-8D97-67EDB8CB35BB}" destId="{E5EB90E3-BB13-4379-BF73-CA6A10338957}" srcOrd="1" destOrd="0" parTransId="{7C0999AE-3A3F-4579-9CB6-EAE0D0A752DB}" sibTransId="{08A171EB-87B4-4D04-AED5-5B30F55006D5}"/>
    <dgm:cxn modelId="{3246C80D-B67D-470A-AA9D-8A559EA496EC}" type="presOf" srcId="{F12976F6-8FB4-4CCF-9399-99144181B25B}" destId="{7AB299DC-C67D-4069-8045-86FF5496C8E5}" srcOrd="0" destOrd="0" presId="urn:microsoft.com/office/officeart/2008/layout/AscendingPictureAccentProcess"/>
    <dgm:cxn modelId="{1F0406A8-C599-4F46-AA9B-DF8DB4B8B551}" srcId="{8F24299E-F2AF-4E70-8D97-67EDB8CB35BB}" destId="{1F8A31C1-A53B-4F61-80D0-1BC2B507ADCA}" srcOrd="2" destOrd="0" parTransId="{6690E2AA-A306-48D6-BB7E-C84CD1FDB8F6}" sibTransId="{EF450D08-A7A3-4D5F-AEEE-8D1B9DD0A170}"/>
    <dgm:cxn modelId="{9FD7C250-080D-41C6-95AE-E4A16B6ED3AF}" srcId="{8F24299E-F2AF-4E70-8D97-67EDB8CB35BB}" destId="{F12976F6-8FB4-4CCF-9399-99144181B25B}" srcOrd="0" destOrd="0" parTransId="{3F249A6E-C511-4651-B4A2-84DB6F8AE099}" sibTransId="{3DF55594-C646-4EB6-ABC2-9FC235098E44}"/>
    <dgm:cxn modelId="{671AC159-CD0E-4D5D-B849-A21BE2A23405}" type="presOf" srcId="{8F24299E-F2AF-4E70-8D97-67EDB8CB35BB}" destId="{6F4C73FD-91B3-401F-92F3-43B5DD465F65}" srcOrd="0" destOrd="0" presId="urn:microsoft.com/office/officeart/2008/layout/AscendingPictureAccentProcess"/>
    <dgm:cxn modelId="{CCD433AB-0B1C-435C-B828-541417C13E9D}" type="presOf" srcId="{EF450D08-A7A3-4D5F-AEEE-8D1B9DD0A170}" destId="{A5CE835E-6F9C-49CE-ABF3-27B66D8836BA}" srcOrd="0" destOrd="0" presId="urn:microsoft.com/office/officeart/2008/layout/AscendingPictureAccentProcess"/>
    <dgm:cxn modelId="{8A1C3E94-C179-41D2-A73D-802ADA4F653E}" type="presOf" srcId="{3DF55594-C646-4EB6-ABC2-9FC235098E44}" destId="{7A9DC4E1-67A8-44B6-8B65-8575219A4320}" srcOrd="0" destOrd="0" presId="urn:microsoft.com/office/officeart/2008/layout/AscendingPictureAccentProcess"/>
    <dgm:cxn modelId="{53AE8F6E-E0F7-47B8-AFA7-56731B009710}" type="presOf" srcId="{08A171EB-87B4-4D04-AED5-5B30F55006D5}" destId="{88530F00-3F15-4B3B-B41B-13E5CB35DD44}" srcOrd="0" destOrd="0" presId="urn:microsoft.com/office/officeart/2008/layout/AscendingPictureAccentProcess"/>
    <dgm:cxn modelId="{D410C022-2B1B-4F86-BF85-B646C7B586EE}" type="presOf" srcId="{E5EB90E3-BB13-4379-BF73-CA6A10338957}" destId="{D7702844-D575-4C7D-8982-C3203C316232}" srcOrd="0" destOrd="0" presId="urn:microsoft.com/office/officeart/2008/layout/AscendingPictureAccentProcess"/>
    <dgm:cxn modelId="{5EF56603-9DC6-4147-9C69-D6BEEB068DDD}" type="presParOf" srcId="{6F4C73FD-91B3-401F-92F3-43B5DD465F65}" destId="{E8A70FFA-9720-47D1-89C2-4D4875D40F26}" srcOrd="0" destOrd="0" presId="urn:microsoft.com/office/officeart/2008/layout/AscendingPictureAccentProcess"/>
    <dgm:cxn modelId="{EDED752E-3126-4177-9DD4-B84CE9DEA3CC}" type="presParOf" srcId="{6F4C73FD-91B3-401F-92F3-43B5DD465F65}" destId="{5887077E-BCD3-4D81-97DF-7134F02B13B5}" srcOrd="1" destOrd="0" presId="urn:microsoft.com/office/officeart/2008/layout/AscendingPictureAccentProcess"/>
    <dgm:cxn modelId="{A766746B-4B86-4BCF-9CF6-970AAE521AEE}" type="presParOf" srcId="{6F4C73FD-91B3-401F-92F3-43B5DD465F65}" destId="{53152FCE-A999-44A3-8057-7EB27294B57B}" srcOrd="2" destOrd="0" presId="urn:microsoft.com/office/officeart/2008/layout/AscendingPictureAccentProcess"/>
    <dgm:cxn modelId="{C423E2DE-56ED-4ABB-B825-D58913DD3711}" type="presParOf" srcId="{6F4C73FD-91B3-401F-92F3-43B5DD465F65}" destId="{A2344F4D-3414-40D0-AD1F-BD4DD189D5D9}" srcOrd="3" destOrd="0" presId="urn:microsoft.com/office/officeart/2008/layout/AscendingPictureAccentProcess"/>
    <dgm:cxn modelId="{8E757CA9-1205-477C-BE3C-2AD85E8166D0}" type="presParOf" srcId="{6F4C73FD-91B3-401F-92F3-43B5DD465F65}" destId="{0BA21307-BB14-46B9-9023-FBC8CCF77024}" srcOrd="4" destOrd="0" presId="urn:microsoft.com/office/officeart/2008/layout/AscendingPictureAccentProcess"/>
    <dgm:cxn modelId="{E51FB9E9-EB03-45FA-88E6-7D4DD123C399}" type="presParOf" srcId="{6F4C73FD-91B3-401F-92F3-43B5DD465F65}" destId="{EC49662F-2AC2-4273-9FD6-354E4A176775}" srcOrd="5" destOrd="0" presId="urn:microsoft.com/office/officeart/2008/layout/AscendingPictureAccentProcess"/>
    <dgm:cxn modelId="{8C3CA5D5-F0C8-4AAA-928A-06BAF99BEF36}" type="presParOf" srcId="{6F4C73FD-91B3-401F-92F3-43B5DD465F65}" destId="{4CAF0733-BD67-46C0-A7BB-DC3DCEF41A0A}" srcOrd="6" destOrd="0" presId="urn:microsoft.com/office/officeart/2008/layout/AscendingPictureAccentProcess"/>
    <dgm:cxn modelId="{958CD84A-7A61-4DFA-BBAA-05F105F2306F}" type="presParOf" srcId="{6F4C73FD-91B3-401F-92F3-43B5DD465F65}" destId="{A5BF7642-673E-4ECF-956B-C73DC3E56D80}" srcOrd="7" destOrd="0" presId="urn:microsoft.com/office/officeart/2008/layout/AscendingPictureAccentProcess"/>
    <dgm:cxn modelId="{5FABAD72-6817-4BAF-A1BC-75DF48220CD7}" type="presParOf" srcId="{6F4C73FD-91B3-401F-92F3-43B5DD465F65}" destId="{640CEE6D-E8D9-4CA9-A039-4F062E92284A}" srcOrd="8" destOrd="0" presId="urn:microsoft.com/office/officeart/2008/layout/AscendingPictureAccentProcess"/>
    <dgm:cxn modelId="{544CA915-8A4A-408E-B117-49D01E10F329}" type="presParOf" srcId="{6F4C73FD-91B3-401F-92F3-43B5DD465F65}" destId="{E56DF0E0-C68F-4A23-9DEE-1325F1421D06}" srcOrd="9" destOrd="0" presId="urn:microsoft.com/office/officeart/2008/layout/AscendingPictureAccentProcess"/>
    <dgm:cxn modelId="{FD3EF71C-F31A-44DE-BF54-A850B9EDAB42}" type="presParOf" srcId="{6F4C73FD-91B3-401F-92F3-43B5DD465F65}" destId="{169103D0-38AD-4DB2-B77B-9DCBB00F6403}" srcOrd="10" destOrd="0" presId="urn:microsoft.com/office/officeart/2008/layout/AscendingPictureAccentProcess"/>
    <dgm:cxn modelId="{782EC604-F8D1-4F3C-943E-F3C9E1D4C73D}" type="presParOf" srcId="{6F4C73FD-91B3-401F-92F3-43B5DD465F65}" destId="{D3026BF3-69B9-4629-A779-EA8D012CEE72}" srcOrd="11" destOrd="0" presId="urn:microsoft.com/office/officeart/2008/layout/AscendingPictureAccentProcess"/>
    <dgm:cxn modelId="{2F826A4B-7A71-4CA8-8904-BFC2C2A85B52}" type="presParOf" srcId="{6F4C73FD-91B3-401F-92F3-43B5DD465F65}" destId="{7AB299DC-C67D-4069-8045-86FF5496C8E5}" srcOrd="12" destOrd="0" presId="urn:microsoft.com/office/officeart/2008/layout/AscendingPictureAccentProcess"/>
    <dgm:cxn modelId="{FACACCBE-D697-4D82-8DFD-93E026091152}" type="presParOf" srcId="{6F4C73FD-91B3-401F-92F3-43B5DD465F65}" destId="{E102FF41-F4CB-452B-BB0C-463675D20177}" srcOrd="13" destOrd="0" presId="urn:microsoft.com/office/officeart/2008/layout/AscendingPictureAccentProcess"/>
    <dgm:cxn modelId="{D87C7C08-E5F0-4F99-BBA4-203514B8F4E4}" type="presParOf" srcId="{E102FF41-F4CB-452B-BB0C-463675D20177}" destId="{7A9DC4E1-67A8-44B6-8B65-8575219A4320}" srcOrd="0" destOrd="0" presId="urn:microsoft.com/office/officeart/2008/layout/AscendingPictureAccentProcess"/>
    <dgm:cxn modelId="{2B69ABFC-5851-4BF6-9F98-2522199732B4}" type="presParOf" srcId="{6F4C73FD-91B3-401F-92F3-43B5DD465F65}" destId="{D7702844-D575-4C7D-8982-C3203C316232}" srcOrd="14" destOrd="0" presId="urn:microsoft.com/office/officeart/2008/layout/AscendingPictureAccentProcess"/>
    <dgm:cxn modelId="{83E420A9-03D6-4EFC-AC12-BDE557B5CD5D}" type="presParOf" srcId="{6F4C73FD-91B3-401F-92F3-43B5DD465F65}" destId="{E432CFFD-9494-448B-A47C-42FFFB131580}" srcOrd="15" destOrd="0" presId="urn:microsoft.com/office/officeart/2008/layout/AscendingPictureAccentProcess"/>
    <dgm:cxn modelId="{F9DD7962-DF29-4D35-8939-F7FFA55914B3}" type="presParOf" srcId="{E432CFFD-9494-448B-A47C-42FFFB131580}" destId="{88530F00-3F15-4B3B-B41B-13E5CB35DD44}" srcOrd="0" destOrd="0" presId="urn:microsoft.com/office/officeart/2008/layout/AscendingPictureAccentProcess"/>
    <dgm:cxn modelId="{82E4FB83-E7A1-421D-A54C-3F9EB0C5DC52}" type="presParOf" srcId="{6F4C73FD-91B3-401F-92F3-43B5DD465F65}" destId="{6180253A-D2AC-4CFC-8A91-377024413044}" srcOrd="16" destOrd="0" presId="urn:microsoft.com/office/officeart/2008/layout/AscendingPictureAccentProcess"/>
    <dgm:cxn modelId="{9E11F8F6-66E5-4F65-83F6-F55724F6D2BB}" type="presParOf" srcId="{6F4C73FD-91B3-401F-92F3-43B5DD465F65}" destId="{5159AEA7-C310-41ED-BCDE-E461FD3271C3}" srcOrd="17" destOrd="0" presId="urn:microsoft.com/office/officeart/2008/layout/AscendingPictureAccentProcess"/>
    <dgm:cxn modelId="{7462A3F5-84DF-4B6A-8E1F-5B6B49F2E2B0}" type="presParOf" srcId="{5159AEA7-C310-41ED-BCDE-E461FD3271C3}" destId="{A5CE835E-6F9C-49CE-ABF3-27B66D8836BA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7B919-B708-419F-9BF0-F9ED1E18692A}">
      <dsp:nvSpPr>
        <dsp:cNvPr id="0" name=""/>
        <dsp:cNvSpPr/>
      </dsp:nvSpPr>
      <dsp:spPr>
        <a:xfrm rot="5400000">
          <a:off x="-215462" y="219433"/>
          <a:ext cx="1436414" cy="10054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Цель</a:t>
          </a:r>
          <a:endParaRPr lang="ru-RU" sz="1200" kern="1200" dirty="0"/>
        </a:p>
      </dsp:txBody>
      <dsp:txXfrm rot="-5400000">
        <a:off x="0" y="506716"/>
        <a:ext cx="1005490" cy="430924"/>
      </dsp:txXfrm>
    </dsp:sp>
    <dsp:sp modelId="{D22B8346-E0D2-4CA1-928D-E71E511683D2}">
      <dsp:nvSpPr>
        <dsp:cNvPr id="0" name=""/>
        <dsp:cNvSpPr/>
      </dsp:nvSpPr>
      <dsp:spPr>
        <a:xfrm rot="5400000">
          <a:off x="3022102" y="-2047335"/>
          <a:ext cx="933669" cy="5028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kern="1200" dirty="0" smtClean="0">
              <a:latin typeface="Times New Roman" pitchFamily="18" charset="0"/>
              <a:cs typeface="Times New Roman" pitchFamily="18" charset="0"/>
            </a:rPr>
            <a:t>Развитие способностей учащихся на основе формирования устойчивого интереса  к проектной деятельности</a:t>
          </a:r>
          <a:endParaRPr lang="ru-RU" sz="1400" kern="1200" dirty="0"/>
        </a:p>
      </dsp:txBody>
      <dsp:txXfrm rot="-5400000">
        <a:off x="974767" y="45578"/>
        <a:ext cx="4982762" cy="842513"/>
      </dsp:txXfrm>
    </dsp:sp>
    <dsp:sp modelId="{3FDDEB78-6F29-4095-B084-A0E080A9E37B}">
      <dsp:nvSpPr>
        <dsp:cNvPr id="0" name=""/>
        <dsp:cNvSpPr/>
      </dsp:nvSpPr>
      <dsp:spPr>
        <a:xfrm rot="5400000">
          <a:off x="-215462" y="1511204"/>
          <a:ext cx="1436414" cy="100549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Актуальность</a:t>
          </a:r>
          <a:endParaRPr lang="ru-RU" sz="1200" kern="1200" dirty="0"/>
        </a:p>
      </dsp:txBody>
      <dsp:txXfrm rot="-5400000">
        <a:off x="0" y="1798487"/>
        <a:ext cx="1005490" cy="430924"/>
      </dsp:txXfrm>
    </dsp:sp>
    <dsp:sp modelId="{9BFE5C31-8335-432B-815C-CFEA831B9982}">
      <dsp:nvSpPr>
        <dsp:cNvPr id="0" name=""/>
        <dsp:cNvSpPr/>
      </dsp:nvSpPr>
      <dsp:spPr>
        <a:xfrm rot="5400000">
          <a:off x="3052825" y="-751593"/>
          <a:ext cx="933669" cy="5028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b="0" kern="1200" smtClean="0">
              <a:latin typeface="Times New Roman" pitchFamily="18" charset="0"/>
              <a:cs typeface="Times New Roman" pitchFamily="18" charset="0"/>
            </a:rPr>
            <a:t>Проектная технология направлена на повышение  компетентности школьников в предметной области и на создание продукта, имеющего значимость для других</a:t>
          </a:r>
          <a:r>
            <a:rPr lang="ru-RU" altLang="ru-RU" sz="1400" b="1" kern="120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kern="1200" dirty="0"/>
        </a:p>
      </dsp:txBody>
      <dsp:txXfrm rot="-5400000">
        <a:off x="1005490" y="1341320"/>
        <a:ext cx="4982762" cy="842513"/>
      </dsp:txXfrm>
    </dsp:sp>
    <dsp:sp modelId="{E1D65B4F-525C-41E5-8B3A-9DDFCC6C0E8B}">
      <dsp:nvSpPr>
        <dsp:cNvPr id="0" name=""/>
        <dsp:cNvSpPr/>
      </dsp:nvSpPr>
      <dsp:spPr>
        <a:xfrm rot="5400000">
          <a:off x="-215462" y="2802974"/>
          <a:ext cx="1436414" cy="100549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Преимущества</a:t>
          </a:r>
          <a:endParaRPr lang="ru-RU" sz="1200" kern="1200" dirty="0"/>
        </a:p>
      </dsp:txBody>
      <dsp:txXfrm rot="-5400000">
        <a:off x="0" y="3090257"/>
        <a:ext cx="1005490" cy="430924"/>
      </dsp:txXfrm>
    </dsp:sp>
    <dsp:sp modelId="{BD0C8035-E852-490F-9226-C31B18DCB762}">
      <dsp:nvSpPr>
        <dsp:cNvPr id="0" name=""/>
        <dsp:cNvSpPr/>
      </dsp:nvSpPr>
      <dsp:spPr>
        <a:xfrm rot="5400000">
          <a:off x="3052825" y="540176"/>
          <a:ext cx="933669" cy="5028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b="0" kern="1200" dirty="0" smtClean="0"/>
            <a:t>Формирование УУД</a:t>
          </a:r>
          <a:endParaRPr lang="ru-RU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b="0" kern="1200" dirty="0" smtClean="0"/>
            <a:t>Возможность самостоятельного успешного усвоения знаний</a:t>
          </a:r>
          <a:endParaRPr lang="en-US" altLang="ru-RU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400" b="0" kern="1200" smtClean="0"/>
            <a:t>Формирование умений учиться</a:t>
          </a:r>
          <a:endParaRPr lang="en-US" altLang="ru-RU" sz="1400" b="0" kern="1200" dirty="0"/>
        </a:p>
      </dsp:txBody>
      <dsp:txXfrm rot="-5400000">
        <a:off x="1005490" y="2633089"/>
        <a:ext cx="4982762" cy="842513"/>
      </dsp:txXfrm>
    </dsp:sp>
    <dsp:sp modelId="{738F5C60-57CA-4B1F-A243-EB163059F898}">
      <dsp:nvSpPr>
        <dsp:cNvPr id="0" name=""/>
        <dsp:cNvSpPr/>
      </dsp:nvSpPr>
      <dsp:spPr>
        <a:xfrm rot="5400000">
          <a:off x="-215462" y="4094745"/>
          <a:ext cx="1436414" cy="100549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Ведущая идея</a:t>
          </a:r>
          <a:endParaRPr lang="ru-RU" sz="1200" kern="1200" dirty="0"/>
        </a:p>
      </dsp:txBody>
      <dsp:txXfrm rot="-5400000">
        <a:off x="0" y="4382028"/>
        <a:ext cx="1005490" cy="430924"/>
      </dsp:txXfrm>
    </dsp:sp>
    <dsp:sp modelId="{ABEA76CE-2AA2-45CD-94CD-AA86BFD31CB9}">
      <dsp:nvSpPr>
        <dsp:cNvPr id="0" name=""/>
        <dsp:cNvSpPr/>
      </dsp:nvSpPr>
      <dsp:spPr>
        <a:xfrm rot="5400000">
          <a:off x="3052825" y="1831947"/>
          <a:ext cx="933669" cy="50283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/>
            <a:t> поиск решения интересной «жизненной» задачи</a:t>
          </a:r>
          <a:endParaRPr lang="ru-RU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/>
            <a:t>интеграция знаний по различным предметам </a:t>
          </a:r>
          <a:endParaRPr lang="ru-RU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/>
        </a:p>
      </dsp:txBody>
      <dsp:txXfrm rot="-5400000">
        <a:off x="1005490" y="3924860"/>
        <a:ext cx="4982762" cy="8425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7548C-37CC-41DD-8639-09F6E1357E2F}">
      <dsp:nvSpPr>
        <dsp:cNvPr id="0" name=""/>
        <dsp:cNvSpPr/>
      </dsp:nvSpPr>
      <dsp:spPr>
        <a:xfrm>
          <a:off x="1228079" y="0"/>
          <a:ext cx="4984328" cy="498432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Родители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785682" y="249216"/>
        <a:ext cx="1869123" cy="498432"/>
      </dsp:txXfrm>
    </dsp:sp>
    <dsp:sp modelId="{8E689135-7F94-40C4-BBFA-3409DF1FF0C5}">
      <dsp:nvSpPr>
        <dsp:cNvPr id="0" name=""/>
        <dsp:cNvSpPr/>
      </dsp:nvSpPr>
      <dsp:spPr>
        <a:xfrm>
          <a:off x="1601904" y="747649"/>
          <a:ext cx="4236678" cy="4236678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</a:rPr>
            <a:t>Учителя - предметники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806710" y="991258"/>
        <a:ext cx="1827067" cy="487218"/>
      </dsp:txXfrm>
    </dsp:sp>
    <dsp:sp modelId="{99CD66F2-F076-4DBD-B4AB-A8CAE88A5595}">
      <dsp:nvSpPr>
        <dsp:cNvPr id="0" name=""/>
        <dsp:cNvSpPr/>
      </dsp:nvSpPr>
      <dsp:spPr>
        <a:xfrm>
          <a:off x="1975729" y="1495298"/>
          <a:ext cx="3489029" cy="3489029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Классные руководители </a:t>
          </a:r>
        </a:p>
      </dsp:txBody>
      <dsp:txXfrm>
        <a:off x="2817457" y="1736041"/>
        <a:ext cx="1805572" cy="481486"/>
      </dsp:txXfrm>
    </dsp:sp>
    <dsp:sp modelId="{5ADCE4AF-4A36-4CD3-8884-58B85A86E514}">
      <dsp:nvSpPr>
        <dsp:cNvPr id="0" name=""/>
        <dsp:cNvSpPr/>
      </dsp:nvSpPr>
      <dsp:spPr>
        <a:xfrm>
          <a:off x="2349553" y="2242947"/>
          <a:ext cx="2741380" cy="2741380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Педагоги ДО</a:t>
          </a:r>
        </a:p>
      </dsp:txBody>
      <dsp:txXfrm>
        <a:off x="2980071" y="2489671"/>
        <a:ext cx="1480345" cy="493448"/>
      </dsp:txXfrm>
    </dsp:sp>
    <dsp:sp modelId="{E0C4463A-3E72-401E-80A0-11894681CEF5}">
      <dsp:nvSpPr>
        <dsp:cNvPr id="0" name=""/>
        <dsp:cNvSpPr/>
      </dsp:nvSpPr>
      <dsp:spPr>
        <a:xfrm>
          <a:off x="2723378" y="2990596"/>
          <a:ext cx="1993731" cy="1993731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</a:rPr>
            <a:t>Учитель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</a:rPr>
            <a:t>биологии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015353" y="3489029"/>
        <a:ext cx="1409780" cy="9968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2889D-5934-4854-BCC1-D418A09BEC4C}">
      <dsp:nvSpPr>
        <dsp:cNvPr id="0" name=""/>
        <dsp:cNvSpPr/>
      </dsp:nvSpPr>
      <dsp:spPr>
        <a:xfrm>
          <a:off x="2928103" y="367"/>
          <a:ext cx="2443440" cy="14328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мини- проектов на уроке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8103" y="179477"/>
        <a:ext cx="1906109" cy="1074663"/>
      </dsp:txXfrm>
    </dsp:sp>
    <dsp:sp modelId="{C1ED6D4B-0864-4874-8D8D-B80B6E100E0D}">
      <dsp:nvSpPr>
        <dsp:cNvPr id="0" name=""/>
        <dsp:cNvSpPr/>
      </dsp:nvSpPr>
      <dsp:spPr>
        <a:xfrm>
          <a:off x="556775" y="367"/>
          <a:ext cx="2371328" cy="143288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Классно – урочная деятельность</a:t>
          </a:r>
          <a:endParaRPr lang="ru-RU" sz="2600" kern="1200" dirty="0"/>
        </a:p>
      </dsp:txBody>
      <dsp:txXfrm>
        <a:off x="626723" y="70315"/>
        <a:ext cx="2231432" cy="1292987"/>
      </dsp:txXfrm>
    </dsp:sp>
    <dsp:sp modelId="{1AC4D3F1-70F0-413C-8A35-32C2EF396DF6}">
      <dsp:nvSpPr>
        <dsp:cNvPr id="0" name=""/>
        <dsp:cNvSpPr/>
      </dsp:nvSpPr>
      <dsp:spPr>
        <a:xfrm>
          <a:off x="2980617" y="1565591"/>
          <a:ext cx="2331252" cy="14328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Коллективные  долгосрочные проекты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0617" y="1744701"/>
        <a:ext cx="1793921" cy="1074663"/>
      </dsp:txXfrm>
    </dsp:sp>
    <dsp:sp modelId="{EA0FDF82-1CFC-43B3-8920-1F7DA03002A8}">
      <dsp:nvSpPr>
        <dsp:cNvPr id="0" name=""/>
        <dsp:cNvSpPr/>
      </dsp:nvSpPr>
      <dsp:spPr>
        <a:xfrm>
          <a:off x="612869" y="1576539"/>
          <a:ext cx="2371328" cy="1432883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Внеурочная деятельность</a:t>
          </a:r>
          <a:endParaRPr lang="ru-RU" sz="2600" kern="1200" dirty="0"/>
        </a:p>
      </dsp:txBody>
      <dsp:txXfrm>
        <a:off x="682817" y="1646487"/>
        <a:ext cx="2231432" cy="12929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9A685-C3C0-4A2E-8CC6-B7F5B0FDAAB9}">
      <dsp:nvSpPr>
        <dsp:cNvPr id="0" name=""/>
        <dsp:cNvSpPr/>
      </dsp:nvSpPr>
      <dsp:spPr>
        <a:xfrm>
          <a:off x="0" y="3888438"/>
          <a:ext cx="8424936" cy="13343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ступень 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9 – 11 классы 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888438"/>
        <a:ext cx="8424936" cy="720537"/>
      </dsp:txXfrm>
    </dsp:sp>
    <dsp:sp modelId="{0274520E-6A2D-48F6-8D2C-D4276DE7D777}">
      <dsp:nvSpPr>
        <dsp:cNvPr id="0" name=""/>
        <dsp:cNvSpPr/>
      </dsp:nvSpPr>
      <dsp:spPr>
        <a:xfrm>
          <a:off x="0" y="4608513"/>
          <a:ext cx="4212467" cy="61379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Долгосрочные  проекты </a:t>
          </a:r>
          <a:endParaRPr lang="ru-RU" sz="2100" b="1" kern="1200" dirty="0"/>
        </a:p>
      </dsp:txBody>
      <dsp:txXfrm>
        <a:off x="0" y="4608513"/>
        <a:ext cx="4212467" cy="613790"/>
      </dsp:txXfrm>
    </dsp:sp>
    <dsp:sp modelId="{F5571B1E-1AC8-44CA-A457-38575A03E944}">
      <dsp:nvSpPr>
        <dsp:cNvPr id="0" name=""/>
        <dsp:cNvSpPr/>
      </dsp:nvSpPr>
      <dsp:spPr>
        <a:xfrm>
          <a:off x="4176451" y="4608513"/>
          <a:ext cx="4212467" cy="613790"/>
        </a:xfrm>
        <a:prstGeom prst="rect">
          <a:avLst/>
        </a:prstGeom>
        <a:solidFill>
          <a:schemeClr val="accent3">
            <a:tint val="40000"/>
            <a:alpha val="90000"/>
            <a:hueOff val="1786142"/>
            <a:satOff val="-2299"/>
            <a:lumOff val="-179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786142"/>
              <a:satOff val="-2299"/>
              <a:lumOff val="-17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Исследовательская деятельность</a:t>
          </a:r>
          <a:endParaRPr lang="ru-RU" sz="2100" b="1" kern="1200" dirty="0"/>
        </a:p>
      </dsp:txBody>
      <dsp:txXfrm>
        <a:off x="4176451" y="4608513"/>
        <a:ext cx="4212467" cy="613790"/>
      </dsp:txXfrm>
    </dsp:sp>
    <dsp:sp modelId="{264F9264-6AA0-4488-98C3-6EE220410339}">
      <dsp:nvSpPr>
        <dsp:cNvPr id="0" name=""/>
        <dsp:cNvSpPr/>
      </dsp:nvSpPr>
      <dsp:spPr>
        <a:xfrm rot="10800000">
          <a:off x="0" y="2088237"/>
          <a:ext cx="8424936" cy="2052196"/>
        </a:xfrm>
        <a:prstGeom prst="upArrowCallou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ступень     7 - 8 классы   </a:t>
          </a:r>
          <a:endParaRPr lang="ru-RU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088237"/>
        <a:ext cx="8424936" cy="720320"/>
      </dsp:txXfrm>
    </dsp:sp>
    <dsp:sp modelId="{53F904FC-4731-4359-BAEB-5471DCBBCCBA}">
      <dsp:nvSpPr>
        <dsp:cNvPr id="0" name=""/>
        <dsp:cNvSpPr/>
      </dsp:nvSpPr>
      <dsp:spPr>
        <a:xfrm>
          <a:off x="0" y="2753456"/>
          <a:ext cx="4212467" cy="613606"/>
        </a:xfrm>
        <a:prstGeom prst="rect">
          <a:avLst/>
        </a:prstGeom>
        <a:solidFill>
          <a:schemeClr val="accent3">
            <a:tint val="40000"/>
            <a:alpha val="90000"/>
            <a:hueOff val="3572283"/>
            <a:satOff val="-4598"/>
            <a:lumOff val="-35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572283"/>
              <a:satOff val="-4598"/>
              <a:lumOff val="-35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Апробирование проектов</a:t>
          </a:r>
          <a:endParaRPr lang="ru-RU" sz="2100" b="1" kern="1200" dirty="0"/>
        </a:p>
      </dsp:txBody>
      <dsp:txXfrm>
        <a:off x="0" y="2753456"/>
        <a:ext cx="4212467" cy="613606"/>
      </dsp:txXfrm>
    </dsp:sp>
    <dsp:sp modelId="{B9A95435-9596-4225-9FA8-30DE35782C01}">
      <dsp:nvSpPr>
        <dsp:cNvPr id="0" name=""/>
        <dsp:cNvSpPr/>
      </dsp:nvSpPr>
      <dsp:spPr>
        <a:xfrm>
          <a:off x="4212468" y="2753456"/>
          <a:ext cx="4212467" cy="613606"/>
        </a:xfrm>
        <a:prstGeom prst="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Интегрированные проекты </a:t>
          </a:r>
          <a:endParaRPr lang="ru-RU" sz="2100" b="1" kern="1200" dirty="0"/>
        </a:p>
      </dsp:txBody>
      <dsp:txXfrm>
        <a:off x="4212468" y="2753456"/>
        <a:ext cx="4212467" cy="613606"/>
      </dsp:txXfrm>
    </dsp:sp>
    <dsp:sp modelId="{5E3C0042-285B-416E-83CD-B7EAD584ADBC}">
      <dsp:nvSpPr>
        <dsp:cNvPr id="0" name=""/>
        <dsp:cNvSpPr/>
      </dsp:nvSpPr>
      <dsp:spPr>
        <a:xfrm rot="10800000">
          <a:off x="0" y="954"/>
          <a:ext cx="8424936" cy="2052196"/>
        </a:xfrm>
        <a:prstGeom prst="upArrowCallou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 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ступень          5 – 6 классы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954"/>
        <a:ext cx="8424936" cy="720320"/>
      </dsp:txXfrm>
    </dsp:sp>
    <dsp:sp modelId="{D9989822-F1B5-48C7-A2CA-F90A0B4F42E2}">
      <dsp:nvSpPr>
        <dsp:cNvPr id="0" name=""/>
        <dsp:cNvSpPr/>
      </dsp:nvSpPr>
      <dsp:spPr>
        <a:xfrm>
          <a:off x="4113" y="721275"/>
          <a:ext cx="2805569" cy="613606"/>
        </a:xfrm>
        <a:prstGeom prst="rect">
          <a:avLst/>
        </a:prstGeom>
        <a:solidFill>
          <a:schemeClr val="accent3">
            <a:tint val="40000"/>
            <a:alpha val="90000"/>
            <a:hueOff val="7144567"/>
            <a:satOff val="-9195"/>
            <a:lumOff val="-71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7144567"/>
              <a:satOff val="-9195"/>
              <a:lumOff val="-71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видами проектов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3" y="721275"/>
        <a:ext cx="2805569" cy="613606"/>
      </dsp:txXfrm>
    </dsp:sp>
    <dsp:sp modelId="{E465D075-12CC-4C6A-9848-4BFAF954B4E1}">
      <dsp:nvSpPr>
        <dsp:cNvPr id="0" name=""/>
        <dsp:cNvSpPr/>
      </dsp:nvSpPr>
      <dsp:spPr>
        <a:xfrm>
          <a:off x="2809683" y="721275"/>
          <a:ext cx="2805569" cy="613606"/>
        </a:xfrm>
        <a:prstGeom prst="rect">
          <a:avLst/>
        </a:prstGeom>
        <a:solidFill>
          <a:schemeClr val="accent3">
            <a:tint val="40000"/>
            <a:alpha val="90000"/>
            <a:hueOff val="8930708"/>
            <a:satOff val="-11494"/>
            <a:lumOff val="-896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8930708"/>
              <a:satOff val="-11494"/>
              <a:lumOff val="-89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Изучение алгоритма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09683" y="721275"/>
        <a:ext cx="2805569" cy="613606"/>
      </dsp:txXfrm>
    </dsp:sp>
    <dsp:sp modelId="{E85443D7-B64B-41F5-BC6B-BC03F634CD39}">
      <dsp:nvSpPr>
        <dsp:cNvPr id="0" name=""/>
        <dsp:cNvSpPr/>
      </dsp:nvSpPr>
      <dsp:spPr>
        <a:xfrm>
          <a:off x="5615252" y="721275"/>
          <a:ext cx="2805569" cy="613606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Мини - проекты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15252" y="721275"/>
        <a:ext cx="2805569" cy="6136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03962-5500-4986-8EC8-65928C5381F8}">
      <dsp:nvSpPr>
        <dsp:cNvPr id="0" name=""/>
        <dsp:cNvSpPr/>
      </dsp:nvSpPr>
      <dsp:spPr>
        <a:xfrm rot="5400000">
          <a:off x="1630805" y="1227632"/>
          <a:ext cx="1078128" cy="1227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C922A51-E68B-4AEF-B2CA-439766BB2F80}">
      <dsp:nvSpPr>
        <dsp:cNvPr id="0" name=""/>
        <dsp:cNvSpPr/>
      </dsp:nvSpPr>
      <dsp:spPr>
        <a:xfrm>
          <a:off x="1345166" y="32505"/>
          <a:ext cx="1814933" cy="127039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Проблема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(что решать?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зачем решать?) </a:t>
          </a:r>
          <a:endParaRPr lang="ru-RU" sz="1800" kern="1200" dirty="0"/>
        </a:p>
      </dsp:txBody>
      <dsp:txXfrm>
        <a:off x="1407193" y="94532"/>
        <a:ext cx="1690879" cy="1146340"/>
      </dsp:txXfrm>
    </dsp:sp>
    <dsp:sp modelId="{3263696B-8CB2-48CC-AA42-A5CCE90E1167}">
      <dsp:nvSpPr>
        <dsp:cNvPr id="0" name=""/>
        <dsp:cNvSpPr/>
      </dsp:nvSpPr>
      <dsp:spPr>
        <a:xfrm>
          <a:off x="3160100" y="153666"/>
          <a:ext cx="1320009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Миссия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Цель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Задачи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Результат </a:t>
          </a:r>
          <a:endParaRPr lang="ru-RU" sz="1800" kern="1200" dirty="0"/>
        </a:p>
      </dsp:txBody>
      <dsp:txXfrm>
        <a:off x="3160100" y="153666"/>
        <a:ext cx="1320009" cy="1026789"/>
      </dsp:txXfrm>
    </dsp:sp>
    <dsp:sp modelId="{5360FD0F-C09E-4504-A60E-3BEDC2C8890A}">
      <dsp:nvSpPr>
        <dsp:cNvPr id="0" name=""/>
        <dsp:cNvSpPr/>
      </dsp:nvSpPr>
      <dsp:spPr>
        <a:xfrm rot="5400000">
          <a:off x="3135578" y="2654705"/>
          <a:ext cx="1078128" cy="1227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6544757"/>
            <a:satOff val="-351"/>
            <a:lumOff val="568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CA38BBC-093A-4124-A3C3-AEED36B7F848}">
      <dsp:nvSpPr>
        <dsp:cNvPr id="0" name=""/>
        <dsp:cNvSpPr/>
      </dsp:nvSpPr>
      <dsp:spPr>
        <a:xfrm>
          <a:off x="2849939" y="1459578"/>
          <a:ext cx="1814933" cy="127039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Ресурсы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(как решать?) </a:t>
          </a:r>
          <a:endParaRPr lang="ru-RU" sz="1800" kern="1200" dirty="0"/>
        </a:p>
      </dsp:txBody>
      <dsp:txXfrm>
        <a:off x="2911966" y="1521605"/>
        <a:ext cx="1690879" cy="1146340"/>
      </dsp:txXfrm>
    </dsp:sp>
    <dsp:sp modelId="{0A34396B-4928-45DC-A563-A0303085A37F}">
      <dsp:nvSpPr>
        <dsp:cNvPr id="0" name=""/>
        <dsp:cNvSpPr/>
      </dsp:nvSpPr>
      <dsp:spPr>
        <a:xfrm>
          <a:off x="4614898" y="1648127"/>
          <a:ext cx="3311429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Участники проекта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Продолжительность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Материальные ресурсы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Информационные ресурсы 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>
        <a:off x="4614898" y="1648127"/>
        <a:ext cx="3311429" cy="1026789"/>
      </dsp:txXfrm>
    </dsp:sp>
    <dsp:sp modelId="{818B4E47-21DD-485A-A2D3-5312467DDA4B}">
      <dsp:nvSpPr>
        <dsp:cNvPr id="0" name=""/>
        <dsp:cNvSpPr/>
      </dsp:nvSpPr>
      <dsp:spPr>
        <a:xfrm rot="5400000">
          <a:off x="4640351" y="4081777"/>
          <a:ext cx="1078128" cy="122741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3089513"/>
            <a:satOff val="-703"/>
            <a:lumOff val="1136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6736D89-7183-4522-9370-129FBA8F1E9E}">
      <dsp:nvSpPr>
        <dsp:cNvPr id="0" name=""/>
        <dsp:cNvSpPr/>
      </dsp:nvSpPr>
      <dsp:spPr>
        <a:xfrm>
          <a:off x="4354712" y="2886650"/>
          <a:ext cx="1814933" cy="127039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«За» и «против»</a:t>
          </a:r>
          <a:endParaRPr lang="ru-RU" sz="1800" kern="1200" dirty="0"/>
        </a:p>
      </dsp:txBody>
      <dsp:txXfrm>
        <a:off x="4416739" y="2948677"/>
        <a:ext cx="1690879" cy="1146340"/>
      </dsp:txXfrm>
    </dsp:sp>
    <dsp:sp modelId="{55CAD099-4B92-4A7E-A547-6448034922CD}">
      <dsp:nvSpPr>
        <dsp:cNvPr id="0" name=""/>
        <dsp:cNvSpPr/>
      </dsp:nvSpPr>
      <dsp:spPr>
        <a:xfrm>
          <a:off x="6403631" y="2952324"/>
          <a:ext cx="2875483" cy="1026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Слабые стороны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Сильные стороны</a:t>
          </a:r>
          <a:endParaRPr lang="ru-RU" sz="1800" kern="1200" dirty="0"/>
        </a:p>
      </dsp:txBody>
      <dsp:txXfrm>
        <a:off x="6403631" y="2952324"/>
        <a:ext cx="2875483" cy="1026789"/>
      </dsp:txXfrm>
    </dsp:sp>
    <dsp:sp modelId="{BA1A124F-72CB-441E-8B44-C8A45544B11D}">
      <dsp:nvSpPr>
        <dsp:cNvPr id="0" name=""/>
        <dsp:cNvSpPr/>
      </dsp:nvSpPr>
      <dsp:spPr>
        <a:xfrm>
          <a:off x="5859485" y="4313723"/>
          <a:ext cx="1814933" cy="127039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Реализация </a:t>
          </a:r>
          <a:endParaRPr lang="ru-RU" sz="1800" kern="1200" dirty="0"/>
        </a:p>
      </dsp:txBody>
      <dsp:txXfrm>
        <a:off x="5921512" y="4375750"/>
        <a:ext cx="1690879" cy="1146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1AD5F-BD40-4F32-87EC-EBEE5A34EB4B}">
      <dsp:nvSpPr>
        <dsp:cNvPr id="0" name=""/>
        <dsp:cNvSpPr/>
      </dsp:nvSpPr>
      <dsp:spPr>
        <a:xfrm>
          <a:off x="3765887" y="811"/>
          <a:ext cx="2419717" cy="101828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Актеры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- вдохновим!</a:t>
          </a:r>
          <a:endParaRPr lang="ru-RU" sz="2800" kern="1200" dirty="0"/>
        </a:p>
      </dsp:txBody>
      <dsp:txXfrm>
        <a:off x="3815596" y="50520"/>
        <a:ext cx="2320299" cy="918869"/>
      </dsp:txXfrm>
    </dsp:sp>
    <dsp:sp modelId="{5F9FCD1C-9BAD-4A90-9A04-C1A588513CFF}">
      <dsp:nvSpPr>
        <dsp:cNvPr id="0" name=""/>
        <dsp:cNvSpPr/>
      </dsp:nvSpPr>
      <dsp:spPr>
        <a:xfrm>
          <a:off x="4323375" y="900624"/>
          <a:ext cx="4074217" cy="4074217"/>
        </a:xfrm>
        <a:custGeom>
          <a:avLst/>
          <a:gdLst/>
          <a:ahLst/>
          <a:cxnLst/>
          <a:rect l="0" t="0" r="0" b="0"/>
          <a:pathLst>
            <a:path>
              <a:moveTo>
                <a:pt x="2180021" y="5019"/>
              </a:moveTo>
              <a:arcTo wR="2037108" hR="2037108" stAng="16441372" swAng="168391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D94F3-418A-4A54-8C31-680220B941AE}">
      <dsp:nvSpPr>
        <dsp:cNvPr id="0" name=""/>
        <dsp:cNvSpPr/>
      </dsp:nvSpPr>
      <dsp:spPr>
        <a:xfrm>
          <a:off x="6448311" y="1401141"/>
          <a:ext cx="2822990" cy="10182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Исследователи- изучим!</a:t>
          </a:r>
          <a:endParaRPr lang="ru-RU" sz="2400" kern="1200" dirty="0"/>
        </a:p>
      </dsp:txBody>
      <dsp:txXfrm>
        <a:off x="6498020" y="1450850"/>
        <a:ext cx="2723572" cy="918869"/>
      </dsp:txXfrm>
    </dsp:sp>
    <dsp:sp modelId="{98CF95D4-C7A6-4F10-92A4-28EFAF5F0C28}">
      <dsp:nvSpPr>
        <dsp:cNvPr id="0" name=""/>
        <dsp:cNvSpPr/>
      </dsp:nvSpPr>
      <dsp:spPr>
        <a:xfrm>
          <a:off x="3852471" y="409412"/>
          <a:ext cx="4074217" cy="4074217"/>
        </a:xfrm>
        <a:custGeom>
          <a:avLst/>
          <a:gdLst/>
          <a:ahLst/>
          <a:cxnLst/>
          <a:rect l="0" t="0" r="0" b="0"/>
          <a:pathLst>
            <a:path>
              <a:moveTo>
                <a:pt x="4058105" y="2292808"/>
              </a:moveTo>
              <a:arcTo wR="2037108" hR="2037108" stAng="22032651" swAng="148619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E60679-4E8A-49B0-814A-7319DB3F8EC8}">
      <dsp:nvSpPr>
        <dsp:cNvPr id="0" name=""/>
        <dsp:cNvSpPr/>
      </dsp:nvSpPr>
      <dsp:spPr>
        <a:xfrm>
          <a:off x="5919653" y="3754687"/>
          <a:ext cx="2419717" cy="101828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Генераторы</a:t>
          </a:r>
          <a:r>
            <a:rPr lang="ru-RU" sz="2000" kern="1200" dirty="0" smtClean="0"/>
            <a:t> идей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придумаем!</a:t>
          </a:r>
          <a:endParaRPr lang="ru-RU" sz="2000" kern="1200" dirty="0"/>
        </a:p>
      </dsp:txBody>
      <dsp:txXfrm>
        <a:off x="5969362" y="3804396"/>
        <a:ext cx="2320299" cy="918869"/>
      </dsp:txXfrm>
    </dsp:sp>
    <dsp:sp modelId="{01C03197-27B6-4D41-8564-5F4F8E41DB78}">
      <dsp:nvSpPr>
        <dsp:cNvPr id="0" name=""/>
        <dsp:cNvSpPr/>
      </dsp:nvSpPr>
      <dsp:spPr>
        <a:xfrm>
          <a:off x="3336438" y="1107732"/>
          <a:ext cx="4074217" cy="4074217"/>
        </a:xfrm>
        <a:custGeom>
          <a:avLst/>
          <a:gdLst/>
          <a:ahLst/>
          <a:cxnLst/>
          <a:rect l="0" t="0" r="0" b="0"/>
          <a:pathLst>
            <a:path>
              <a:moveTo>
                <a:pt x="2810771" y="3921586"/>
              </a:moveTo>
              <a:arcTo wR="2037108" hR="2037108" stAng="4060779" swAng="3002624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4898D-2471-4E25-BFC8-47FF3B445C8A}">
      <dsp:nvSpPr>
        <dsp:cNvPr id="0" name=""/>
        <dsp:cNvSpPr/>
      </dsp:nvSpPr>
      <dsp:spPr>
        <a:xfrm>
          <a:off x="2083007" y="3632169"/>
          <a:ext cx="2419717" cy="101828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Аналитики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- объясним!</a:t>
          </a:r>
          <a:endParaRPr lang="ru-RU" sz="2700" kern="1200" dirty="0"/>
        </a:p>
      </dsp:txBody>
      <dsp:txXfrm>
        <a:off x="2132716" y="3681878"/>
        <a:ext cx="2320299" cy="918869"/>
      </dsp:txXfrm>
    </dsp:sp>
    <dsp:sp modelId="{5860D102-825B-4EAC-980B-1526CA577A21}">
      <dsp:nvSpPr>
        <dsp:cNvPr id="0" name=""/>
        <dsp:cNvSpPr/>
      </dsp:nvSpPr>
      <dsp:spPr>
        <a:xfrm>
          <a:off x="2843359" y="1016424"/>
          <a:ext cx="4074217" cy="4074217"/>
        </a:xfrm>
        <a:custGeom>
          <a:avLst/>
          <a:gdLst/>
          <a:ahLst/>
          <a:cxnLst/>
          <a:rect l="0" t="0" r="0" b="0"/>
          <a:pathLst>
            <a:path>
              <a:moveTo>
                <a:pt x="29246" y="2381056"/>
              </a:moveTo>
              <a:arcTo wR="2037108" hR="2037108" stAng="10216773" swAng="125159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E865E-30DE-474D-B467-1129828E32BA}">
      <dsp:nvSpPr>
        <dsp:cNvPr id="0" name=""/>
        <dsp:cNvSpPr/>
      </dsp:nvSpPr>
      <dsp:spPr>
        <a:xfrm>
          <a:off x="1828481" y="1408418"/>
          <a:ext cx="2419717" cy="101828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Исполнители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- сделаем!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</a:t>
          </a:r>
          <a:endParaRPr lang="ru-RU" sz="1700" kern="1200" dirty="0"/>
        </a:p>
      </dsp:txBody>
      <dsp:txXfrm>
        <a:off x="1878190" y="1458127"/>
        <a:ext cx="2320299" cy="918869"/>
      </dsp:txXfrm>
    </dsp:sp>
    <dsp:sp modelId="{1AF0D07A-820A-497E-8BF5-1FA0817B4E63}">
      <dsp:nvSpPr>
        <dsp:cNvPr id="0" name=""/>
        <dsp:cNvSpPr/>
      </dsp:nvSpPr>
      <dsp:spPr>
        <a:xfrm>
          <a:off x="2938637" y="509955"/>
          <a:ext cx="4074217" cy="4074217"/>
        </a:xfrm>
        <a:custGeom>
          <a:avLst/>
          <a:gdLst/>
          <a:ahLst/>
          <a:cxnLst/>
          <a:rect l="0" t="0" r="0" b="0"/>
          <a:pathLst>
            <a:path>
              <a:moveTo>
                <a:pt x="429235" y="786286"/>
              </a:moveTo>
              <a:arcTo wR="2037108" hR="2037108" stAng="13072838" swAng="707226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2BE5D-618A-461C-8C62-D773EF33FDDA}">
      <dsp:nvSpPr>
        <dsp:cNvPr id="0" name=""/>
        <dsp:cNvSpPr/>
      </dsp:nvSpPr>
      <dsp:spPr>
        <a:xfrm>
          <a:off x="0" y="306428"/>
          <a:ext cx="6307270" cy="394204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0E74D-3C8D-4258-9438-D05EC5DA05B7}">
      <dsp:nvSpPr>
        <dsp:cNvPr id="0" name=""/>
        <dsp:cNvSpPr/>
      </dsp:nvSpPr>
      <dsp:spPr>
        <a:xfrm>
          <a:off x="621266" y="3084517"/>
          <a:ext cx="145067" cy="14506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9B65A-8465-4A8E-9084-14B94F462412}">
      <dsp:nvSpPr>
        <dsp:cNvPr id="0" name=""/>
        <dsp:cNvSpPr/>
      </dsp:nvSpPr>
      <dsp:spPr>
        <a:xfrm>
          <a:off x="573391" y="3310265"/>
          <a:ext cx="1326629" cy="938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68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6 класс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n-lt"/>
              <a:cs typeface="Times New Roman" panose="02020603050405020304" pitchFamily="18" charset="0"/>
            </a:rPr>
            <a:t>Старт про</a:t>
          </a:r>
          <a:r>
            <a:rPr lang="ru-RU" sz="1600" kern="1200" dirty="0" smtClean="0">
              <a:latin typeface="+mn-lt"/>
              <a:cs typeface="Times New Roman" panose="02020603050405020304" pitchFamily="18" charset="0"/>
            </a:rPr>
            <a:t>екта  </a:t>
          </a:r>
          <a:endParaRPr lang="ru-RU" sz="1600" kern="1200" dirty="0">
            <a:latin typeface="+mn-lt"/>
            <a:cs typeface="Times New Roman" panose="02020603050405020304" pitchFamily="18" charset="0"/>
          </a:endParaRPr>
        </a:p>
      </dsp:txBody>
      <dsp:txXfrm>
        <a:off x="573391" y="3310265"/>
        <a:ext cx="1326629" cy="938206"/>
      </dsp:txXfrm>
    </dsp:sp>
    <dsp:sp modelId="{8521F463-B48B-4D57-A2B7-962C6A13FA08}">
      <dsp:nvSpPr>
        <dsp:cNvPr id="0" name=""/>
        <dsp:cNvSpPr/>
      </dsp:nvSpPr>
      <dsp:spPr>
        <a:xfrm>
          <a:off x="1646197" y="2167598"/>
          <a:ext cx="252290" cy="252290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F3402-488A-47C0-BC2E-DACF992CDA10}">
      <dsp:nvSpPr>
        <dsp:cNvPr id="0" name=""/>
        <dsp:cNvSpPr/>
      </dsp:nvSpPr>
      <dsp:spPr>
        <a:xfrm>
          <a:off x="1772342" y="2293743"/>
          <a:ext cx="1324526" cy="1801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68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FF0000"/>
              </a:solidFill>
            </a:rPr>
            <a:t>7 класс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Эксперимент</a:t>
          </a:r>
        </a:p>
      </dsp:txBody>
      <dsp:txXfrm>
        <a:off x="1772342" y="2293743"/>
        <a:ext cx="1324526" cy="1801513"/>
      </dsp:txXfrm>
    </dsp:sp>
    <dsp:sp modelId="{7FB461AA-ED96-44FC-A712-687B9A5A3752}">
      <dsp:nvSpPr>
        <dsp:cNvPr id="0" name=""/>
        <dsp:cNvSpPr/>
      </dsp:nvSpPr>
      <dsp:spPr>
        <a:xfrm>
          <a:off x="2954955" y="1491932"/>
          <a:ext cx="334285" cy="334285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DF32D-813F-476B-8D20-538F5925066A}">
      <dsp:nvSpPr>
        <dsp:cNvPr id="0" name=""/>
        <dsp:cNvSpPr/>
      </dsp:nvSpPr>
      <dsp:spPr>
        <a:xfrm>
          <a:off x="2924280" y="1787437"/>
          <a:ext cx="1720162" cy="2436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13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8 класс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anose="02020603050405020304" pitchFamily="18" charset="0"/>
            </a:rPr>
            <a:t>Агитация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n-lt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924280" y="1787437"/>
        <a:ext cx="1720162" cy="2436183"/>
      </dsp:txXfrm>
    </dsp:sp>
    <dsp:sp modelId="{13AEEF2E-06CE-43E0-AB33-93BFD0FA50E4}">
      <dsp:nvSpPr>
        <dsp:cNvPr id="0" name=""/>
        <dsp:cNvSpPr/>
      </dsp:nvSpPr>
      <dsp:spPr>
        <a:xfrm>
          <a:off x="4380399" y="1044904"/>
          <a:ext cx="447816" cy="447816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61E22-60DC-4375-8D0F-37A968BD2B50}">
      <dsp:nvSpPr>
        <dsp:cNvPr id="0" name=""/>
        <dsp:cNvSpPr/>
      </dsp:nvSpPr>
      <dsp:spPr>
        <a:xfrm>
          <a:off x="4300414" y="1422026"/>
          <a:ext cx="1966723" cy="2826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289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9класс</a:t>
          </a:r>
          <a:r>
            <a:rPr lang="ru-RU" sz="1600" b="1" u="sng" kern="1200" dirty="0" smtClean="0">
              <a:latin typeface="+mn-lt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  <a:cs typeface="Times New Roman" panose="02020603050405020304" pitchFamily="18" charset="0"/>
            </a:rPr>
            <a:t>Исследовательская работа </a:t>
          </a:r>
        </a:p>
      </dsp:txBody>
      <dsp:txXfrm>
        <a:off x="4300414" y="1422026"/>
        <a:ext cx="1966723" cy="28264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7548C-37CC-41DD-8639-09F6E1357E2F}">
      <dsp:nvSpPr>
        <dsp:cNvPr id="0" name=""/>
        <dsp:cNvSpPr/>
      </dsp:nvSpPr>
      <dsp:spPr>
        <a:xfrm>
          <a:off x="1501771" y="0"/>
          <a:ext cx="4579766" cy="457976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Родители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932948" y="228988"/>
        <a:ext cx="1717412" cy="457976"/>
      </dsp:txXfrm>
    </dsp:sp>
    <dsp:sp modelId="{8E689135-7F94-40C4-BBFA-3409DF1FF0C5}">
      <dsp:nvSpPr>
        <dsp:cNvPr id="0" name=""/>
        <dsp:cNvSpPr/>
      </dsp:nvSpPr>
      <dsp:spPr>
        <a:xfrm>
          <a:off x="1728183" y="595990"/>
          <a:ext cx="3892801" cy="3892801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</a:rPr>
            <a:t>Учителя - предметники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835199" y="819826"/>
        <a:ext cx="1678770" cy="447672"/>
      </dsp:txXfrm>
    </dsp:sp>
    <dsp:sp modelId="{99CD66F2-F076-4DBD-B4AB-A8CAE88A5595}">
      <dsp:nvSpPr>
        <dsp:cNvPr id="0" name=""/>
        <dsp:cNvSpPr/>
      </dsp:nvSpPr>
      <dsp:spPr>
        <a:xfrm>
          <a:off x="2088224" y="1373929"/>
          <a:ext cx="3205836" cy="3205836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Классные руководители</a:t>
          </a:r>
        </a:p>
      </dsp:txBody>
      <dsp:txXfrm>
        <a:off x="2861632" y="1595132"/>
        <a:ext cx="1659020" cy="442405"/>
      </dsp:txXfrm>
    </dsp:sp>
    <dsp:sp modelId="{5ADCE4AF-4A36-4CD3-8884-58B85A86E514}">
      <dsp:nvSpPr>
        <dsp:cNvPr id="0" name=""/>
        <dsp:cNvSpPr/>
      </dsp:nvSpPr>
      <dsp:spPr>
        <a:xfrm>
          <a:off x="2304258" y="2060894"/>
          <a:ext cx="2518871" cy="2518871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Педагоги ДО</a:t>
          </a:r>
        </a:p>
      </dsp:txBody>
      <dsp:txXfrm>
        <a:off x="2883599" y="2287593"/>
        <a:ext cx="1360190" cy="453396"/>
      </dsp:txXfrm>
    </dsp:sp>
    <dsp:sp modelId="{E0C4463A-3E72-401E-80A0-11894681CEF5}">
      <dsp:nvSpPr>
        <dsp:cNvPr id="0" name=""/>
        <dsp:cNvSpPr/>
      </dsp:nvSpPr>
      <dsp:spPr>
        <a:xfrm>
          <a:off x="2664290" y="2747859"/>
          <a:ext cx="1831906" cy="1831906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</a:rPr>
            <a:t>Учитель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</a:rPr>
            <a:t>биологии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932566" y="3205836"/>
        <a:ext cx="1295353" cy="9159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2BE5D-618A-461C-8C62-D773EF33FDDA}">
      <dsp:nvSpPr>
        <dsp:cNvPr id="0" name=""/>
        <dsp:cNvSpPr/>
      </dsp:nvSpPr>
      <dsp:spPr>
        <a:xfrm>
          <a:off x="0" y="332889"/>
          <a:ext cx="7914548" cy="494659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0E74D-3C8D-4258-9438-D05EC5DA05B7}">
      <dsp:nvSpPr>
        <dsp:cNvPr id="0" name=""/>
        <dsp:cNvSpPr/>
      </dsp:nvSpPr>
      <dsp:spPr>
        <a:xfrm>
          <a:off x="779582" y="3964083"/>
          <a:ext cx="182034" cy="1820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9B65A-8465-4A8E-9084-14B94F462412}">
      <dsp:nvSpPr>
        <dsp:cNvPr id="0" name=""/>
        <dsp:cNvSpPr/>
      </dsp:nvSpPr>
      <dsp:spPr>
        <a:xfrm>
          <a:off x="719508" y="4270050"/>
          <a:ext cx="1664693" cy="1177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45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6 класс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rPr>
            <a:t>Старт про</a:t>
          </a:r>
          <a:r>
            <a:rPr lang="ru-RU" sz="1600" b="1" kern="1200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rPr>
            <a:t>екта , </a:t>
          </a:r>
          <a:r>
            <a:rPr lang="ru-RU" sz="1600" kern="1200" dirty="0" smtClean="0">
              <a:latin typeface="+mn-lt"/>
              <a:cs typeface="Times New Roman" panose="02020603050405020304" pitchFamily="18" charset="0"/>
            </a:rPr>
            <a:t>мероприятия по формированию эмоциональной причастности к проблеме  </a:t>
          </a:r>
          <a:endParaRPr lang="ru-RU" sz="1600" kern="1200" dirty="0">
            <a:latin typeface="+mn-lt"/>
            <a:cs typeface="Times New Roman" panose="02020603050405020304" pitchFamily="18" charset="0"/>
          </a:endParaRPr>
        </a:p>
      </dsp:txBody>
      <dsp:txXfrm>
        <a:off x="719508" y="4270050"/>
        <a:ext cx="1664693" cy="1177289"/>
      </dsp:txXfrm>
    </dsp:sp>
    <dsp:sp modelId="{8521F463-B48B-4D57-A2B7-962C6A13FA08}">
      <dsp:nvSpPr>
        <dsp:cNvPr id="0" name=""/>
        <dsp:cNvSpPr/>
      </dsp:nvSpPr>
      <dsp:spPr>
        <a:xfrm>
          <a:off x="2065697" y="2813506"/>
          <a:ext cx="316581" cy="316581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F3402-488A-47C0-BC2E-DACF992CDA10}">
      <dsp:nvSpPr>
        <dsp:cNvPr id="0" name=""/>
        <dsp:cNvSpPr/>
      </dsp:nvSpPr>
      <dsp:spPr>
        <a:xfrm>
          <a:off x="2269977" y="3024288"/>
          <a:ext cx="1662055" cy="2260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75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FF0000"/>
              </a:solidFill>
            </a:rPr>
            <a:t>7 класс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</a:rPr>
            <a:t>Эксперимент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Мастер – классы по изготовлению бумаги (факты по затратам ресурсов)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Мастер – классы по оригами</a:t>
          </a:r>
          <a:endParaRPr lang="ru-RU" sz="1600" kern="1200" dirty="0"/>
        </a:p>
      </dsp:txBody>
      <dsp:txXfrm>
        <a:off x="2269977" y="3024288"/>
        <a:ext cx="1662055" cy="2260592"/>
      </dsp:txXfrm>
    </dsp:sp>
    <dsp:sp modelId="{7FB461AA-ED96-44FC-A712-687B9A5A3752}">
      <dsp:nvSpPr>
        <dsp:cNvPr id="0" name=""/>
        <dsp:cNvSpPr/>
      </dsp:nvSpPr>
      <dsp:spPr>
        <a:xfrm>
          <a:off x="3707965" y="1965660"/>
          <a:ext cx="419471" cy="419471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DF32D-813F-476B-8D20-538F5925066A}">
      <dsp:nvSpPr>
        <dsp:cNvPr id="0" name=""/>
        <dsp:cNvSpPr/>
      </dsp:nvSpPr>
      <dsp:spPr>
        <a:xfrm>
          <a:off x="3808687" y="2314519"/>
          <a:ext cx="2158510" cy="3056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6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8 класс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rPr>
            <a:t>Агитация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anose="02020603050405020304" pitchFamily="18" charset="0"/>
            </a:rPr>
            <a:t>Разработка информационных листовок для школьного стенда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n-lt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3808687" y="2314519"/>
        <a:ext cx="2158510" cy="3056994"/>
      </dsp:txXfrm>
    </dsp:sp>
    <dsp:sp modelId="{13AEEF2E-06CE-43E0-AB33-93BFD0FA50E4}">
      <dsp:nvSpPr>
        <dsp:cNvPr id="0" name=""/>
        <dsp:cNvSpPr/>
      </dsp:nvSpPr>
      <dsp:spPr>
        <a:xfrm>
          <a:off x="5496653" y="1404716"/>
          <a:ext cx="561932" cy="561932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61E22-60DC-4375-8D0F-37A968BD2B50}">
      <dsp:nvSpPr>
        <dsp:cNvPr id="0" name=""/>
        <dsp:cNvSpPr/>
      </dsp:nvSpPr>
      <dsp:spPr>
        <a:xfrm>
          <a:off x="5396286" y="1895683"/>
          <a:ext cx="2467902" cy="3546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7757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9класс</a:t>
          </a:r>
          <a:r>
            <a:rPr lang="ru-RU" sz="1600" b="1" u="sng" kern="1200" dirty="0" smtClean="0">
              <a:latin typeface="+mn-lt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rPr>
            <a:t>Исследовательская работа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  <a:cs typeface="Times New Roman" panose="02020603050405020304" pitchFamily="18" charset="0"/>
            </a:rPr>
            <a:t>«Экономия бумаги как фактор природопользования</a:t>
          </a:r>
          <a:r>
            <a:rPr lang="ru-RU" sz="1600" kern="1200" dirty="0" smtClean="0">
              <a:latin typeface="+mn-lt"/>
            </a:rPr>
            <a:t>»</a:t>
          </a:r>
          <a:endParaRPr lang="ru-RU" sz="1600" kern="1200" dirty="0">
            <a:latin typeface="+mn-lt"/>
          </a:endParaRPr>
        </a:p>
      </dsp:txBody>
      <dsp:txXfrm>
        <a:off x="5396286" y="1895683"/>
        <a:ext cx="2467902" cy="35467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70FFA-9720-47D1-89C2-4D4875D40F26}">
      <dsp:nvSpPr>
        <dsp:cNvPr id="0" name=""/>
        <dsp:cNvSpPr/>
      </dsp:nvSpPr>
      <dsp:spPr>
        <a:xfrm>
          <a:off x="3124417" y="3776914"/>
          <a:ext cx="138096" cy="13809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87077E-BCD3-4D81-97DF-7134F02B13B5}">
      <dsp:nvSpPr>
        <dsp:cNvPr id="0" name=""/>
        <dsp:cNvSpPr/>
      </dsp:nvSpPr>
      <dsp:spPr>
        <a:xfrm>
          <a:off x="2864106" y="3902226"/>
          <a:ext cx="138096" cy="138096"/>
        </a:xfrm>
        <a:prstGeom prst="ellipse">
          <a:avLst/>
        </a:prstGeom>
        <a:solidFill>
          <a:schemeClr val="accent5">
            <a:hueOff val="-903080"/>
            <a:satOff val="3619"/>
            <a:lumOff val="784"/>
            <a:alphaOff val="0"/>
          </a:schemeClr>
        </a:solidFill>
        <a:ln w="25400" cap="flat" cmpd="sng" algn="ctr">
          <a:solidFill>
            <a:schemeClr val="accent5">
              <a:hueOff val="-903080"/>
              <a:satOff val="3619"/>
              <a:lumOff val="78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152FCE-A999-44A3-8057-7EB27294B57B}">
      <dsp:nvSpPr>
        <dsp:cNvPr id="0" name=""/>
        <dsp:cNvSpPr/>
      </dsp:nvSpPr>
      <dsp:spPr>
        <a:xfrm>
          <a:off x="2591365" y="4001208"/>
          <a:ext cx="138096" cy="138096"/>
        </a:xfrm>
        <a:prstGeom prst="ellipse">
          <a:avLst/>
        </a:prstGeom>
        <a:solidFill>
          <a:schemeClr val="accent5">
            <a:hueOff val="-1806159"/>
            <a:satOff val="7238"/>
            <a:lumOff val="1569"/>
            <a:alphaOff val="0"/>
          </a:schemeClr>
        </a:solidFill>
        <a:ln w="25400" cap="flat" cmpd="sng" algn="ctr">
          <a:solidFill>
            <a:schemeClr val="accent5">
              <a:hueOff val="-1806159"/>
              <a:satOff val="7238"/>
              <a:lumOff val="156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344F4D-3414-40D0-AD1F-BD4DD189D5D9}">
      <dsp:nvSpPr>
        <dsp:cNvPr id="0" name=""/>
        <dsp:cNvSpPr/>
      </dsp:nvSpPr>
      <dsp:spPr>
        <a:xfrm>
          <a:off x="4374190" y="2326322"/>
          <a:ext cx="138096" cy="138096"/>
        </a:xfrm>
        <a:prstGeom prst="ellipse">
          <a:avLst/>
        </a:prstGeom>
        <a:solidFill>
          <a:schemeClr val="accent5">
            <a:hueOff val="-2709239"/>
            <a:satOff val="10858"/>
            <a:lumOff val="2353"/>
            <a:alphaOff val="0"/>
          </a:schemeClr>
        </a:solidFill>
        <a:ln w="25400" cap="flat" cmpd="sng" algn="ctr">
          <a:solidFill>
            <a:schemeClr val="accent5">
              <a:hueOff val="-2709239"/>
              <a:satOff val="10858"/>
              <a:lumOff val="235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A21307-BB14-46B9-9023-FBC8CCF77024}">
      <dsp:nvSpPr>
        <dsp:cNvPr id="0" name=""/>
        <dsp:cNvSpPr/>
      </dsp:nvSpPr>
      <dsp:spPr>
        <a:xfrm>
          <a:off x="4269236" y="2581334"/>
          <a:ext cx="138096" cy="138096"/>
        </a:xfrm>
        <a:prstGeom prst="ellipse">
          <a:avLst/>
        </a:prstGeom>
        <a:solidFill>
          <a:schemeClr val="accent5">
            <a:hueOff val="-3612319"/>
            <a:satOff val="14477"/>
            <a:lumOff val="3137"/>
            <a:alphaOff val="0"/>
          </a:schemeClr>
        </a:solidFill>
        <a:ln w="25400" cap="flat" cmpd="sng" algn="ctr">
          <a:solidFill>
            <a:schemeClr val="accent5">
              <a:hueOff val="-3612319"/>
              <a:satOff val="14477"/>
              <a:lumOff val="313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49662F-2AC2-4273-9FD6-354E4A176775}">
      <dsp:nvSpPr>
        <dsp:cNvPr id="0" name=""/>
        <dsp:cNvSpPr/>
      </dsp:nvSpPr>
      <dsp:spPr>
        <a:xfrm>
          <a:off x="4194664" y="406664"/>
          <a:ext cx="138096" cy="138096"/>
        </a:xfrm>
        <a:prstGeom prst="ellipse">
          <a:avLst/>
        </a:prstGeom>
        <a:solidFill>
          <a:schemeClr val="accent5">
            <a:hueOff val="-4515398"/>
            <a:satOff val="18096"/>
            <a:lumOff val="3922"/>
            <a:alphaOff val="0"/>
          </a:schemeClr>
        </a:solidFill>
        <a:ln w="25400" cap="flat" cmpd="sng" algn="ctr">
          <a:solidFill>
            <a:schemeClr val="accent5">
              <a:hueOff val="-4515398"/>
              <a:satOff val="18096"/>
              <a:lumOff val="392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AF0733-BD67-46C0-A7BB-DC3DCEF41A0A}">
      <dsp:nvSpPr>
        <dsp:cNvPr id="0" name=""/>
        <dsp:cNvSpPr/>
      </dsp:nvSpPr>
      <dsp:spPr>
        <a:xfrm>
          <a:off x="4386618" y="284766"/>
          <a:ext cx="138096" cy="138096"/>
        </a:xfrm>
        <a:prstGeom prst="ellipse">
          <a:avLst/>
        </a:prstGeom>
        <a:solidFill>
          <a:schemeClr val="accent5">
            <a:hueOff val="-5418478"/>
            <a:satOff val="21715"/>
            <a:lumOff val="4706"/>
            <a:alphaOff val="0"/>
          </a:schemeClr>
        </a:solidFill>
        <a:ln w="25400" cap="flat" cmpd="sng" algn="ctr">
          <a:solidFill>
            <a:schemeClr val="accent5">
              <a:hueOff val="-5418478"/>
              <a:satOff val="21715"/>
              <a:lumOff val="470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BF7642-673E-4ECF-956B-C73DC3E56D80}">
      <dsp:nvSpPr>
        <dsp:cNvPr id="0" name=""/>
        <dsp:cNvSpPr/>
      </dsp:nvSpPr>
      <dsp:spPr>
        <a:xfrm>
          <a:off x="4578572" y="162867"/>
          <a:ext cx="138096" cy="138096"/>
        </a:xfrm>
        <a:prstGeom prst="ellipse">
          <a:avLst/>
        </a:prstGeom>
        <a:solidFill>
          <a:schemeClr val="accent5">
            <a:hueOff val="-6321557"/>
            <a:satOff val="25334"/>
            <a:lumOff val="5491"/>
            <a:alphaOff val="0"/>
          </a:schemeClr>
        </a:solidFill>
        <a:ln w="25400" cap="flat" cmpd="sng" algn="ctr">
          <a:solidFill>
            <a:schemeClr val="accent5">
              <a:hueOff val="-6321557"/>
              <a:satOff val="25334"/>
              <a:lumOff val="549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0CEE6D-E8D9-4CA9-A039-4F062E92284A}">
      <dsp:nvSpPr>
        <dsp:cNvPr id="0" name=""/>
        <dsp:cNvSpPr/>
      </dsp:nvSpPr>
      <dsp:spPr>
        <a:xfrm>
          <a:off x="4770526" y="284766"/>
          <a:ext cx="138096" cy="138096"/>
        </a:xfrm>
        <a:prstGeom prst="ellipse">
          <a:avLst/>
        </a:prstGeom>
        <a:solidFill>
          <a:schemeClr val="accent5">
            <a:hueOff val="-7224638"/>
            <a:satOff val="28953"/>
            <a:lumOff val="6275"/>
            <a:alphaOff val="0"/>
          </a:schemeClr>
        </a:solidFill>
        <a:ln w="25400" cap="flat" cmpd="sng" algn="ctr">
          <a:solidFill>
            <a:schemeClr val="accent5">
              <a:hueOff val="-7224638"/>
              <a:satOff val="28953"/>
              <a:lumOff val="627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6DF0E0-C68F-4A23-9DEE-1325F1421D06}">
      <dsp:nvSpPr>
        <dsp:cNvPr id="0" name=""/>
        <dsp:cNvSpPr/>
      </dsp:nvSpPr>
      <dsp:spPr>
        <a:xfrm>
          <a:off x="4962480" y="406664"/>
          <a:ext cx="138096" cy="138096"/>
        </a:xfrm>
        <a:prstGeom prst="ellipse">
          <a:avLst/>
        </a:prstGeom>
        <a:solidFill>
          <a:schemeClr val="accent5">
            <a:hueOff val="-8127717"/>
            <a:satOff val="32573"/>
            <a:lumOff val="7059"/>
            <a:alphaOff val="0"/>
          </a:schemeClr>
        </a:solidFill>
        <a:ln w="25400" cap="flat" cmpd="sng" algn="ctr">
          <a:solidFill>
            <a:schemeClr val="accent5">
              <a:hueOff val="-8127717"/>
              <a:satOff val="32573"/>
              <a:lumOff val="705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9103D0-38AD-4DB2-B77B-9DCBB00F6403}">
      <dsp:nvSpPr>
        <dsp:cNvPr id="0" name=""/>
        <dsp:cNvSpPr/>
      </dsp:nvSpPr>
      <dsp:spPr>
        <a:xfrm>
          <a:off x="4578572" y="419829"/>
          <a:ext cx="138096" cy="138096"/>
        </a:xfrm>
        <a:prstGeom prst="ellipse">
          <a:avLst/>
        </a:prstGeom>
        <a:solidFill>
          <a:schemeClr val="accent5">
            <a:hueOff val="-9030797"/>
            <a:satOff val="36192"/>
            <a:lumOff val="7844"/>
            <a:alphaOff val="0"/>
          </a:schemeClr>
        </a:solidFill>
        <a:ln w="25400" cap="flat" cmpd="sng" algn="ctr">
          <a:solidFill>
            <a:schemeClr val="accent5">
              <a:hueOff val="-9030797"/>
              <a:satOff val="36192"/>
              <a:lumOff val="784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026BF3-69B9-4629-A779-EA8D012CEE72}">
      <dsp:nvSpPr>
        <dsp:cNvPr id="0" name=""/>
        <dsp:cNvSpPr/>
      </dsp:nvSpPr>
      <dsp:spPr>
        <a:xfrm>
          <a:off x="4578572" y="677279"/>
          <a:ext cx="138096" cy="138096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B299DC-C67D-4069-8045-86FF5496C8E5}">
      <dsp:nvSpPr>
        <dsp:cNvPr id="0" name=""/>
        <dsp:cNvSpPr/>
      </dsp:nvSpPr>
      <dsp:spPr>
        <a:xfrm>
          <a:off x="131587" y="4457904"/>
          <a:ext cx="2978738" cy="7986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050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Городская </a:t>
          </a:r>
          <a:r>
            <a:rPr lang="ru-RU" sz="1400" kern="1200" dirty="0" smtClean="0">
              <a:solidFill>
                <a:schemeClr val="tx1"/>
              </a:solidFill>
            </a:rPr>
            <a:t>краеведческая конференция «Знать, любить, беречь!» </a:t>
          </a:r>
          <a:r>
            <a:rPr lang="ru-RU" sz="1400" b="1" kern="1200" dirty="0" smtClean="0">
              <a:solidFill>
                <a:schemeClr val="tx1"/>
              </a:solidFill>
            </a:rPr>
            <a:t>ДДТ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170575" y="4496892"/>
        <a:ext cx="2900762" cy="720703"/>
      </dsp:txXfrm>
    </dsp:sp>
    <dsp:sp modelId="{7A9DC4E1-67A8-44B6-8B65-8575219A4320}">
      <dsp:nvSpPr>
        <dsp:cNvPr id="0" name=""/>
        <dsp:cNvSpPr/>
      </dsp:nvSpPr>
      <dsp:spPr>
        <a:xfrm>
          <a:off x="720077" y="3240358"/>
          <a:ext cx="1380963" cy="138086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7702844-D575-4C7D-8982-C3203C316232}">
      <dsp:nvSpPr>
        <dsp:cNvPr id="0" name=""/>
        <dsp:cNvSpPr/>
      </dsp:nvSpPr>
      <dsp:spPr>
        <a:xfrm>
          <a:off x="4600752" y="3950107"/>
          <a:ext cx="2978738" cy="798679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050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smtClean="0">
              <a:solidFill>
                <a:schemeClr val="tx1"/>
              </a:solidFill>
            </a:rPr>
            <a:t>Областной </a:t>
          </a:r>
          <a:r>
            <a:rPr lang="ru-RU" sz="1400" kern="1200" dirty="0" smtClean="0">
              <a:solidFill>
                <a:schemeClr val="tx1"/>
              </a:solidFill>
            </a:rPr>
            <a:t>экологический форум «Зеленая планета – 2012» , </a:t>
          </a:r>
          <a:r>
            <a:rPr lang="ru-RU" sz="1400" b="1" kern="1200" dirty="0" err="1" smtClean="0">
              <a:solidFill>
                <a:schemeClr val="tx1"/>
              </a:solidFill>
            </a:rPr>
            <a:t>г.Тюмень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4639740" y="3989095"/>
        <a:ext cx="2900762" cy="720703"/>
      </dsp:txXfrm>
    </dsp:sp>
    <dsp:sp modelId="{88530F00-3F15-4B3B-B41B-13E5CB35DD44}">
      <dsp:nvSpPr>
        <dsp:cNvPr id="0" name=""/>
        <dsp:cNvSpPr/>
      </dsp:nvSpPr>
      <dsp:spPr>
        <a:xfrm>
          <a:off x="2736298" y="2070379"/>
          <a:ext cx="1380963" cy="138086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80253A-D2AC-4CFC-8A91-377024413044}">
      <dsp:nvSpPr>
        <dsp:cNvPr id="0" name=""/>
        <dsp:cNvSpPr/>
      </dsp:nvSpPr>
      <dsp:spPr>
        <a:xfrm>
          <a:off x="5532196" y="1124864"/>
          <a:ext cx="2978738" cy="798679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050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Международный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 </a:t>
          </a:r>
          <a:r>
            <a:rPr lang="ru-RU" sz="1200" kern="1200" dirty="0" smtClean="0">
              <a:solidFill>
                <a:schemeClr val="tx1"/>
              </a:solidFill>
            </a:rPr>
            <a:t>экологический форум «Одна планета – одно будущее»,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г. Ханты – </a:t>
          </a:r>
          <a:r>
            <a:rPr lang="ru-RU" sz="1200" b="1" kern="1200" dirty="0" err="1" smtClean="0">
              <a:solidFill>
                <a:schemeClr val="tx1"/>
              </a:solidFill>
            </a:rPr>
            <a:t>Мансийск</a:t>
          </a:r>
          <a:r>
            <a:rPr lang="ru-RU" sz="1200" b="1" kern="1200" dirty="0" smtClean="0">
              <a:solidFill>
                <a:schemeClr val="tx1"/>
              </a:solidFill>
            </a:rPr>
            <a:t>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5571184" y="1163852"/>
        <a:ext cx="2900762" cy="720703"/>
      </dsp:txXfrm>
    </dsp:sp>
    <dsp:sp modelId="{A5CE835E-6F9C-49CE-ABF3-27B66D8836BA}">
      <dsp:nvSpPr>
        <dsp:cNvPr id="0" name=""/>
        <dsp:cNvSpPr/>
      </dsp:nvSpPr>
      <dsp:spPr>
        <a:xfrm>
          <a:off x="3888436" y="533468"/>
          <a:ext cx="1380963" cy="138086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8B6C63-AB32-4577-9824-12D62D2F2FCD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9CCB79-B600-4BFB-B5FB-7B492B4090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112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A4F22-6FE1-4CBA-B659-3812483CB759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EAB31-8924-41EE-88B8-401F54051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7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71349-A402-4621-88C4-950A97C4493B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9C35-09CD-4B34-B3BD-6614FF87F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1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3BFCC-CA5E-47A4-A2EA-D226C2FE61BF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1289-962B-4961-A79D-EC9AAF49C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27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EE9B2-1C01-4E3C-9607-E393543C20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949C0-9E10-4E76-95AA-0755C2DE7B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58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79250-4326-47D2-BC2E-06CA3E0679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25393-68CF-48F1-8CEE-427C03B76D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51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DAE90-C5D1-4411-BD82-CE20BAEDB8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7BB13-C11D-4E01-B13B-DE49788114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4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755FD-D0E9-4BF9-B785-663C678DB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6FDA2-A06B-4D7C-92FE-91ED9E7BE5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5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855A1-FD4F-42DA-B42E-0600F9836A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14571-2B05-4E70-8442-FDBFBE79BE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62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60D9-6DE4-45FF-83BA-13D999DC2E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0ECD2-E624-4E42-9C0F-E3D0B9B37D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98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80AC4-DA53-474E-9B46-D97F91B10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B03A9-45AC-4E6C-ABBE-355762630A6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73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9C935-FD95-466F-9065-7C1FCA6341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71DF3-DD88-459E-9CD1-49CDA5A3B39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7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8A5B6-B730-4FAD-91FC-837F22430B18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A0247-51EF-41A2-BDC3-5A4A93DC4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910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B2443-FE9D-419F-9D24-CD057696D40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4BDB4-859D-4731-ADC5-385DC167D22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43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49330-468B-4866-9F51-2BEA4A8A73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27CA0-CAE6-47AA-B9FA-05F0B62D7F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79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469C9-1A37-4EAD-ADC7-740995C492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3066D-A35A-4CF4-AE2A-24E52BA012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9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1FAA3-A4F4-4F62-B03D-B568A68F4A8E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A6E96-03D9-43FF-B270-238B7D0DC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10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9B73B-20B9-43A9-ADF8-73ABD6E238B2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C1CCD-960D-4CE2-905E-66E54F3C5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88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756D2-CEBC-4347-8A9D-1E552C3E2994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6BA00-6768-4240-B343-0318C1808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0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D6B15-2BE5-419A-B1BB-5D2B9A9E7C8A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AA766-8477-4173-9D57-13FA1E50E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12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F8364-8050-46FB-82A7-8E7C2BBD6DF6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B5DB5-B5A4-48A0-9D4B-11CB478E3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487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75D92-59F3-40B4-9287-668B60B8E9FA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1746A-0397-4E1F-B105-974E3854E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01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9A194-AC8F-4D07-8B7D-DFE4E9899ED8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8AF5F-F47D-4BE5-9828-BB371C4D3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0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47AFFB-477E-480C-893E-19040E0675AE}" type="datetimeFigureOut">
              <a:rPr lang="ru-RU"/>
              <a:pPr>
                <a:defRPr/>
              </a:pPr>
              <a:t>12.08.2014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DC65F4-B6AA-4672-B3F0-CE4D13A23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6FCC9E-467B-4B2B-90F4-59D16E1265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734F37-FD41-4CE2-BF2D-034D5894FF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6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9.xml"/><Relationship Id="rId10" Type="http://schemas.openxmlformats.org/officeDocument/2006/relationships/image" Target="../media/image25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0.e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://nsportal.ru/lenam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C:\Users\Дмитрий\Desktop\шап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939" y="116632"/>
            <a:ext cx="826244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Sony Vaio\Pictures\портрет Люф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118" y="1700808"/>
            <a:ext cx="2701874" cy="405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784976" cy="655272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106043" y="1167134"/>
            <a:ext cx="5688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КОНКУРСНОЕ ЗАДАНИЕ «МЕТОДИЧЕСКИЙ СЕМИНАР»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5082" y="2348880"/>
            <a:ext cx="595266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ctr">
              <a:lnSpc>
                <a:spcPct val="150000"/>
              </a:lnSpc>
              <a:spcAft>
                <a:spcPts val="0"/>
              </a:spcAft>
            </a:pPr>
            <a:r>
              <a:rPr lang="ru-RU" sz="26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«Проектная 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ea typeface="Times New Roman"/>
              </a:rPr>
              <a:t>деятельность учащихся на уроках и внеурочное время в </a:t>
            </a:r>
            <a:r>
              <a:rPr lang="ru-RU" sz="26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рамках </a:t>
            </a:r>
            <a:r>
              <a:rPr lang="ru-RU" sz="2600" b="1" dirty="0">
                <a:solidFill>
                  <a:srgbClr val="0070C0"/>
                </a:solidFill>
                <a:latin typeface="Times New Roman"/>
                <a:ea typeface="Times New Roman"/>
              </a:rPr>
              <a:t>реализации </a:t>
            </a:r>
            <a:r>
              <a:rPr lang="ru-RU" sz="26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ФГОС»</a:t>
            </a:r>
            <a:endParaRPr lang="ru-RU" sz="2600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5013176"/>
            <a:ext cx="501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Люфт Елена Валерьевна,</a:t>
            </a:r>
          </a:p>
          <a:p>
            <a:pPr algn="ctr"/>
            <a:r>
              <a:rPr lang="ru-RU" dirty="0" smtClean="0"/>
              <a:t>Ханты-Мансийский автономный округ - Югра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8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/>
          </p:cNvSpPr>
          <p:nvPr>
            <p:ph type="body" idx="4294967295"/>
          </p:nvPr>
        </p:nvSpPr>
        <p:spPr>
          <a:xfrm>
            <a:off x="179512" y="116632"/>
            <a:ext cx="8830848" cy="6385366"/>
          </a:xfrm>
          <a:solidFill>
            <a:schemeClr val="bg1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Этапы формирования навыков  </a:t>
            </a:r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проектной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 </a:t>
            </a: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деятельности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86565415"/>
              </p:ext>
            </p:extLst>
          </p:nvPr>
        </p:nvGraphicFramePr>
        <p:xfrm>
          <a:off x="395536" y="1196752"/>
          <a:ext cx="842493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8712" y="0"/>
            <a:ext cx="460574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Этапы проекта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-1188640" y="764704"/>
          <a:ext cx="961256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40" name="TextBox 10"/>
          <p:cNvSpPr txBox="1">
            <a:spLocks noChangeArrowheads="1"/>
          </p:cNvSpPr>
          <p:nvPr/>
        </p:nvSpPr>
        <p:spPr bwMode="auto">
          <a:xfrm>
            <a:off x="6659563" y="5019675"/>
            <a:ext cx="22415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800" smtClean="0">
                <a:solidFill>
                  <a:prstClr val="black"/>
                </a:solidFill>
              </a:rPr>
              <a:t>Старт проекта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800" smtClean="0">
                <a:solidFill>
                  <a:prstClr val="black"/>
                </a:solidFill>
              </a:rPr>
              <a:t>Исследование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800" smtClean="0">
                <a:solidFill>
                  <a:prstClr val="black"/>
                </a:solidFill>
              </a:rPr>
              <a:t>Информирование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800" smtClean="0">
                <a:solidFill>
                  <a:prstClr val="black"/>
                </a:solidFill>
              </a:rPr>
              <a:t>Агитация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800" smtClean="0">
                <a:solidFill>
                  <a:prstClr val="black"/>
                </a:solidFill>
              </a:rPr>
              <a:t>Мотивация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800" smtClean="0">
                <a:solidFill>
                  <a:prstClr val="black"/>
                </a:solidFill>
              </a:rPr>
              <a:t>Рефлексия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950" y="115888"/>
            <a:ext cx="8928100" cy="655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400926"/>
            <a:ext cx="3785493" cy="222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ИЛИ 6"/>
          <p:cNvSpPr/>
          <p:nvPr/>
        </p:nvSpPr>
        <p:spPr>
          <a:xfrm rot="19228661" flipV="1">
            <a:off x="63801" y="5691762"/>
            <a:ext cx="432048" cy="410015"/>
          </a:xfrm>
          <a:prstGeom prst="flowChar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9739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1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2.2photo.ru/medium/7/0/388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4703043" cy="313770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64470682"/>
              </p:ext>
            </p:extLst>
          </p:nvPr>
        </p:nvGraphicFramePr>
        <p:xfrm>
          <a:off x="-996391" y="1988840"/>
          <a:ext cx="10153128" cy="477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3557" y="115888"/>
            <a:ext cx="86410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От замысла к действию: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Командные роли в проекте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388" y="115888"/>
            <a:ext cx="8785225" cy="662622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21549" y="1014912"/>
            <a:ext cx="81009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Те, кто работает вместе, одержат победу, идет ли речь о </a:t>
            </a:r>
            <a:r>
              <a:rPr lang="ru-RU" dirty="0" smtClean="0"/>
              <a:t>игре </a:t>
            </a:r>
            <a:r>
              <a:rPr lang="ru-RU" dirty="0"/>
              <a:t>футбольной команды или о решении проблем современного общества</a:t>
            </a:r>
            <a:r>
              <a:rPr lang="ru-RU" dirty="0" smtClean="0"/>
              <a:t>. </a:t>
            </a:r>
          </a:p>
          <a:p>
            <a:pPr algn="r"/>
            <a:r>
              <a:rPr lang="ru-RU" i="1" dirty="0" err="1" smtClean="0"/>
              <a:t>Винс</a:t>
            </a:r>
            <a:r>
              <a:rPr lang="ru-RU" i="1" dirty="0" smtClean="0"/>
              <a:t> </a:t>
            </a:r>
            <a:r>
              <a:rPr lang="ru-RU" i="1" dirty="0" err="1" smtClean="0"/>
              <a:t>Ломбарди</a:t>
            </a:r>
            <a:endParaRPr lang="ru-RU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77260874"/>
              </p:ext>
            </p:extLst>
          </p:nvPr>
        </p:nvGraphicFramePr>
        <p:xfrm>
          <a:off x="2680994" y="2420616"/>
          <a:ext cx="630727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84672441"/>
              </p:ext>
            </p:extLst>
          </p:nvPr>
        </p:nvGraphicFramePr>
        <p:xfrm>
          <a:off x="-1548680" y="1111285"/>
          <a:ext cx="6768752" cy="4579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1106" y="116633"/>
            <a:ext cx="806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Схема организации с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оциальной проектной деятельности во внеурочное время  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388" y="116633"/>
            <a:ext cx="8785225" cy="6552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4026893" y="980728"/>
            <a:ext cx="48919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dirty="0" smtClean="0">
                <a:solidFill>
                  <a:srgbClr val="FF0000"/>
                </a:solidFill>
                <a:latin typeface="Arial" charset="0"/>
              </a:rPr>
              <a:t>«</a:t>
            </a:r>
            <a:r>
              <a:rPr lang="ru-RU" altLang="ru-RU" sz="2400" dirty="0">
                <a:solidFill>
                  <a:srgbClr val="FF0000"/>
                </a:solidFill>
                <a:latin typeface="Arial" charset="0"/>
              </a:rPr>
              <a:t>Волновой метод</a:t>
            </a:r>
            <a:r>
              <a:rPr lang="ru-RU" altLang="ru-RU" sz="2400" dirty="0" smtClean="0">
                <a:solidFill>
                  <a:srgbClr val="FF0000"/>
                </a:solidFill>
                <a:latin typeface="Arial" charset="0"/>
              </a:rPr>
              <a:t>»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dirty="0">
                <a:latin typeface="Arial" charset="0"/>
              </a:rPr>
              <a:t>о</a:t>
            </a:r>
            <a:r>
              <a:rPr lang="ru-RU" altLang="ru-RU" sz="1800" dirty="0" smtClean="0">
                <a:latin typeface="Arial" charset="0"/>
              </a:rPr>
              <a:t>рганизация проекта начинается на уроке, затем  в реализацию проекта включается как можно больше участников, заинтересованных в решении проблемы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427984" y="2550388"/>
            <a:ext cx="424847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ru-RU" altLang="ru-RU" sz="2400" dirty="0" smtClean="0">
                <a:solidFill>
                  <a:srgbClr val="FF0000"/>
                </a:solidFill>
                <a:latin typeface="Arial" charset="0"/>
              </a:rPr>
              <a:t>. </a:t>
            </a:r>
            <a:r>
              <a:rPr lang="ru-RU" altLang="ru-RU" sz="2400" dirty="0">
                <a:solidFill>
                  <a:srgbClr val="FF0000"/>
                </a:solidFill>
                <a:latin typeface="Arial" charset="0"/>
              </a:rPr>
              <a:t>Метод «Цепочка</a:t>
            </a:r>
            <a:r>
              <a:rPr lang="ru-RU" altLang="ru-RU" sz="2400" dirty="0" smtClean="0">
                <a:solidFill>
                  <a:srgbClr val="FF0000"/>
                </a:solidFill>
                <a:latin typeface="Arial" charset="0"/>
              </a:rPr>
              <a:t>» - </a:t>
            </a:r>
            <a:r>
              <a:rPr lang="ru-RU" altLang="ru-RU" sz="1800" dirty="0" smtClean="0">
                <a:latin typeface="Arial" charset="0"/>
              </a:rPr>
              <a:t>группа учащихся из разных параллелей реализует  определенный этап проекта. </a:t>
            </a:r>
            <a:endParaRPr lang="ru-RU" altLang="ru-RU" sz="1800" dirty="0">
              <a:latin typeface="Arial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557283" y="4797152"/>
            <a:ext cx="3831141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4179366"/>
              </p:ext>
            </p:extLst>
          </p:nvPr>
        </p:nvGraphicFramePr>
        <p:xfrm>
          <a:off x="761921" y="548728"/>
          <a:ext cx="7914548" cy="5518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1825" y="552200"/>
            <a:ext cx="609042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«Экономь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бумагу – спаси лес!»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388" y="188913"/>
            <a:ext cx="8713787" cy="648017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226460" y="1151453"/>
            <a:ext cx="6661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/>
              <a:t>Эколого</a:t>
            </a:r>
            <a:r>
              <a:rPr lang="ru-RU" altLang="ru-RU" sz="1800" dirty="0"/>
              <a:t> – краеведческое объединение «Туесок»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Руководители: Люфт Е.В., </a:t>
            </a:r>
            <a:r>
              <a:rPr lang="ru-RU" altLang="ru-RU" sz="1800" dirty="0" err="1"/>
              <a:t>Туровская</a:t>
            </a:r>
            <a:r>
              <a:rPr lang="ru-RU" altLang="ru-RU" sz="1800" dirty="0"/>
              <a:t> О.Ф. (педагог – библиотекарь)</a:t>
            </a:r>
          </a:p>
        </p:txBody>
      </p:sp>
      <p:pic>
        <p:nvPicPr>
          <p:cNvPr id="14" name="Picture 4" descr="DSC084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2277" y="4257464"/>
            <a:ext cx="4224338" cy="23812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" name="Picture 3" descr="H:\Знай свой край\DSC06521.JPG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 l="11964" r="7472"/>
          <a:stretch/>
        </p:blipFill>
        <p:spPr bwMode="auto">
          <a:xfrm rot="20462421">
            <a:off x="-426916" y="1891065"/>
            <a:ext cx="3653804" cy="2556084"/>
          </a:xfrm>
          <a:prstGeom prst="rect">
            <a:avLst/>
          </a:prstGeom>
          <a:ln>
            <a:noFill/>
          </a:ln>
          <a:effectLst>
            <a:softEdge rad="635000"/>
          </a:effectLst>
          <a:extLst/>
        </p:spPr>
      </p:pic>
      <p:pic>
        <p:nvPicPr>
          <p:cNvPr id="35851" name="Picture 11" descr="C:\Users\Sony Vaio\Pictures\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21" y="271679"/>
            <a:ext cx="2345794" cy="175954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863" y="278218"/>
            <a:ext cx="406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Социальный экологический  проект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179511" y="188640"/>
            <a:ext cx="8784977" cy="6480720"/>
          </a:xfrm>
          <a:solidFill>
            <a:schemeClr val="bg1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Результативность Проекта</a:t>
            </a: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«Экономь </a:t>
            </a: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бумагу – спаси лес!»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191945" y="1080000"/>
          <a:ext cx="878497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 descr="G:\DSC08470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4792711" y="2787886"/>
            <a:ext cx="4203904" cy="2369306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1028" name="Picture 4" descr="G:\фото эко\DSCN0526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260380" y="195263"/>
            <a:ext cx="2879674" cy="2159793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8" name="Picture 3" descr="IMG_325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1548" y="3953811"/>
            <a:ext cx="2844781" cy="189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5607" name="Picture 3" descr="E:\Новая папка\Изображение 0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7" y="2814824"/>
            <a:ext cx="1176429" cy="161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3394"/>
            <a:ext cx="2630289" cy="179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355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143076"/>
              </p:ext>
            </p:extLst>
          </p:nvPr>
        </p:nvGraphicFramePr>
        <p:xfrm>
          <a:off x="0" y="1052736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" name="Слайд" r:id="rId3" imgW="4571822" imgH="3428892" progId="PowerPoint.Slide.8">
                  <p:embed/>
                </p:oleObj>
              </mc:Choice>
              <mc:Fallback>
                <p:oleObj name="Слайд" r:id="rId3" imgW="4571822" imgH="342889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52736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355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92384"/>
              </p:ext>
            </p:extLst>
          </p:nvPr>
        </p:nvGraphicFramePr>
        <p:xfrm>
          <a:off x="5715000" y="887010"/>
          <a:ext cx="3429000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1" name="Слайд" r:id="rId5" imgW="4571822" imgH="3428892" progId="PowerPoint.Slide.8">
                  <p:embed/>
                </p:oleObj>
              </mc:Choice>
              <mc:Fallback>
                <p:oleObj name="Слайд" r:id="rId5" imgW="4571822" imgH="342889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887010"/>
                        <a:ext cx="3429000" cy="264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Rectangle 11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356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099663"/>
              </p:ext>
            </p:extLst>
          </p:nvPr>
        </p:nvGraphicFramePr>
        <p:xfrm>
          <a:off x="5508104" y="4005064"/>
          <a:ext cx="35052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" name="Слайд" r:id="rId7" imgW="4571822" imgH="3428892" progId="PowerPoint.Slide.8">
                  <p:embed/>
                </p:oleObj>
              </mc:Choice>
              <mc:Fallback>
                <p:oleObj name="Слайд" r:id="rId7" imgW="4571822" imgH="342889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4005064"/>
                        <a:ext cx="3505200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1" name="Rectangle 13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356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321713"/>
              </p:ext>
            </p:extLst>
          </p:nvPr>
        </p:nvGraphicFramePr>
        <p:xfrm>
          <a:off x="179512" y="4077072"/>
          <a:ext cx="45720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" name="Слайд" r:id="rId9" imgW="4571822" imgH="3428892" progId="PowerPoint.Slide.8">
                  <p:embed/>
                </p:oleObj>
              </mc:Choice>
              <mc:Fallback>
                <p:oleObj name="Слайд" r:id="rId9" imgW="4571822" imgH="342889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077072"/>
                        <a:ext cx="45720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644619"/>
              </p:ext>
            </p:extLst>
          </p:nvPr>
        </p:nvGraphicFramePr>
        <p:xfrm>
          <a:off x="2555776" y="2276872"/>
          <a:ext cx="3235424" cy="2426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" name="Слайд" r:id="rId11" imgW="4571822" imgH="3428892" progId="PowerPoint.Slide.8">
                  <p:embed/>
                </p:oleObj>
              </mc:Choice>
              <mc:Fallback>
                <p:oleObj name="Слайд" r:id="rId11" imgW="4571822" imgH="3428892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276872"/>
                        <a:ext cx="3235424" cy="2426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4" name="Text Box 14"/>
          <p:cNvSpPr txBox="1">
            <a:spLocks noChangeArrowheads="1"/>
          </p:cNvSpPr>
          <p:nvPr/>
        </p:nvSpPr>
        <p:spPr bwMode="auto">
          <a:xfrm>
            <a:off x="474565" y="151479"/>
            <a:ext cx="7809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b="1" dirty="0" smtClean="0"/>
              <a:t>НИК  «Шаг в будущее» «Экономия </a:t>
            </a:r>
            <a:r>
              <a:rPr lang="ru-RU" altLang="ru-RU" b="1" dirty="0"/>
              <a:t>бумаги как фактор </a:t>
            </a:r>
            <a:r>
              <a:rPr lang="ru-RU" altLang="ru-RU" b="1" dirty="0" err="1"/>
              <a:t>природосбережения</a:t>
            </a:r>
            <a:r>
              <a:rPr lang="ru-RU" altLang="ru-RU" b="1" dirty="0"/>
              <a:t>»</a:t>
            </a:r>
          </a:p>
        </p:txBody>
      </p:sp>
      <p:sp>
        <p:nvSpPr>
          <p:cNvPr id="23565" name="Text Box 16"/>
          <p:cNvSpPr txBox="1">
            <a:spLocks noChangeArrowheads="1"/>
          </p:cNvSpPr>
          <p:nvPr/>
        </p:nvSpPr>
        <p:spPr bwMode="auto">
          <a:xfrm>
            <a:off x="2360420" y="697742"/>
            <a:ext cx="3513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Экологический  проект</a:t>
            </a:r>
          </a:p>
          <a:p>
            <a:pPr algn="ctr" eaLnBrk="1" hangingPunct="1"/>
            <a:r>
              <a:rPr lang="ru-RU" altLang="ru-RU" dirty="0"/>
              <a:t>«Экономь бумагу – спаси лес!»</a:t>
            </a:r>
          </a:p>
        </p:txBody>
      </p:sp>
      <p:sp>
        <p:nvSpPr>
          <p:cNvPr id="23566" name="Line 17"/>
          <p:cNvSpPr>
            <a:spLocks noChangeShapeType="1"/>
          </p:cNvSpPr>
          <p:nvPr/>
        </p:nvSpPr>
        <p:spPr bwMode="auto">
          <a:xfrm>
            <a:off x="4384943" y="370764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6412686"/>
            <a:ext cx="228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Социальный ролик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2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917" y="0"/>
            <a:ext cx="2038066" cy="152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44543241"/>
              </p:ext>
            </p:extLst>
          </p:nvPr>
        </p:nvGraphicFramePr>
        <p:xfrm>
          <a:off x="-363996" y="1700808"/>
          <a:ext cx="7440488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877383" y="5517232"/>
            <a:ext cx="3240088" cy="10080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Мини –проект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«Моя родословная»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14074" y="4353234"/>
            <a:ext cx="3240088" cy="10080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Проект «Сохраним семейные традиции»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66325" y="3114817"/>
            <a:ext cx="3240088" cy="10080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Фотовыставки: «Семья начинается с детей»,  «Семья моего учителя»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07170" y="911224"/>
            <a:ext cx="3240088" cy="10080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Участие в «Фестивале  семейных традиций»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77383" y="1982788"/>
            <a:ext cx="3240088" cy="10080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Школьный музей «Чемодан памяти»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Школьная газета  «Сородичи»</a:t>
            </a:r>
          </a:p>
        </p:txBody>
      </p:sp>
      <p:cxnSp>
        <p:nvCxnSpPr>
          <p:cNvPr id="9" name="Прямая со стрелкой 8"/>
          <p:cNvCxnSpPr>
            <a:endCxn id="3" idx="1"/>
          </p:cNvCxnSpPr>
          <p:nvPr/>
        </p:nvCxnSpPr>
        <p:spPr>
          <a:xfrm>
            <a:off x="3645631" y="6021263"/>
            <a:ext cx="22317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356248" y="3501008"/>
            <a:ext cx="22317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851920" y="4941168"/>
            <a:ext cx="22317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563888" y="1415256"/>
            <a:ext cx="2024112" cy="2855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563888" y="2486819"/>
            <a:ext cx="2160240" cy="294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78" y="115012"/>
            <a:ext cx="1860139" cy="139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" y="67096"/>
            <a:ext cx="1987915" cy="14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4207" y="1528549"/>
            <a:ext cx="1292662" cy="519381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Реализация проекта осуществлялась  за счет выигранного гранта конкурса «Стратегия успеха -2012» ЗАО ЛУКОЙЛ – Западная Сибирь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5394" y="115012"/>
            <a:ext cx="288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Социальный проект «Семейный альбом»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462" y="147990"/>
            <a:ext cx="873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Проект «Экология и мы. Взгляд из объективов»   </a:t>
            </a:r>
            <a:r>
              <a:rPr lang="ru-RU" b="1" dirty="0" smtClean="0"/>
              <a:t>ШЭО «Туесок»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2" y="3550212"/>
            <a:ext cx="3883016" cy="291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13" y="542509"/>
            <a:ext cx="3755580" cy="281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05" y="3550212"/>
            <a:ext cx="3883016" cy="291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3" y="542509"/>
            <a:ext cx="3789160" cy="284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462474"/>
            <a:ext cx="796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Результативность: 3 место в окружном конкурсе экологической рекламы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711" y="2276872"/>
            <a:ext cx="2093159" cy="156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275870" y="5877272"/>
            <a:ext cx="1571343" cy="43204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nsportal.ru/lenam</a:t>
            </a:r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1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50477" y="0"/>
            <a:ext cx="924496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Наши результаты проектной деятельности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749198"/>
              </p:ext>
            </p:extLst>
          </p:nvPr>
        </p:nvGraphicFramePr>
        <p:xfrm>
          <a:off x="611187" y="555624"/>
          <a:ext cx="8532813" cy="6302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271"/>
                <a:gridCol w="2844271"/>
                <a:gridCol w="2844271"/>
              </a:tblGrid>
              <a:tr h="61828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Городской уровень</a:t>
                      </a:r>
                      <a:endParaRPr lang="ru-RU" sz="1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Региональный уровень </a:t>
                      </a:r>
                      <a:endParaRPr lang="ru-RU" sz="1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Всероссийский уровень</a:t>
                      </a:r>
                      <a:endParaRPr lang="ru-RU" sz="1800" dirty="0"/>
                    </a:p>
                  </a:txBody>
                  <a:tcPr marL="91435" marR="91435" marT="45725" marB="45725"/>
                </a:tc>
              </a:tr>
              <a:tr h="1516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Проект «Городские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подснежники: берегись, опасно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!» - 1 место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AutoNum type="arabicPeriod"/>
                      </a:pP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Коллективный проект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«Семейный альбом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 -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Практико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-ориентированный  проект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«Экономь бумагу – спаси лес»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место</a:t>
                      </a: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5" marB="45725"/>
                </a:tc>
              </a:tr>
              <a:tr h="1516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Проект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«Экономь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бумагу – спаси лес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 - 1 место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Интегрированный проект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«Энергия природы: шаг навстречу» - 3 место</a:t>
                      </a:r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5" marB="45725"/>
                </a:tc>
              </a:tr>
              <a:tr h="118884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Исследовательский проект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«Биоритмы  - часы для школьников» - 1 место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Творческий проект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«Экоералаш в школе» -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5" marB="45725"/>
                </a:tc>
              </a:tr>
              <a:tr h="1463192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Исследовательский проект «Наушники – «за» и «против» -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1место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4.Проект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«Экономь бумагу – спаси лес»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место</a:t>
                      </a:r>
                    </a:p>
                    <a:p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5" marB="45725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034" y="690969"/>
            <a:ext cx="461665" cy="55224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Результаты за 2 последних года (2012 – 2014гг.)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08920"/>
            <a:ext cx="2702297" cy="18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4725144"/>
            <a:ext cx="2702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Встреча с губернатором ХМАО – Н.В. Комаровой 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5224780"/>
            <a:ext cx="2270249" cy="155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510"/>
            <a:ext cx="9442996" cy="697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3705" y="250346"/>
            <a:ext cx="74398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«…Сейте разумное,</a:t>
            </a:r>
          </a:p>
          <a:p>
            <a:r>
              <a:rPr lang="ru-RU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доброе,</a:t>
            </a:r>
          </a:p>
          <a:p>
            <a:r>
              <a:rPr lang="ru-RU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           вечное…»</a:t>
            </a:r>
            <a:endParaRPr lang="ru-RU" sz="2800" b="1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1021" y="38232"/>
            <a:ext cx="3052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Миссия учителя:  </a:t>
            </a:r>
            <a:endParaRPr lang="ru-RU" sz="24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ttp://ducrub.edu22.info/attachments/Image/FG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900113"/>
            <a:ext cx="2646362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Sony Vaio\Pictures\школа\школа 2013-2014\DSCN162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77171" y="3575661"/>
            <a:ext cx="3958274" cy="2968662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72308" y="450921"/>
            <a:ext cx="81179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Результативность проектной деятельности</a:t>
            </a:r>
          </a:p>
        </p:txBody>
      </p:sp>
      <p:sp>
        <p:nvSpPr>
          <p:cNvPr id="29701" name="Прямоугольник 2"/>
          <p:cNvSpPr>
            <a:spLocks noChangeArrowheads="1"/>
          </p:cNvSpPr>
          <p:nvPr/>
        </p:nvSpPr>
        <p:spPr bwMode="auto">
          <a:xfrm>
            <a:off x="373063" y="1209675"/>
            <a:ext cx="6462712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latin typeface="Arial" charset="0"/>
              </a:rPr>
              <a:t>Основные  параметры</a:t>
            </a:r>
            <a:r>
              <a:rPr lang="ru-RU" altLang="ru-RU" sz="1600" i="1" dirty="0">
                <a:latin typeface="Arial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i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- устойчивый познавательный интерес учащихся к предмету;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- положительная динамика уровня </a:t>
            </a:r>
            <a:r>
              <a:rPr lang="ru-RU" altLang="ru-RU" sz="1600" dirty="0" err="1">
                <a:latin typeface="Arial" charset="0"/>
              </a:rPr>
              <a:t>обученности</a:t>
            </a:r>
            <a:r>
              <a:rPr lang="ru-RU" altLang="ru-RU" sz="1600" dirty="0">
                <a:latin typeface="Arial" charset="0"/>
              </a:rPr>
              <a:t> </a:t>
            </a:r>
            <a:r>
              <a:rPr lang="ru-RU" altLang="ru-RU" sz="1600" dirty="0" smtClean="0">
                <a:latin typeface="Arial" charset="0"/>
              </a:rPr>
              <a:t> </a:t>
            </a:r>
            <a:endParaRPr lang="ru-RU" altLang="ru-RU" sz="16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- качественная динамика мотивации учебной деятельности;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- прочные навыки проектной деятельности.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 </a:t>
            </a:r>
          </a:p>
        </p:txBody>
      </p:sp>
      <p:sp>
        <p:nvSpPr>
          <p:cNvPr id="29702" name="Прямоугольник 3"/>
          <p:cNvSpPr>
            <a:spLocks noChangeArrowheads="1"/>
          </p:cNvSpPr>
          <p:nvPr/>
        </p:nvSpPr>
        <p:spPr bwMode="auto">
          <a:xfrm>
            <a:off x="4535488" y="3200400"/>
            <a:ext cx="42846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latin typeface="Arial" charset="0"/>
              </a:rPr>
              <a:t>Социальный эффект от реализации опыта работы: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- развитие информационной, социальной и коммуникативной компетентностей учащихся;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- создание предпосылок для формирования умений работы над проектами;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- осознание ценности творческого открытия учащимися;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charset="0"/>
              </a:rPr>
              <a:t>- высокая активность и результативность участия в проектной </a:t>
            </a:r>
            <a:r>
              <a:rPr lang="ru-RU" altLang="ru-RU" sz="1600" dirty="0" smtClean="0">
                <a:latin typeface="Arial" charset="0"/>
              </a:rPr>
              <a:t>деятельности.</a:t>
            </a:r>
            <a:endParaRPr lang="ru-RU" altLang="ru-RU" sz="1600" dirty="0"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825" y="260350"/>
            <a:ext cx="8569325" cy="6264275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1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infa.ws/jivopis/02/3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3"/>
          <a:stretch/>
        </p:blipFill>
        <p:spPr bwMode="auto">
          <a:xfrm>
            <a:off x="-93914" y="0"/>
            <a:ext cx="9237914" cy="688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6488668"/>
            <a:ext cx="6033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</a:rPr>
              <a:t>Милле Жан Франсуа</a:t>
            </a:r>
            <a:r>
              <a:rPr lang="ru-RU" sz="2000" i="1" dirty="0">
                <a:solidFill>
                  <a:schemeClr val="bg1"/>
                </a:solidFill>
              </a:rPr>
              <a:t>  </a:t>
            </a:r>
            <a:r>
              <a:rPr lang="ru-RU" sz="2000" i="1" dirty="0" smtClean="0">
                <a:solidFill>
                  <a:schemeClr val="bg1"/>
                </a:solidFill>
              </a:rPr>
              <a:t>«Сборщицы колосьев»</a:t>
            </a:r>
            <a:r>
              <a:rPr lang="ru-RU" sz="2000" i="1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0647"/>
            <a:ext cx="83529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/>
                <a:cs typeface="Calibri"/>
              </a:rPr>
              <a:t>Главный </a:t>
            </a:r>
            <a:r>
              <a:rPr lang="ru-RU" sz="2000" b="1" i="1" dirty="0">
                <a:solidFill>
                  <a:schemeClr val="bg1"/>
                </a:solidFill>
                <a:latin typeface="Comic Sans MS" panose="030F0702030302020204" pitchFamily="66" charset="0"/>
                <a:ea typeface="Calibri"/>
                <a:cs typeface="Calibri"/>
              </a:rPr>
              <a:t>пахарь </a:t>
            </a:r>
            <a:r>
              <a:rPr lang="ru-RU" sz="2000" b="1" i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/>
                <a:cs typeface="Calibri"/>
              </a:rPr>
              <a:t>– учитель</a:t>
            </a:r>
            <a:r>
              <a:rPr lang="ru-RU" sz="2000" b="1" i="1" dirty="0">
                <a:solidFill>
                  <a:schemeClr val="bg1"/>
                </a:solidFill>
                <a:latin typeface="Comic Sans MS" panose="030F0702030302020204" pitchFamily="66" charset="0"/>
                <a:ea typeface="Calibri"/>
                <a:cs typeface="Calibri"/>
              </a:rPr>
              <a:t>, к сожалению, в последнее время  все реже  получает удовольствие от возделывания культур. Причины разные: </a:t>
            </a:r>
            <a:r>
              <a:rPr lang="ru-RU" sz="2000" b="1" i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/>
                <a:cs typeface="Calibri"/>
              </a:rPr>
              <a:t>слишком </a:t>
            </a:r>
            <a:r>
              <a:rPr lang="ru-RU" sz="2000" b="1" i="1" dirty="0">
                <a:solidFill>
                  <a:schemeClr val="bg1"/>
                </a:solidFill>
                <a:latin typeface="Comic Sans MS" panose="030F0702030302020204" pitchFamily="66" charset="0"/>
                <a:ea typeface="Calibri"/>
                <a:cs typeface="Calibri"/>
              </a:rPr>
              <a:t>огромное </a:t>
            </a:r>
            <a:r>
              <a:rPr lang="ru-RU" sz="2000" b="1" i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/>
                <a:cs typeface="Calibri"/>
              </a:rPr>
              <a:t>поле, нездоровые семена, несовершенная техника</a:t>
            </a:r>
            <a:endParaRPr lang="ru-RU" sz="1600" b="1" i="1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45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Либерман, Макс - В поле. Вы вошли как незарегистрированный пользователь и просмотр полноразмерного изображения для Вас недоступен. Зарегистрируйтесь, чтобы получить доступ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78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15" y="6381328"/>
            <a:ext cx="6780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</a:rPr>
              <a:t>«В поле» </a:t>
            </a:r>
            <a:r>
              <a:rPr lang="ru-RU" sz="2000" i="1" dirty="0">
                <a:solidFill>
                  <a:schemeClr val="bg1"/>
                </a:solidFill>
              </a:rPr>
              <a:t>Макс </a:t>
            </a:r>
            <a:r>
              <a:rPr lang="ru-RU" sz="2000" i="1" dirty="0" err="1" smtClean="0">
                <a:solidFill>
                  <a:schemeClr val="bg1"/>
                </a:solidFill>
              </a:rPr>
              <a:t>Либерман</a:t>
            </a:r>
            <a:r>
              <a:rPr lang="ru-RU" sz="2000" i="1" dirty="0" smtClean="0">
                <a:solidFill>
                  <a:schemeClr val="bg1"/>
                </a:solidFill>
              </a:rPr>
              <a:t>, государственный </a:t>
            </a:r>
            <a:r>
              <a:rPr lang="ru-RU" sz="2000" i="1" dirty="0">
                <a:solidFill>
                  <a:schemeClr val="bg1"/>
                </a:solidFill>
              </a:rPr>
              <a:t>Э</a:t>
            </a:r>
            <a:r>
              <a:rPr lang="ru-RU" sz="2000" i="1" dirty="0" smtClean="0">
                <a:solidFill>
                  <a:schemeClr val="bg1"/>
                </a:solidFill>
              </a:rPr>
              <a:t>рмитаж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7667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latin typeface="Comic Sans MS" panose="030F0702030302020204" pitchFamily="66" charset="0"/>
              </a:rPr>
              <a:t>   </a:t>
            </a:r>
            <a:endParaRPr lang="ru-RU" sz="2400" i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491" y="2636912"/>
            <a:ext cx="37160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400" b="1" i="1" dirty="0" smtClean="0">
                <a:solidFill>
                  <a:schemeClr val="bg1"/>
                </a:solidFill>
              </a:rPr>
              <a:t>«Что делать?»</a:t>
            </a:r>
          </a:p>
          <a:p>
            <a:pPr algn="ctr">
              <a:lnSpc>
                <a:spcPct val="200000"/>
              </a:lnSpc>
            </a:pPr>
            <a:r>
              <a:rPr lang="ru-RU" sz="2400" b="1" i="1" dirty="0" smtClean="0">
                <a:solidFill>
                  <a:schemeClr val="bg1"/>
                </a:solidFill>
              </a:rPr>
              <a:t>«Быть или не быть?»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59" cy="700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6301573"/>
            <a:ext cx="6094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«Жнитво (Дети, несущие в поле обед жницам</a:t>
            </a:r>
            <a:r>
              <a:rPr lang="ru-RU" i="1" dirty="0" smtClean="0">
                <a:solidFill>
                  <a:schemeClr val="bg1"/>
                </a:solidFill>
              </a:rPr>
              <a:t>)» 1878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211669"/>
            <a:ext cx="3444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solidFill>
                  <a:schemeClr val="bg1"/>
                </a:solidFill>
              </a:rPr>
              <a:t>Кившенко</a:t>
            </a:r>
            <a:r>
              <a:rPr lang="ru-RU" i="1" dirty="0">
                <a:solidFill>
                  <a:schemeClr val="bg1"/>
                </a:solidFill>
              </a:rPr>
              <a:t> Алексей </a:t>
            </a:r>
            <a:r>
              <a:rPr lang="ru-RU" i="1" dirty="0" smtClean="0">
                <a:solidFill>
                  <a:schemeClr val="bg1"/>
                </a:solidFill>
              </a:rPr>
              <a:t>Данилович</a:t>
            </a:r>
            <a:endParaRPr lang="ru-RU" b="1" dirty="0"/>
          </a:p>
          <a:p>
            <a:r>
              <a:rPr lang="ru-RU" b="1" dirty="0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000" y="188640"/>
            <a:ext cx="9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000" i="1" dirty="0" smtClean="0"/>
              <a:t>В каждом ребенке  спрятано семя таланта. Настоящий учитель тот, кто делает все возможное, чтобы  семя, раскрывая свои лучшие качества и образуя плод, приносило пользу не только ребенку, но и обществу.</a:t>
            </a:r>
          </a:p>
        </p:txBody>
      </p:sp>
    </p:spTree>
    <p:extLst>
      <p:ext uri="{BB962C8B-B14F-4D97-AF65-F5344CB8AC3E}">
        <p14:creationId xmlns:p14="http://schemas.microsoft.com/office/powerpoint/2010/main" val="4311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64125"/>
            <a:ext cx="1768649" cy="133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0825" y="260350"/>
            <a:ext cx="8569325" cy="6264275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7" name="Picture 2" descr="http://www.oboznik.ru/wp-content/uploads/2013/07/1_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460375"/>
            <a:ext cx="3733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Прямоугольник 2"/>
          <p:cNvSpPr>
            <a:spLocks noChangeArrowheads="1"/>
          </p:cNvSpPr>
          <p:nvPr/>
        </p:nvSpPr>
        <p:spPr bwMode="auto">
          <a:xfrm>
            <a:off x="800100" y="3644900"/>
            <a:ext cx="76549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i="1" dirty="0"/>
              <a:t>“…Если ученики в школе не научатся сами ничего творить и создавать, то и в жизни они всегда будут подражать и копировать…»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i="1" dirty="0"/>
              <a:t>Л.Н. Толстой</a:t>
            </a:r>
          </a:p>
        </p:txBody>
      </p:sp>
      <p:pic>
        <p:nvPicPr>
          <p:cNvPr id="6149" name="Picture 4" descr="http://ic.pics.livejournal.com/borisakunin/31895178/150004/150004_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460375"/>
            <a:ext cx="34417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467545" y="764704"/>
            <a:ext cx="8067808" cy="936104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Скука — серьезная проблема для моралиста, ибо со скуки совершается по крайней мере половина всех грехов человечества.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1266" name="Picture 2" descr="http://www.proza.ru/pics/2012/06/25/1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407" y="3768183"/>
            <a:ext cx="2923798" cy="211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1820" y="186892"/>
            <a:ext cx="775353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Проблема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825" y="260350"/>
            <a:ext cx="8569325" cy="6264275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6" name="Picture 2" descr="F:\6А 2012\DSCN03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4" t="7019" b="17166"/>
          <a:stretch/>
        </p:blipFill>
        <p:spPr bwMode="auto">
          <a:xfrm>
            <a:off x="582711" y="3645024"/>
            <a:ext cx="3168352" cy="211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Прямоугольник 2"/>
          <p:cNvSpPr>
            <a:spLocks noChangeArrowheads="1"/>
          </p:cNvSpPr>
          <p:nvPr/>
        </p:nvSpPr>
        <p:spPr bwMode="auto">
          <a:xfrm>
            <a:off x="312698" y="1574039"/>
            <a:ext cx="819562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7030A0"/>
                </a:solidFill>
              </a:rPr>
              <a:t>Ученики</a:t>
            </a:r>
            <a:r>
              <a:rPr lang="ru-RU" altLang="ru-RU" sz="3600" b="1" dirty="0" smtClean="0">
                <a:solidFill>
                  <a:srgbClr val="7030A0"/>
                </a:solidFill>
              </a:rPr>
              <a:t>: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800" dirty="0" smtClean="0">
                <a:latin typeface="+mn-lt"/>
              </a:rPr>
              <a:t> </a:t>
            </a:r>
            <a:r>
              <a:rPr lang="ru-RU" altLang="ru-RU" sz="1800" b="1" dirty="0" smtClean="0">
                <a:solidFill>
                  <a:srgbClr val="FF0000"/>
                </a:solidFill>
                <a:latin typeface="+mn-lt"/>
              </a:rPr>
              <a:t>не владеют </a:t>
            </a:r>
            <a:r>
              <a:rPr lang="ru-RU" altLang="ru-RU" sz="1800" dirty="0" smtClean="0">
                <a:latin typeface="+mn-lt"/>
              </a:rPr>
              <a:t>навыками самостоятельной работы, затрудняются работать с  информацией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+mn-lt"/>
              </a:rPr>
              <a:t>не готовы </a:t>
            </a:r>
            <a:r>
              <a:rPr lang="ru-RU" altLang="ru-RU" sz="1800" dirty="0" smtClean="0">
                <a:latin typeface="+mn-lt"/>
              </a:rPr>
              <a:t>к решению проблем в нестандартных ситуациях;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latin typeface="+mn-lt"/>
              </a:rPr>
              <a:t>снижается интерес</a:t>
            </a:r>
            <a:r>
              <a:rPr lang="ru-RU" altLang="ru-RU" sz="1800" dirty="0" smtClean="0">
                <a:latin typeface="+mn-lt"/>
              </a:rPr>
              <a:t> к знаниям;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800" dirty="0">
                <a:latin typeface="+mn-lt"/>
              </a:rPr>
              <a:t>с</a:t>
            </a:r>
            <a:r>
              <a:rPr lang="ru-RU" altLang="ru-RU" sz="1800" dirty="0" smtClean="0">
                <a:latin typeface="+mn-lt"/>
              </a:rPr>
              <a:t>нижение интеллектуального, духовного и творческого уровней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 smtClean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dirty="0" smtClean="0"/>
              <a:t>  </a:t>
            </a:r>
          </a:p>
          <a:p>
            <a:pPr algn="ctr" eaLnBrk="1" hangingPunct="1">
              <a:spcBef>
                <a:spcPct val="0"/>
              </a:spcBef>
              <a:defRPr/>
            </a:pPr>
            <a:endParaRPr lang="ru-RU" altLang="ru-RU" sz="1800" dirty="0" smtClean="0"/>
          </a:p>
        </p:txBody>
      </p:sp>
      <p:sp>
        <p:nvSpPr>
          <p:cNvPr id="3" name="Овальная выноска 2"/>
          <p:cNvSpPr/>
          <p:nvPr/>
        </p:nvSpPr>
        <p:spPr>
          <a:xfrm>
            <a:off x="4362711" y="3670300"/>
            <a:ext cx="1800200" cy="1152128"/>
          </a:xfrm>
          <a:prstGeom prst="wedgeEllipseCallout">
            <a:avLst>
              <a:gd name="adj1" fmla="val -147440"/>
              <a:gd name="adj2" fmla="val 7789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н</a:t>
            </a:r>
            <a:r>
              <a:rPr lang="ru-RU" b="1" dirty="0" smtClean="0">
                <a:solidFill>
                  <a:srgbClr val="0070C0"/>
                </a:solidFill>
              </a:rPr>
              <a:t>а уроках скучно…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414943" y="4920311"/>
            <a:ext cx="350485" cy="1152128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32163" y="6021288"/>
            <a:ext cx="805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«Проектная деятельность </a:t>
            </a:r>
            <a:r>
              <a:rPr lang="ru-RU" b="1" dirty="0" smtClean="0">
                <a:solidFill>
                  <a:srgbClr val="FF0000"/>
                </a:solidFill>
              </a:rPr>
              <a:t>учащихся на уроках и внеурочное время»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83" y="2170189"/>
            <a:ext cx="3335089" cy="404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276" y="188640"/>
            <a:ext cx="8687212" cy="64807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31031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</a:rPr>
              <a:t>Педагогический опыт «Проектная деятельность учащихся</a:t>
            </a:r>
          </a:p>
          <a:p>
            <a:pPr lvl="0"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</a:rPr>
              <a:t> в рамках  реализации ФГОС»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44481022"/>
              </p:ext>
            </p:extLst>
          </p:nvPr>
        </p:nvGraphicFramePr>
        <p:xfrm>
          <a:off x="410377" y="1205674"/>
          <a:ext cx="6033831" cy="5319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13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107504" y="116632"/>
            <a:ext cx="8830848" cy="6552728"/>
          </a:xfrm>
          <a:solidFill>
            <a:schemeClr val="bg1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Направления работы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31659172"/>
              </p:ext>
            </p:extLst>
          </p:nvPr>
        </p:nvGraphicFramePr>
        <p:xfrm>
          <a:off x="-252536" y="1124744"/>
          <a:ext cx="5928320" cy="3009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148064" y="1199511"/>
            <a:ext cx="3528392" cy="9934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endParaRPr lang="ru-RU" altLang="ru-RU" sz="16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48064" y="2533313"/>
            <a:ext cx="3528392" cy="175978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endParaRPr lang="ru-RU" altLang="ru-RU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5436096" y="1283465"/>
            <a:ext cx="28817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err="1" smtClean="0">
                <a:latin typeface="Arial" charset="0"/>
              </a:rPr>
              <a:t>Межпредметная</a:t>
            </a:r>
            <a:r>
              <a:rPr lang="ru-RU" altLang="ru-RU" sz="1600" dirty="0" smtClean="0">
                <a:latin typeface="Arial" charset="0"/>
              </a:rPr>
              <a:t> </a:t>
            </a:r>
            <a:r>
              <a:rPr lang="ru-RU" altLang="ru-RU" sz="1600" dirty="0">
                <a:latin typeface="Arial" charset="0"/>
              </a:rPr>
              <a:t>интеграция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5094370" y="2533313"/>
            <a:ext cx="356520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Arial" charset="0"/>
              </a:rPr>
              <a:t>Школьные проекты: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Arial" charset="0"/>
              </a:rPr>
              <a:t> «Добейся успеха!»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Arial" charset="0"/>
              </a:rPr>
              <a:t>«Семейный альбом», «Искусство быть», «Энергия природы: шаг навстречу»  и многие другие</a:t>
            </a:r>
            <a:endParaRPr lang="ru-RU" altLang="ru-RU" sz="1600" dirty="0"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93" y="4349195"/>
            <a:ext cx="1944216" cy="237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3" y="4349195"/>
            <a:ext cx="1600934" cy="221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95936" y="4688889"/>
            <a:ext cx="4968552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Методологическая основа опыта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8102</TotalTime>
  <Words>1017</Words>
  <Application>Microsoft Office PowerPoint</Application>
  <PresentationFormat>Экран (4:3)</PresentationFormat>
  <Paragraphs>205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1_Тема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Проектная деятельность</dc:subject>
  <dc:creator>люфт лена когалым</dc:creator>
  <cp:lastModifiedBy>Sony Vaio</cp:lastModifiedBy>
  <cp:revision>193</cp:revision>
  <dcterms:modified xsi:type="dcterms:W3CDTF">2014-08-12T17:21:34Z</dcterms:modified>
</cp:coreProperties>
</file>