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charts/chart1.xml" ContentType="application/vnd.openxmlformats-officedocument.drawingml.chart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87" r:id="rId2"/>
    <p:sldId id="277" r:id="rId3"/>
    <p:sldId id="278" r:id="rId4"/>
    <p:sldId id="280" r:id="rId5"/>
    <p:sldId id="282" r:id="rId6"/>
    <p:sldId id="286" r:id="rId7"/>
    <p:sldId id="290" r:id="rId8"/>
    <p:sldId id="284" r:id="rId9"/>
    <p:sldId id="285" r:id="rId10"/>
    <p:sldId id="293" r:id="rId11"/>
    <p:sldId id="288" r:id="rId12"/>
    <p:sldId id="272" r:id="rId13"/>
    <p:sldId id="289" r:id="rId14"/>
    <p:sldId id="291" r:id="rId15"/>
    <p:sldId id="271" r:id="rId16"/>
    <p:sldId id="292" r:id="rId17"/>
    <p:sldId id="29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7" autoAdjust="0"/>
    <p:restoredTop sz="94634" autoAdjust="0"/>
  </p:normalViewPr>
  <p:slideViewPr>
    <p:cSldViewPr>
      <p:cViewPr varScale="1">
        <p:scale>
          <a:sx n="87" d="100"/>
          <a:sy n="87" d="100"/>
        </p:scale>
        <p:origin x="-78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2011-12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5г-7г</c:v>
                </c:pt>
                <c:pt idx="1">
                  <c:v>9в-11в</c:v>
                </c:pt>
                <c:pt idx="2">
                  <c:v>10г-11г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3.8899999999999997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2012-13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5г-7г</c:v>
                </c:pt>
                <c:pt idx="1">
                  <c:v>9в-11в</c:v>
                </c:pt>
                <c:pt idx="2">
                  <c:v>10г-11г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4.05</c:v>
                </c:pt>
                <c:pt idx="2">
                  <c:v>4.2699999999999996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2013-14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5г-7г</c:v>
                </c:pt>
                <c:pt idx="1">
                  <c:v>9в-11в</c:v>
                </c:pt>
                <c:pt idx="2">
                  <c:v>10г-11г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4.45</c:v>
                </c:pt>
                <c:pt idx="1">
                  <c:v>4.2</c:v>
                </c:pt>
                <c:pt idx="2">
                  <c:v>4.57</c:v>
                </c:pt>
              </c:numCache>
            </c:numRef>
          </c:val>
        </c:ser>
        <c:axId val="80972416"/>
        <c:axId val="81711488"/>
      </c:barChart>
      <c:catAx>
        <c:axId val="80972416"/>
        <c:scaling>
          <c:orientation val="minMax"/>
        </c:scaling>
        <c:axPos val="b"/>
        <c:numFmt formatCode="General" sourceLinked="1"/>
        <c:tickLblPos val="nextTo"/>
        <c:crossAx val="81711488"/>
        <c:crosses val="autoZero"/>
        <c:auto val="1"/>
        <c:lblAlgn val="ctr"/>
        <c:lblOffset val="100"/>
      </c:catAx>
      <c:valAx>
        <c:axId val="81711488"/>
        <c:scaling>
          <c:orientation val="minMax"/>
        </c:scaling>
        <c:axPos val="l"/>
        <c:majorGridlines/>
        <c:numFmt formatCode="General" sourceLinked="1"/>
        <c:tickLblPos val="nextTo"/>
        <c:crossAx val="8097241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798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AFA77-D432-4599-8529-FE7B4F20A4F0}" type="doc">
      <dgm:prSet loTypeId="urn:microsoft.com/office/officeart/2005/8/layout/defaul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B3C7DDA-1EEF-409E-B2E7-AD845130A696}">
      <dgm:prSet phldrT="[Текст]"/>
      <dgm:spPr/>
      <dgm:t>
        <a:bodyPr/>
        <a:lstStyle/>
        <a:p>
          <a:r>
            <a:rPr lang="ru-RU" dirty="0" smtClean="0"/>
            <a:t>Проблемная задача как средство формирования математической компетентности школьников</a:t>
          </a:r>
          <a:endParaRPr lang="ru-RU" dirty="0"/>
        </a:p>
      </dgm:t>
    </dgm:pt>
    <dgm:pt modelId="{C0ECB1AC-BDE9-4C4A-8F44-1CFA3BC0C98C}" type="parTrans" cxnId="{BCE3BF2B-31E4-4E40-B89B-38D43C5DC636}">
      <dgm:prSet/>
      <dgm:spPr/>
      <dgm:t>
        <a:bodyPr/>
        <a:lstStyle/>
        <a:p>
          <a:endParaRPr lang="ru-RU"/>
        </a:p>
      </dgm:t>
    </dgm:pt>
    <dgm:pt modelId="{45D83F31-BEC0-4F32-9095-06A9769818CD}" type="sibTrans" cxnId="{BCE3BF2B-31E4-4E40-B89B-38D43C5DC636}">
      <dgm:prSet/>
      <dgm:spPr/>
      <dgm:t>
        <a:bodyPr/>
        <a:lstStyle/>
        <a:p>
          <a:endParaRPr lang="ru-RU"/>
        </a:p>
      </dgm:t>
    </dgm:pt>
    <dgm:pt modelId="{306C380F-24DE-499E-A3E9-C76522200D8F}">
      <dgm:prSet phldrT="[Текст]" custT="1"/>
      <dgm:spPr/>
      <dgm:t>
        <a:bodyPr/>
        <a:lstStyle/>
        <a:p>
          <a:r>
            <a:rPr lang="ru-RU" sz="1800" dirty="0" smtClean="0"/>
            <a:t>Каминская И.А.,</a:t>
          </a:r>
        </a:p>
        <a:p>
          <a:r>
            <a:rPr lang="ru-RU" sz="1800" dirty="0" smtClean="0"/>
            <a:t>Воронежская область</a:t>
          </a:r>
          <a:endParaRPr lang="ru-RU" sz="1800" dirty="0"/>
        </a:p>
      </dgm:t>
    </dgm:pt>
    <dgm:pt modelId="{8D9741F5-FC12-4CD1-B6D3-10338F5C7813}" type="parTrans" cxnId="{388FB3C1-E156-48A6-8E38-CAF2743768C9}">
      <dgm:prSet/>
      <dgm:spPr/>
      <dgm:t>
        <a:bodyPr/>
        <a:lstStyle/>
        <a:p>
          <a:endParaRPr lang="ru-RU"/>
        </a:p>
      </dgm:t>
    </dgm:pt>
    <dgm:pt modelId="{FE9B7B4C-0F61-4144-9C4D-39C476412BDE}" type="sibTrans" cxnId="{388FB3C1-E156-48A6-8E38-CAF2743768C9}">
      <dgm:prSet/>
      <dgm:spPr/>
      <dgm:t>
        <a:bodyPr/>
        <a:lstStyle/>
        <a:p>
          <a:endParaRPr lang="ru-RU"/>
        </a:p>
      </dgm:t>
    </dgm:pt>
    <dgm:pt modelId="{A4452A01-09B0-449D-9C03-FA747A2A0525}" type="pres">
      <dgm:prSet presAssocID="{329AFA77-D432-4599-8529-FE7B4F20A4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646E1A-9E4E-44F5-8EC3-28B484698FE7}" type="pres">
      <dgm:prSet presAssocID="{9B3C7DDA-1EEF-409E-B2E7-AD845130A696}" presName="node" presStyleLbl="node1" presStyleIdx="0" presStyleCnt="2" custScaleX="192001" custScaleY="82974" custLinFactNeighborX="-25" custLinFactNeighborY="-1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96CC3F-953A-421F-997E-38648BE46306}" type="pres">
      <dgm:prSet presAssocID="{45D83F31-BEC0-4F32-9095-06A9769818CD}" presName="sibTrans" presStyleCnt="0"/>
      <dgm:spPr/>
    </dgm:pt>
    <dgm:pt modelId="{2D062412-C405-4EE4-B6D1-B45855B0C426}" type="pres">
      <dgm:prSet presAssocID="{306C380F-24DE-499E-A3E9-C76522200D8F}" presName="node" presStyleLbl="node1" presStyleIdx="1" presStyleCnt="2" custScaleX="195048" custScaleY="32254" custLinFactNeighborX="-186" custLinFactNeighborY="44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B7651-9FAE-42E5-BFAF-341BE1E049F5}" type="presOf" srcId="{329AFA77-D432-4599-8529-FE7B4F20A4F0}" destId="{A4452A01-09B0-449D-9C03-FA747A2A0525}" srcOrd="0" destOrd="0" presId="urn:microsoft.com/office/officeart/2005/8/layout/default"/>
    <dgm:cxn modelId="{BCE3BF2B-31E4-4E40-B89B-38D43C5DC636}" srcId="{329AFA77-D432-4599-8529-FE7B4F20A4F0}" destId="{9B3C7DDA-1EEF-409E-B2E7-AD845130A696}" srcOrd="0" destOrd="0" parTransId="{C0ECB1AC-BDE9-4C4A-8F44-1CFA3BC0C98C}" sibTransId="{45D83F31-BEC0-4F32-9095-06A9769818CD}"/>
    <dgm:cxn modelId="{388FB3C1-E156-48A6-8E38-CAF2743768C9}" srcId="{329AFA77-D432-4599-8529-FE7B4F20A4F0}" destId="{306C380F-24DE-499E-A3E9-C76522200D8F}" srcOrd="1" destOrd="0" parTransId="{8D9741F5-FC12-4CD1-B6D3-10338F5C7813}" sibTransId="{FE9B7B4C-0F61-4144-9C4D-39C476412BDE}"/>
    <dgm:cxn modelId="{D9FA69F2-B8ED-4659-8321-8BBDDA9FA8EC}" type="presOf" srcId="{9B3C7DDA-1EEF-409E-B2E7-AD845130A696}" destId="{0D646E1A-9E4E-44F5-8EC3-28B484698FE7}" srcOrd="0" destOrd="0" presId="urn:microsoft.com/office/officeart/2005/8/layout/default"/>
    <dgm:cxn modelId="{B0C05DFE-D33A-4CDB-B3D4-D471CE4E7E1C}" type="presOf" srcId="{306C380F-24DE-499E-A3E9-C76522200D8F}" destId="{2D062412-C405-4EE4-B6D1-B45855B0C426}" srcOrd="0" destOrd="0" presId="urn:microsoft.com/office/officeart/2005/8/layout/default"/>
    <dgm:cxn modelId="{ED36D266-D52D-4782-B9B6-7452A1A135A2}" type="presParOf" srcId="{A4452A01-09B0-449D-9C03-FA747A2A0525}" destId="{0D646E1A-9E4E-44F5-8EC3-28B484698FE7}" srcOrd="0" destOrd="0" presId="urn:microsoft.com/office/officeart/2005/8/layout/default"/>
    <dgm:cxn modelId="{5E6FBE9C-B45D-4732-9492-FAB00BF5AD3C}" type="presParOf" srcId="{A4452A01-09B0-449D-9C03-FA747A2A0525}" destId="{F996CC3F-953A-421F-997E-38648BE46306}" srcOrd="1" destOrd="0" presId="urn:microsoft.com/office/officeart/2005/8/layout/default"/>
    <dgm:cxn modelId="{656AC5EA-2691-4675-B9A5-EC56745B91DB}" type="presParOf" srcId="{A4452A01-09B0-449D-9C03-FA747A2A0525}" destId="{2D062412-C405-4EE4-B6D1-B45855B0C426}" srcOrd="2" destOrd="0" presId="urn:microsoft.com/office/officeart/2005/8/layout/default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87D7CE7-84B6-449B-B3F7-852BB061F2BB}" type="doc">
      <dgm:prSet loTypeId="urn:microsoft.com/office/officeart/2005/8/layout/default" loCatId="list" qsTypeId="urn:microsoft.com/office/officeart/2005/8/quickstyle/3d4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E91CCDC7-ABA2-4794-B476-93BE0D0AB38F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2"/>
              </a:solidFill>
            </a:rPr>
            <a:t>Виды задач</a:t>
          </a:r>
          <a:endParaRPr lang="ru-RU" sz="1800" dirty="0">
            <a:solidFill>
              <a:schemeClr val="tx2"/>
            </a:solidFill>
          </a:endParaRPr>
        </a:p>
      </dgm:t>
    </dgm:pt>
    <dgm:pt modelId="{D278674C-7E33-48F5-9540-4A9D44BCAB84}" type="parTrans" cxnId="{21D87449-E015-4746-9020-71C1BDB21610}">
      <dgm:prSet/>
      <dgm:spPr/>
      <dgm:t>
        <a:bodyPr/>
        <a:lstStyle/>
        <a:p>
          <a:endParaRPr lang="ru-RU"/>
        </a:p>
      </dgm:t>
    </dgm:pt>
    <dgm:pt modelId="{2563FE3D-8DD7-4CA7-B7F1-233A37954438}" type="sibTrans" cxnId="{21D87449-E015-4746-9020-71C1BDB21610}">
      <dgm:prSet/>
      <dgm:spPr/>
      <dgm:t>
        <a:bodyPr/>
        <a:lstStyle/>
        <a:p>
          <a:endParaRPr lang="ru-RU"/>
        </a:p>
      </dgm:t>
    </dgm:pt>
    <dgm:pt modelId="{9EB67254-902B-43DC-94B9-E77D8EB6EF22}" type="pres">
      <dgm:prSet presAssocID="{C87D7CE7-84B6-449B-B3F7-852BB061F2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60ABEA-E89D-432C-81D2-D497DCEEAF65}" type="pres">
      <dgm:prSet presAssocID="{E91CCDC7-ABA2-4794-B476-93BE0D0AB38F}" presName="node" presStyleLbl="node1" presStyleIdx="0" presStyleCnt="1" custScaleY="113333" custLinFactY="-7333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D87449-E015-4746-9020-71C1BDB21610}" srcId="{C87D7CE7-84B6-449B-B3F7-852BB061F2BB}" destId="{E91CCDC7-ABA2-4794-B476-93BE0D0AB38F}" srcOrd="0" destOrd="0" parTransId="{D278674C-7E33-48F5-9540-4A9D44BCAB84}" sibTransId="{2563FE3D-8DD7-4CA7-B7F1-233A37954438}"/>
    <dgm:cxn modelId="{732CD5F8-200F-462A-9726-C7270EA15F0B}" type="presOf" srcId="{E91CCDC7-ABA2-4794-B476-93BE0D0AB38F}" destId="{AE60ABEA-E89D-432C-81D2-D497DCEEAF65}" srcOrd="0" destOrd="0" presId="urn:microsoft.com/office/officeart/2005/8/layout/default"/>
    <dgm:cxn modelId="{AAA8625E-D1D9-44A5-8395-2B1C77D8D34D}" type="presOf" srcId="{C87D7CE7-84B6-449B-B3F7-852BB061F2BB}" destId="{9EB67254-902B-43DC-94B9-E77D8EB6EF22}" srcOrd="0" destOrd="0" presId="urn:microsoft.com/office/officeart/2005/8/layout/default"/>
    <dgm:cxn modelId="{2B8FF5F4-B4D0-4541-BDEA-EF16CAA088AC}" type="presParOf" srcId="{9EB67254-902B-43DC-94B9-E77D8EB6EF22}" destId="{AE60ABEA-E89D-432C-81D2-D497DCEEAF65}" srcOrd="0" destOrd="0" presId="urn:microsoft.com/office/officeart/2005/8/layout/default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465F51D-6149-4E66-8188-32DF8A59CEBE}" type="doc">
      <dgm:prSet loTypeId="urn:microsoft.com/office/officeart/2005/8/layout/process4" loCatId="list" qsTypeId="urn:microsoft.com/office/officeart/2005/8/quickstyle/3d3" qsCatId="3D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4DAF2DCA-FA42-4963-82C6-B4FFEED9CF5A}">
      <dgm:prSet phldrT="[Текст]"/>
      <dgm:spPr/>
      <dgm:t>
        <a:bodyPr/>
        <a:lstStyle/>
        <a:p>
          <a:r>
            <a:rPr lang="ru-RU" dirty="0" smtClean="0"/>
            <a:t>Вводная задача</a:t>
          </a:r>
          <a:endParaRPr lang="ru-RU" dirty="0"/>
        </a:p>
      </dgm:t>
    </dgm:pt>
    <dgm:pt modelId="{62797FD5-E307-4AA5-ACEA-8730D1DAC74F}" type="parTrans" cxnId="{FF65E4B3-CD5D-4CFB-BBF4-51172A116247}">
      <dgm:prSet/>
      <dgm:spPr/>
      <dgm:t>
        <a:bodyPr/>
        <a:lstStyle/>
        <a:p>
          <a:endParaRPr lang="ru-RU"/>
        </a:p>
      </dgm:t>
    </dgm:pt>
    <dgm:pt modelId="{BE174B49-9835-455C-971D-0BE69BBD83B8}" type="sibTrans" cxnId="{FF65E4B3-CD5D-4CFB-BBF4-51172A116247}">
      <dgm:prSet/>
      <dgm:spPr/>
      <dgm:t>
        <a:bodyPr/>
        <a:lstStyle/>
        <a:p>
          <a:endParaRPr lang="ru-RU"/>
        </a:p>
      </dgm:t>
    </dgm:pt>
    <dgm:pt modelId="{9C4CBCF2-A5DE-4476-90BE-5F0F7FBE7957}">
      <dgm:prSet phldrT="[Текст]"/>
      <dgm:spPr/>
      <dgm:t>
        <a:bodyPr/>
        <a:lstStyle/>
        <a:p>
          <a:r>
            <a:rPr lang="ru-RU" dirty="0" smtClean="0"/>
            <a:t>подробный разбор и коллективное решение (формирование навыка)</a:t>
          </a:r>
          <a:endParaRPr lang="ru-RU" dirty="0"/>
        </a:p>
      </dgm:t>
    </dgm:pt>
    <dgm:pt modelId="{6CCEE719-23FB-40D2-8390-D2F490A5E332}" type="parTrans" cxnId="{85B475BA-A3F7-422E-8E6E-70B46B3F9441}">
      <dgm:prSet/>
      <dgm:spPr/>
      <dgm:t>
        <a:bodyPr/>
        <a:lstStyle/>
        <a:p>
          <a:endParaRPr lang="ru-RU"/>
        </a:p>
      </dgm:t>
    </dgm:pt>
    <dgm:pt modelId="{86836D43-B1D2-417D-AB3A-06571DCF7939}" type="sibTrans" cxnId="{85B475BA-A3F7-422E-8E6E-70B46B3F9441}">
      <dgm:prSet/>
      <dgm:spPr/>
      <dgm:t>
        <a:bodyPr/>
        <a:lstStyle/>
        <a:p>
          <a:endParaRPr lang="ru-RU"/>
        </a:p>
      </dgm:t>
    </dgm:pt>
    <dgm:pt modelId="{959797DF-BB40-4150-83CD-862119EBEE4F}">
      <dgm:prSet phldrT="[Текст]"/>
      <dgm:spPr/>
      <dgm:t>
        <a:bodyPr/>
        <a:lstStyle/>
        <a:p>
          <a:r>
            <a:rPr lang="ru-RU" dirty="0" smtClean="0"/>
            <a:t>Аналогичная задача</a:t>
          </a:r>
          <a:endParaRPr lang="ru-RU" dirty="0"/>
        </a:p>
      </dgm:t>
    </dgm:pt>
    <dgm:pt modelId="{82F9A3A9-DB3E-43A0-95EF-C04D9444144A}" type="parTrans" cxnId="{B21A6AC4-BA5D-4B22-B7F3-3D8021626359}">
      <dgm:prSet/>
      <dgm:spPr/>
      <dgm:t>
        <a:bodyPr/>
        <a:lstStyle/>
        <a:p>
          <a:endParaRPr lang="ru-RU"/>
        </a:p>
      </dgm:t>
    </dgm:pt>
    <dgm:pt modelId="{B097F49D-6123-4DD8-A565-D6D058EF8AB8}" type="sibTrans" cxnId="{B21A6AC4-BA5D-4B22-B7F3-3D8021626359}">
      <dgm:prSet/>
      <dgm:spPr/>
      <dgm:t>
        <a:bodyPr/>
        <a:lstStyle/>
        <a:p>
          <a:endParaRPr lang="ru-RU"/>
        </a:p>
      </dgm:t>
    </dgm:pt>
    <dgm:pt modelId="{55FE32BA-0203-454B-810F-5A6E47D2A28D}">
      <dgm:prSet phldrT="[Текст]"/>
      <dgm:spPr/>
      <dgm:t>
        <a:bodyPr/>
        <a:lstStyle/>
        <a:p>
          <a:r>
            <a:rPr lang="ru-RU" dirty="0" smtClean="0"/>
            <a:t>Задача «с подвохом»</a:t>
          </a:r>
          <a:endParaRPr lang="ru-RU" dirty="0"/>
        </a:p>
      </dgm:t>
    </dgm:pt>
    <dgm:pt modelId="{3F97CF2C-0D27-41FB-955A-95A9E2BC8FFC}" type="parTrans" cxnId="{BBDD0ED1-55B4-49FD-92A2-37DE3CD4E4FE}">
      <dgm:prSet/>
      <dgm:spPr/>
      <dgm:t>
        <a:bodyPr/>
        <a:lstStyle/>
        <a:p>
          <a:endParaRPr lang="ru-RU"/>
        </a:p>
      </dgm:t>
    </dgm:pt>
    <dgm:pt modelId="{6A2D26E5-A7C4-4D59-A546-A7E6C58DB061}" type="sibTrans" cxnId="{BBDD0ED1-55B4-49FD-92A2-37DE3CD4E4FE}">
      <dgm:prSet/>
      <dgm:spPr/>
      <dgm:t>
        <a:bodyPr/>
        <a:lstStyle/>
        <a:p>
          <a:endParaRPr lang="ru-RU"/>
        </a:p>
      </dgm:t>
    </dgm:pt>
    <dgm:pt modelId="{0A1EE9EB-4BAC-4734-966C-33B36154913C}">
      <dgm:prSet phldrT="[Текст]"/>
      <dgm:spPr/>
      <dgm:t>
        <a:bodyPr/>
        <a:lstStyle/>
        <a:p>
          <a:r>
            <a:rPr lang="ru-RU" dirty="0" smtClean="0"/>
            <a:t>внешний аналог предыдущей задачи, имеющий скрытые отличия (формирование творческих компетенций)</a:t>
          </a:r>
          <a:endParaRPr lang="ru-RU" dirty="0"/>
        </a:p>
      </dgm:t>
    </dgm:pt>
    <dgm:pt modelId="{F6071ACD-E3D7-488D-B48A-18FAD1EA919F}" type="parTrans" cxnId="{C879CCF8-3608-497D-B766-571F12916160}">
      <dgm:prSet/>
      <dgm:spPr/>
      <dgm:t>
        <a:bodyPr/>
        <a:lstStyle/>
        <a:p>
          <a:endParaRPr lang="ru-RU"/>
        </a:p>
      </dgm:t>
    </dgm:pt>
    <dgm:pt modelId="{6EB5458C-CE00-4BF2-81A7-801C279B4F44}" type="sibTrans" cxnId="{C879CCF8-3608-497D-B766-571F12916160}">
      <dgm:prSet/>
      <dgm:spPr/>
      <dgm:t>
        <a:bodyPr/>
        <a:lstStyle/>
        <a:p>
          <a:endParaRPr lang="ru-RU"/>
        </a:p>
      </dgm:t>
    </dgm:pt>
    <dgm:pt modelId="{1E548E1D-9395-4875-A964-F5B2D04F28FD}">
      <dgm:prSet phldrT="[Текст]"/>
      <dgm:spPr/>
      <dgm:t>
        <a:bodyPr/>
        <a:lstStyle/>
        <a:p>
          <a:r>
            <a:rPr lang="ru-RU" dirty="0" smtClean="0"/>
            <a:t>Обобщенная задача</a:t>
          </a:r>
          <a:endParaRPr lang="ru-RU" dirty="0"/>
        </a:p>
      </dgm:t>
    </dgm:pt>
    <dgm:pt modelId="{40FE1FBD-B127-4645-A6A7-89971E02CA82}" type="parTrans" cxnId="{FBE61BBB-A893-49D4-A534-8326040E72D1}">
      <dgm:prSet/>
      <dgm:spPr/>
      <dgm:t>
        <a:bodyPr/>
        <a:lstStyle/>
        <a:p>
          <a:endParaRPr lang="ru-RU"/>
        </a:p>
      </dgm:t>
    </dgm:pt>
    <dgm:pt modelId="{83F25165-EE43-4A43-80ED-0A0301DB7160}" type="sibTrans" cxnId="{FBE61BBB-A893-49D4-A534-8326040E72D1}">
      <dgm:prSet/>
      <dgm:spPr/>
      <dgm:t>
        <a:bodyPr/>
        <a:lstStyle/>
        <a:p>
          <a:endParaRPr lang="ru-RU"/>
        </a:p>
      </dgm:t>
    </dgm:pt>
    <dgm:pt modelId="{CB057244-46F4-4BD7-AE6B-132F09200CB5}">
      <dgm:prSet/>
      <dgm:spPr/>
      <dgm:t>
        <a:bodyPr/>
        <a:lstStyle/>
        <a:p>
          <a:r>
            <a:rPr lang="ru-RU" dirty="0" smtClean="0"/>
            <a:t>задача на зависимость ее решений от анализа условий (формирование аналитических компетенций)</a:t>
          </a:r>
          <a:endParaRPr lang="ru-RU" dirty="0"/>
        </a:p>
      </dgm:t>
    </dgm:pt>
    <dgm:pt modelId="{580E42E8-5348-4195-B6C3-E881558B8656}" type="parTrans" cxnId="{2143D923-42EC-42FB-8508-2A38EB6A5559}">
      <dgm:prSet/>
      <dgm:spPr/>
      <dgm:t>
        <a:bodyPr/>
        <a:lstStyle/>
        <a:p>
          <a:endParaRPr lang="ru-RU"/>
        </a:p>
      </dgm:t>
    </dgm:pt>
    <dgm:pt modelId="{EDA89CAC-BC0A-4B39-B002-8CFDDD81E8D0}" type="sibTrans" cxnId="{2143D923-42EC-42FB-8508-2A38EB6A5559}">
      <dgm:prSet/>
      <dgm:spPr/>
      <dgm:t>
        <a:bodyPr/>
        <a:lstStyle/>
        <a:p>
          <a:endParaRPr lang="ru-RU"/>
        </a:p>
      </dgm:t>
    </dgm:pt>
    <dgm:pt modelId="{9DF22905-3EF2-43C1-8E2D-6E46976553B2}">
      <dgm:prSet/>
      <dgm:spPr/>
      <dgm:t>
        <a:bodyPr/>
        <a:lstStyle/>
        <a:p>
          <a:r>
            <a:rPr lang="ru-RU" dirty="0" smtClean="0"/>
            <a:t>самостоятельное решение (отработка навыка)</a:t>
          </a:r>
          <a:endParaRPr lang="ru-RU" dirty="0"/>
        </a:p>
      </dgm:t>
    </dgm:pt>
    <dgm:pt modelId="{89655A49-B276-4A7E-B5AD-D1DDE07380E0}" type="parTrans" cxnId="{55A5F25F-B42E-4592-B363-3E0A746700CF}">
      <dgm:prSet/>
      <dgm:spPr/>
      <dgm:t>
        <a:bodyPr/>
        <a:lstStyle/>
        <a:p>
          <a:endParaRPr lang="ru-RU"/>
        </a:p>
      </dgm:t>
    </dgm:pt>
    <dgm:pt modelId="{44A74CCA-1D9D-4DBC-B38A-246156B7C830}" type="sibTrans" cxnId="{55A5F25F-B42E-4592-B363-3E0A746700CF}">
      <dgm:prSet/>
      <dgm:spPr/>
      <dgm:t>
        <a:bodyPr/>
        <a:lstStyle/>
        <a:p>
          <a:endParaRPr lang="ru-RU"/>
        </a:p>
      </dgm:t>
    </dgm:pt>
    <dgm:pt modelId="{07F43C10-AFE6-4169-92AD-B95B8B1A7BDD}" type="pres">
      <dgm:prSet presAssocID="{9465F51D-6149-4E66-8188-32DF8A59CE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86CB34-8935-4252-8388-A8EA96C11CAB}" type="pres">
      <dgm:prSet presAssocID="{1E548E1D-9395-4875-A964-F5B2D04F28FD}" presName="boxAndChildren" presStyleCnt="0"/>
      <dgm:spPr/>
    </dgm:pt>
    <dgm:pt modelId="{5D632F3D-5552-4B89-B560-CDF8DF8A52EC}" type="pres">
      <dgm:prSet presAssocID="{1E548E1D-9395-4875-A964-F5B2D04F28FD}" presName="parentTextBox" presStyleLbl="node1" presStyleIdx="0" presStyleCnt="4"/>
      <dgm:spPr/>
      <dgm:t>
        <a:bodyPr/>
        <a:lstStyle/>
        <a:p>
          <a:endParaRPr lang="ru-RU"/>
        </a:p>
      </dgm:t>
    </dgm:pt>
    <dgm:pt modelId="{FA792989-CB92-478F-A7DA-67327C47DA11}" type="pres">
      <dgm:prSet presAssocID="{1E548E1D-9395-4875-A964-F5B2D04F28FD}" presName="entireBox" presStyleLbl="node1" presStyleIdx="0" presStyleCnt="4"/>
      <dgm:spPr/>
      <dgm:t>
        <a:bodyPr/>
        <a:lstStyle/>
        <a:p>
          <a:endParaRPr lang="ru-RU"/>
        </a:p>
      </dgm:t>
    </dgm:pt>
    <dgm:pt modelId="{3CCD0332-A769-4BAC-962F-690C87E79030}" type="pres">
      <dgm:prSet presAssocID="{1E548E1D-9395-4875-A964-F5B2D04F28FD}" presName="descendantBox" presStyleCnt="0"/>
      <dgm:spPr/>
    </dgm:pt>
    <dgm:pt modelId="{B8CBCA90-C5B3-4B2C-8C9B-54C7F3E32E54}" type="pres">
      <dgm:prSet presAssocID="{CB057244-46F4-4BD7-AE6B-132F09200CB5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6FC549-74A7-45B1-8D1E-957E8166D501}" type="pres">
      <dgm:prSet presAssocID="{6A2D26E5-A7C4-4D59-A546-A7E6C58DB061}" presName="sp" presStyleCnt="0"/>
      <dgm:spPr/>
    </dgm:pt>
    <dgm:pt modelId="{6DB7DD6D-873A-4E1D-844A-5A431BC38E47}" type="pres">
      <dgm:prSet presAssocID="{55FE32BA-0203-454B-810F-5A6E47D2A28D}" presName="arrowAndChildren" presStyleCnt="0"/>
      <dgm:spPr/>
    </dgm:pt>
    <dgm:pt modelId="{FE644EA3-F8AB-4A6D-983C-978C2E79FF16}" type="pres">
      <dgm:prSet presAssocID="{55FE32BA-0203-454B-810F-5A6E47D2A28D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8A5FE8CE-D9B3-4498-87BE-8D690FB7EF9C}" type="pres">
      <dgm:prSet presAssocID="{55FE32BA-0203-454B-810F-5A6E47D2A28D}" presName="arrow" presStyleLbl="node1" presStyleIdx="1" presStyleCnt="4"/>
      <dgm:spPr/>
      <dgm:t>
        <a:bodyPr/>
        <a:lstStyle/>
        <a:p>
          <a:endParaRPr lang="ru-RU"/>
        </a:p>
      </dgm:t>
    </dgm:pt>
    <dgm:pt modelId="{456A292D-CEB7-46AB-A33F-45CD608E5C79}" type="pres">
      <dgm:prSet presAssocID="{55FE32BA-0203-454B-810F-5A6E47D2A28D}" presName="descendantArrow" presStyleCnt="0"/>
      <dgm:spPr/>
    </dgm:pt>
    <dgm:pt modelId="{E3BC0FED-504E-4C26-B988-91AA1C542195}" type="pres">
      <dgm:prSet presAssocID="{0A1EE9EB-4BAC-4734-966C-33B36154913C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64CF5-CF7C-4CD9-8B0F-EA2A9D6AD692}" type="pres">
      <dgm:prSet presAssocID="{B097F49D-6123-4DD8-A565-D6D058EF8AB8}" presName="sp" presStyleCnt="0"/>
      <dgm:spPr/>
    </dgm:pt>
    <dgm:pt modelId="{2C82E784-C29A-4EFC-8088-951EDA69F1E2}" type="pres">
      <dgm:prSet presAssocID="{959797DF-BB40-4150-83CD-862119EBEE4F}" presName="arrowAndChildren" presStyleCnt="0"/>
      <dgm:spPr/>
    </dgm:pt>
    <dgm:pt modelId="{EBECC6DF-A010-4332-ADFB-E2D5DE763D3B}" type="pres">
      <dgm:prSet presAssocID="{959797DF-BB40-4150-83CD-862119EBEE4F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DF3A59F1-A069-4333-A93D-7F86E4719D81}" type="pres">
      <dgm:prSet presAssocID="{959797DF-BB40-4150-83CD-862119EBEE4F}" presName="arrow" presStyleLbl="node1" presStyleIdx="2" presStyleCnt="4"/>
      <dgm:spPr/>
      <dgm:t>
        <a:bodyPr/>
        <a:lstStyle/>
        <a:p>
          <a:endParaRPr lang="ru-RU"/>
        </a:p>
      </dgm:t>
    </dgm:pt>
    <dgm:pt modelId="{1BD7F9BE-C4C8-44D6-9924-8D27AE7CFF24}" type="pres">
      <dgm:prSet presAssocID="{959797DF-BB40-4150-83CD-862119EBEE4F}" presName="descendantArrow" presStyleCnt="0"/>
      <dgm:spPr/>
    </dgm:pt>
    <dgm:pt modelId="{F6D70931-54D1-4AA9-BC46-BD1EBF0B9596}" type="pres">
      <dgm:prSet presAssocID="{9DF22905-3EF2-43C1-8E2D-6E46976553B2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F6868-B482-437C-BE95-E3E4A13E482C}" type="pres">
      <dgm:prSet presAssocID="{BE174B49-9835-455C-971D-0BE69BBD83B8}" presName="sp" presStyleCnt="0"/>
      <dgm:spPr/>
    </dgm:pt>
    <dgm:pt modelId="{8C1EB49D-5EFA-4DCA-B95D-204A5E96913B}" type="pres">
      <dgm:prSet presAssocID="{4DAF2DCA-FA42-4963-82C6-B4FFEED9CF5A}" presName="arrowAndChildren" presStyleCnt="0"/>
      <dgm:spPr/>
    </dgm:pt>
    <dgm:pt modelId="{5BDE4B24-5DA3-41B5-974A-44C6706023A2}" type="pres">
      <dgm:prSet presAssocID="{4DAF2DCA-FA42-4963-82C6-B4FFEED9CF5A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9F8B3815-8E8C-47AD-9DCC-369B08622E02}" type="pres">
      <dgm:prSet presAssocID="{4DAF2DCA-FA42-4963-82C6-B4FFEED9CF5A}" presName="arrow" presStyleLbl="node1" presStyleIdx="3" presStyleCnt="4" custScaleY="97249"/>
      <dgm:spPr/>
      <dgm:t>
        <a:bodyPr/>
        <a:lstStyle/>
        <a:p>
          <a:endParaRPr lang="ru-RU"/>
        </a:p>
      </dgm:t>
    </dgm:pt>
    <dgm:pt modelId="{A1DCA483-0434-464F-BBED-7598144C08D9}" type="pres">
      <dgm:prSet presAssocID="{4DAF2DCA-FA42-4963-82C6-B4FFEED9CF5A}" presName="descendantArrow" presStyleCnt="0"/>
      <dgm:spPr/>
    </dgm:pt>
    <dgm:pt modelId="{07F09E8A-9957-4A42-9397-9D5365DE410C}" type="pres">
      <dgm:prSet presAssocID="{9C4CBCF2-A5DE-4476-90BE-5F0F7FBE7957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B475BA-A3F7-422E-8E6E-70B46B3F9441}" srcId="{4DAF2DCA-FA42-4963-82C6-B4FFEED9CF5A}" destId="{9C4CBCF2-A5DE-4476-90BE-5F0F7FBE7957}" srcOrd="0" destOrd="0" parTransId="{6CCEE719-23FB-40D2-8390-D2F490A5E332}" sibTransId="{86836D43-B1D2-417D-AB3A-06571DCF7939}"/>
    <dgm:cxn modelId="{6F8DB65D-CBBA-4E65-977F-6C24C099D439}" type="presOf" srcId="{55FE32BA-0203-454B-810F-5A6E47D2A28D}" destId="{FE644EA3-F8AB-4A6D-983C-978C2E79FF16}" srcOrd="0" destOrd="0" presId="urn:microsoft.com/office/officeart/2005/8/layout/process4"/>
    <dgm:cxn modelId="{91516FFD-2E8B-49FF-AE32-119CCD82F8DD}" type="presOf" srcId="{959797DF-BB40-4150-83CD-862119EBEE4F}" destId="{EBECC6DF-A010-4332-ADFB-E2D5DE763D3B}" srcOrd="0" destOrd="0" presId="urn:microsoft.com/office/officeart/2005/8/layout/process4"/>
    <dgm:cxn modelId="{FF93FACD-2D8A-4AAE-A643-A44C33F351FC}" type="presOf" srcId="{9DF22905-3EF2-43C1-8E2D-6E46976553B2}" destId="{F6D70931-54D1-4AA9-BC46-BD1EBF0B9596}" srcOrd="0" destOrd="0" presId="urn:microsoft.com/office/officeart/2005/8/layout/process4"/>
    <dgm:cxn modelId="{B21A6AC4-BA5D-4B22-B7F3-3D8021626359}" srcId="{9465F51D-6149-4E66-8188-32DF8A59CEBE}" destId="{959797DF-BB40-4150-83CD-862119EBEE4F}" srcOrd="1" destOrd="0" parTransId="{82F9A3A9-DB3E-43A0-95EF-C04D9444144A}" sibTransId="{B097F49D-6123-4DD8-A565-D6D058EF8AB8}"/>
    <dgm:cxn modelId="{F25139BC-E7A1-4619-B6FF-20D08CBBD465}" type="presOf" srcId="{959797DF-BB40-4150-83CD-862119EBEE4F}" destId="{DF3A59F1-A069-4333-A93D-7F86E4719D81}" srcOrd="1" destOrd="0" presId="urn:microsoft.com/office/officeart/2005/8/layout/process4"/>
    <dgm:cxn modelId="{381E1FB8-2842-4F20-AB98-538371797B09}" type="presOf" srcId="{4DAF2DCA-FA42-4963-82C6-B4FFEED9CF5A}" destId="{9F8B3815-8E8C-47AD-9DCC-369B08622E02}" srcOrd="1" destOrd="0" presId="urn:microsoft.com/office/officeart/2005/8/layout/process4"/>
    <dgm:cxn modelId="{82968456-EF4A-40BA-9659-74EC3A828CE2}" type="presOf" srcId="{55FE32BA-0203-454B-810F-5A6E47D2A28D}" destId="{8A5FE8CE-D9B3-4498-87BE-8D690FB7EF9C}" srcOrd="1" destOrd="0" presId="urn:microsoft.com/office/officeart/2005/8/layout/process4"/>
    <dgm:cxn modelId="{C879CCF8-3608-497D-B766-571F12916160}" srcId="{55FE32BA-0203-454B-810F-5A6E47D2A28D}" destId="{0A1EE9EB-4BAC-4734-966C-33B36154913C}" srcOrd="0" destOrd="0" parTransId="{F6071ACD-E3D7-488D-B48A-18FAD1EA919F}" sibTransId="{6EB5458C-CE00-4BF2-81A7-801C279B4F44}"/>
    <dgm:cxn modelId="{FF65E4B3-CD5D-4CFB-BBF4-51172A116247}" srcId="{9465F51D-6149-4E66-8188-32DF8A59CEBE}" destId="{4DAF2DCA-FA42-4963-82C6-B4FFEED9CF5A}" srcOrd="0" destOrd="0" parTransId="{62797FD5-E307-4AA5-ACEA-8730D1DAC74F}" sibTransId="{BE174B49-9835-455C-971D-0BE69BBD83B8}"/>
    <dgm:cxn modelId="{15751E96-1383-4723-A76C-6BED7B9DF163}" type="presOf" srcId="{1E548E1D-9395-4875-A964-F5B2D04F28FD}" destId="{FA792989-CB92-478F-A7DA-67327C47DA11}" srcOrd="1" destOrd="0" presId="urn:microsoft.com/office/officeart/2005/8/layout/process4"/>
    <dgm:cxn modelId="{59A88083-E5DC-424A-B8CC-AECEBFC90CAB}" type="presOf" srcId="{CB057244-46F4-4BD7-AE6B-132F09200CB5}" destId="{B8CBCA90-C5B3-4B2C-8C9B-54C7F3E32E54}" srcOrd="0" destOrd="0" presId="urn:microsoft.com/office/officeart/2005/8/layout/process4"/>
    <dgm:cxn modelId="{3F05832C-7E65-4154-A2F4-4BB2D1725352}" type="presOf" srcId="{4DAF2DCA-FA42-4963-82C6-B4FFEED9CF5A}" destId="{5BDE4B24-5DA3-41B5-974A-44C6706023A2}" srcOrd="0" destOrd="0" presId="urn:microsoft.com/office/officeart/2005/8/layout/process4"/>
    <dgm:cxn modelId="{0F473A96-844A-43D0-B1BB-7AD8BD38B3E3}" type="presOf" srcId="{9C4CBCF2-A5DE-4476-90BE-5F0F7FBE7957}" destId="{07F09E8A-9957-4A42-9397-9D5365DE410C}" srcOrd="0" destOrd="0" presId="urn:microsoft.com/office/officeart/2005/8/layout/process4"/>
    <dgm:cxn modelId="{BBDD0ED1-55B4-49FD-92A2-37DE3CD4E4FE}" srcId="{9465F51D-6149-4E66-8188-32DF8A59CEBE}" destId="{55FE32BA-0203-454B-810F-5A6E47D2A28D}" srcOrd="2" destOrd="0" parTransId="{3F97CF2C-0D27-41FB-955A-95A9E2BC8FFC}" sibTransId="{6A2D26E5-A7C4-4D59-A546-A7E6C58DB061}"/>
    <dgm:cxn modelId="{FBE61BBB-A893-49D4-A534-8326040E72D1}" srcId="{9465F51D-6149-4E66-8188-32DF8A59CEBE}" destId="{1E548E1D-9395-4875-A964-F5B2D04F28FD}" srcOrd="3" destOrd="0" parTransId="{40FE1FBD-B127-4645-A6A7-89971E02CA82}" sibTransId="{83F25165-EE43-4A43-80ED-0A0301DB7160}"/>
    <dgm:cxn modelId="{C1915885-7E97-408C-A95D-F3817A78E9DA}" type="presOf" srcId="{1E548E1D-9395-4875-A964-F5B2D04F28FD}" destId="{5D632F3D-5552-4B89-B560-CDF8DF8A52EC}" srcOrd="0" destOrd="0" presId="urn:microsoft.com/office/officeart/2005/8/layout/process4"/>
    <dgm:cxn modelId="{35D9A71C-42F6-49D9-A3F1-D4F8B0865E2D}" type="presOf" srcId="{0A1EE9EB-4BAC-4734-966C-33B36154913C}" destId="{E3BC0FED-504E-4C26-B988-91AA1C542195}" srcOrd="0" destOrd="0" presId="urn:microsoft.com/office/officeart/2005/8/layout/process4"/>
    <dgm:cxn modelId="{55A5F25F-B42E-4592-B363-3E0A746700CF}" srcId="{959797DF-BB40-4150-83CD-862119EBEE4F}" destId="{9DF22905-3EF2-43C1-8E2D-6E46976553B2}" srcOrd="0" destOrd="0" parTransId="{89655A49-B276-4A7E-B5AD-D1DDE07380E0}" sibTransId="{44A74CCA-1D9D-4DBC-B38A-246156B7C830}"/>
    <dgm:cxn modelId="{859A433E-8324-41D6-A0A9-B4AE015EFD15}" type="presOf" srcId="{9465F51D-6149-4E66-8188-32DF8A59CEBE}" destId="{07F43C10-AFE6-4169-92AD-B95B8B1A7BDD}" srcOrd="0" destOrd="0" presId="urn:microsoft.com/office/officeart/2005/8/layout/process4"/>
    <dgm:cxn modelId="{2143D923-42EC-42FB-8508-2A38EB6A5559}" srcId="{1E548E1D-9395-4875-A964-F5B2D04F28FD}" destId="{CB057244-46F4-4BD7-AE6B-132F09200CB5}" srcOrd="0" destOrd="0" parTransId="{580E42E8-5348-4195-B6C3-E881558B8656}" sibTransId="{EDA89CAC-BC0A-4B39-B002-8CFDDD81E8D0}"/>
    <dgm:cxn modelId="{F0AC3A3E-FBCA-4DEF-B234-61A70E5A0B8D}" type="presParOf" srcId="{07F43C10-AFE6-4169-92AD-B95B8B1A7BDD}" destId="{F986CB34-8935-4252-8388-A8EA96C11CAB}" srcOrd="0" destOrd="0" presId="urn:microsoft.com/office/officeart/2005/8/layout/process4"/>
    <dgm:cxn modelId="{CE905D69-E3AA-4ED1-A568-1358BDACE660}" type="presParOf" srcId="{F986CB34-8935-4252-8388-A8EA96C11CAB}" destId="{5D632F3D-5552-4B89-B560-CDF8DF8A52EC}" srcOrd="0" destOrd="0" presId="urn:microsoft.com/office/officeart/2005/8/layout/process4"/>
    <dgm:cxn modelId="{0D61E079-EEBA-45E8-B88C-8602AEB11C63}" type="presParOf" srcId="{F986CB34-8935-4252-8388-A8EA96C11CAB}" destId="{FA792989-CB92-478F-A7DA-67327C47DA11}" srcOrd="1" destOrd="0" presId="urn:microsoft.com/office/officeart/2005/8/layout/process4"/>
    <dgm:cxn modelId="{BF212A88-7661-4AA0-87A5-890E9D4A0886}" type="presParOf" srcId="{F986CB34-8935-4252-8388-A8EA96C11CAB}" destId="{3CCD0332-A769-4BAC-962F-690C87E79030}" srcOrd="2" destOrd="0" presId="urn:microsoft.com/office/officeart/2005/8/layout/process4"/>
    <dgm:cxn modelId="{E06616B9-5B8C-48DA-BE6D-80B988E6D59B}" type="presParOf" srcId="{3CCD0332-A769-4BAC-962F-690C87E79030}" destId="{B8CBCA90-C5B3-4B2C-8C9B-54C7F3E32E54}" srcOrd="0" destOrd="0" presId="urn:microsoft.com/office/officeart/2005/8/layout/process4"/>
    <dgm:cxn modelId="{9520ACBD-8538-44B7-AF78-5E071D16A723}" type="presParOf" srcId="{07F43C10-AFE6-4169-92AD-B95B8B1A7BDD}" destId="{CE6FC549-74A7-45B1-8D1E-957E8166D501}" srcOrd="1" destOrd="0" presId="urn:microsoft.com/office/officeart/2005/8/layout/process4"/>
    <dgm:cxn modelId="{D67AD4E5-27EC-4338-9C15-F90413D19BC2}" type="presParOf" srcId="{07F43C10-AFE6-4169-92AD-B95B8B1A7BDD}" destId="{6DB7DD6D-873A-4E1D-844A-5A431BC38E47}" srcOrd="2" destOrd="0" presId="urn:microsoft.com/office/officeart/2005/8/layout/process4"/>
    <dgm:cxn modelId="{6D96004C-1986-4DE2-8D1C-862EDB3338C2}" type="presParOf" srcId="{6DB7DD6D-873A-4E1D-844A-5A431BC38E47}" destId="{FE644EA3-F8AB-4A6D-983C-978C2E79FF16}" srcOrd="0" destOrd="0" presId="urn:microsoft.com/office/officeart/2005/8/layout/process4"/>
    <dgm:cxn modelId="{82416B6C-DC03-4EB2-9CD9-768057C21E8A}" type="presParOf" srcId="{6DB7DD6D-873A-4E1D-844A-5A431BC38E47}" destId="{8A5FE8CE-D9B3-4498-87BE-8D690FB7EF9C}" srcOrd="1" destOrd="0" presId="urn:microsoft.com/office/officeart/2005/8/layout/process4"/>
    <dgm:cxn modelId="{87282AF7-D88D-4E00-B458-3885B0BCAA15}" type="presParOf" srcId="{6DB7DD6D-873A-4E1D-844A-5A431BC38E47}" destId="{456A292D-CEB7-46AB-A33F-45CD608E5C79}" srcOrd="2" destOrd="0" presId="urn:microsoft.com/office/officeart/2005/8/layout/process4"/>
    <dgm:cxn modelId="{CB9214EE-8C85-453E-A4FF-D848D5AB2F65}" type="presParOf" srcId="{456A292D-CEB7-46AB-A33F-45CD608E5C79}" destId="{E3BC0FED-504E-4C26-B988-91AA1C542195}" srcOrd="0" destOrd="0" presId="urn:microsoft.com/office/officeart/2005/8/layout/process4"/>
    <dgm:cxn modelId="{DB0F226A-EDC7-4897-8062-5E0A40B98597}" type="presParOf" srcId="{07F43C10-AFE6-4169-92AD-B95B8B1A7BDD}" destId="{24664CF5-CF7C-4CD9-8B0F-EA2A9D6AD692}" srcOrd="3" destOrd="0" presId="urn:microsoft.com/office/officeart/2005/8/layout/process4"/>
    <dgm:cxn modelId="{422D0B16-E497-4F79-8E1B-4E10285AB611}" type="presParOf" srcId="{07F43C10-AFE6-4169-92AD-B95B8B1A7BDD}" destId="{2C82E784-C29A-4EFC-8088-951EDA69F1E2}" srcOrd="4" destOrd="0" presId="urn:microsoft.com/office/officeart/2005/8/layout/process4"/>
    <dgm:cxn modelId="{9ABA2A8D-AD8F-4413-883B-BF093487C119}" type="presParOf" srcId="{2C82E784-C29A-4EFC-8088-951EDA69F1E2}" destId="{EBECC6DF-A010-4332-ADFB-E2D5DE763D3B}" srcOrd="0" destOrd="0" presId="urn:microsoft.com/office/officeart/2005/8/layout/process4"/>
    <dgm:cxn modelId="{8BA2ABBA-8FEF-4569-8D64-F19CA487EEE5}" type="presParOf" srcId="{2C82E784-C29A-4EFC-8088-951EDA69F1E2}" destId="{DF3A59F1-A069-4333-A93D-7F86E4719D81}" srcOrd="1" destOrd="0" presId="urn:microsoft.com/office/officeart/2005/8/layout/process4"/>
    <dgm:cxn modelId="{4ED3D479-C38B-4C3F-8EF8-C138C2A1A0D3}" type="presParOf" srcId="{2C82E784-C29A-4EFC-8088-951EDA69F1E2}" destId="{1BD7F9BE-C4C8-44D6-9924-8D27AE7CFF24}" srcOrd="2" destOrd="0" presId="urn:microsoft.com/office/officeart/2005/8/layout/process4"/>
    <dgm:cxn modelId="{6451DD64-45A9-4333-8CAF-C777FECBBD06}" type="presParOf" srcId="{1BD7F9BE-C4C8-44D6-9924-8D27AE7CFF24}" destId="{F6D70931-54D1-4AA9-BC46-BD1EBF0B9596}" srcOrd="0" destOrd="0" presId="urn:microsoft.com/office/officeart/2005/8/layout/process4"/>
    <dgm:cxn modelId="{6670FD6B-83ED-41FB-B715-993B588B91FE}" type="presParOf" srcId="{07F43C10-AFE6-4169-92AD-B95B8B1A7BDD}" destId="{6E8F6868-B482-437C-BE95-E3E4A13E482C}" srcOrd="5" destOrd="0" presId="urn:microsoft.com/office/officeart/2005/8/layout/process4"/>
    <dgm:cxn modelId="{6C335402-FD4F-4D3C-8093-FC573488F799}" type="presParOf" srcId="{07F43C10-AFE6-4169-92AD-B95B8B1A7BDD}" destId="{8C1EB49D-5EFA-4DCA-B95D-204A5E96913B}" srcOrd="6" destOrd="0" presId="urn:microsoft.com/office/officeart/2005/8/layout/process4"/>
    <dgm:cxn modelId="{20658683-91E5-461B-BAD5-2F4205F06D54}" type="presParOf" srcId="{8C1EB49D-5EFA-4DCA-B95D-204A5E96913B}" destId="{5BDE4B24-5DA3-41B5-974A-44C6706023A2}" srcOrd="0" destOrd="0" presId="urn:microsoft.com/office/officeart/2005/8/layout/process4"/>
    <dgm:cxn modelId="{0890F9D9-D109-46FD-952D-13C94D9C0D07}" type="presParOf" srcId="{8C1EB49D-5EFA-4DCA-B95D-204A5E96913B}" destId="{9F8B3815-8E8C-47AD-9DCC-369B08622E02}" srcOrd="1" destOrd="0" presId="urn:microsoft.com/office/officeart/2005/8/layout/process4"/>
    <dgm:cxn modelId="{20BA7E10-735B-43D7-BD1F-3E041D8EBB93}" type="presParOf" srcId="{8C1EB49D-5EFA-4DCA-B95D-204A5E96913B}" destId="{A1DCA483-0434-464F-BBED-7598144C08D9}" srcOrd="2" destOrd="0" presId="urn:microsoft.com/office/officeart/2005/8/layout/process4"/>
    <dgm:cxn modelId="{781FBD69-D508-431A-A252-9B5BF56DB084}" type="presParOf" srcId="{A1DCA483-0434-464F-BBED-7598144C08D9}" destId="{07F09E8A-9957-4A42-9397-9D5365DE410C}" srcOrd="0" destOrd="0" presId="urn:microsoft.com/office/officeart/2005/8/layout/process4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59126EC-A1A7-42F9-AC9C-DCB3FF267DFC}" type="doc">
      <dgm:prSet loTypeId="urn:microsoft.com/office/officeart/2005/8/layout/vProcess5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54EB5FA-6D02-4E9F-9057-C4C90224692D}">
      <dgm:prSet phldrT="[Текст]"/>
      <dgm:spPr/>
      <dgm:t>
        <a:bodyPr/>
        <a:lstStyle/>
        <a:p>
          <a:r>
            <a:rPr lang="ru-RU" dirty="0" smtClean="0"/>
            <a:t>Предъявление задачи,</a:t>
          </a:r>
          <a:br>
            <a:rPr lang="ru-RU" dirty="0" smtClean="0"/>
          </a:br>
          <a:r>
            <a:rPr lang="ru-RU" dirty="0" smtClean="0"/>
            <a:t>создание ситуации «интеллектуального разрыва»</a:t>
          </a:r>
          <a:endParaRPr lang="ru-RU" dirty="0"/>
        </a:p>
      </dgm:t>
    </dgm:pt>
    <dgm:pt modelId="{0FC9BB50-89BB-4896-AB8A-5C1F1E914B41}" type="parTrans" cxnId="{EE756A1A-3B13-4057-8F83-30667749BFC9}">
      <dgm:prSet/>
      <dgm:spPr/>
      <dgm:t>
        <a:bodyPr/>
        <a:lstStyle/>
        <a:p>
          <a:endParaRPr lang="ru-RU"/>
        </a:p>
      </dgm:t>
    </dgm:pt>
    <dgm:pt modelId="{9B75588D-70A3-404A-8490-F4F7B9C3725F}" type="sibTrans" cxnId="{EE756A1A-3B13-4057-8F83-30667749BFC9}">
      <dgm:prSet/>
      <dgm:spPr/>
      <dgm:t>
        <a:bodyPr/>
        <a:lstStyle/>
        <a:p>
          <a:endParaRPr lang="ru-RU"/>
        </a:p>
      </dgm:t>
    </dgm:pt>
    <dgm:pt modelId="{E3CA2C32-66A9-460F-BF8E-934E151E0AB6}">
      <dgm:prSet phldrT="[Текст]"/>
      <dgm:spPr/>
      <dgm:t>
        <a:bodyPr/>
        <a:lstStyle/>
        <a:p>
          <a:r>
            <a:rPr lang="ru-RU" dirty="0" smtClean="0"/>
            <a:t>Осознание проблемы,</a:t>
          </a:r>
          <a:br>
            <a:rPr lang="ru-RU" dirty="0" smtClean="0"/>
          </a:br>
          <a:r>
            <a:rPr lang="ru-RU" dirty="0" smtClean="0"/>
            <a:t> переопределение задачи</a:t>
          </a:r>
          <a:endParaRPr lang="ru-RU" dirty="0"/>
        </a:p>
      </dgm:t>
    </dgm:pt>
    <dgm:pt modelId="{4075E15B-99F2-442C-B78A-6EEF2995A398}" type="parTrans" cxnId="{53F41B90-9B7C-4541-8D1F-B6F502FFB9CA}">
      <dgm:prSet/>
      <dgm:spPr/>
      <dgm:t>
        <a:bodyPr/>
        <a:lstStyle/>
        <a:p>
          <a:endParaRPr lang="ru-RU"/>
        </a:p>
      </dgm:t>
    </dgm:pt>
    <dgm:pt modelId="{6303990A-92A2-482F-ADC6-9151F9E76291}" type="sibTrans" cxnId="{53F41B90-9B7C-4541-8D1F-B6F502FFB9CA}">
      <dgm:prSet/>
      <dgm:spPr/>
      <dgm:t>
        <a:bodyPr/>
        <a:lstStyle/>
        <a:p>
          <a:endParaRPr lang="ru-RU"/>
        </a:p>
      </dgm:t>
    </dgm:pt>
    <dgm:pt modelId="{3D10332B-20D4-4651-A114-D56D7C232BC9}">
      <dgm:prSet phldrT="[Текст]"/>
      <dgm:spPr/>
      <dgm:t>
        <a:bodyPr/>
        <a:lstStyle/>
        <a:p>
          <a:r>
            <a:rPr lang="ru-RU" dirty="0" smtClean="0"/>
            <a:t>Выдвижение гипотезы,</a:t>
          </a:r>
          <a:br>
            <a:rPr lang="ru-RU" dirty="0" smtClean="0"/>
          </a:br>
          <a:r>
            <a:rPr lang="ru-RU" dirty="0" smtClean="0"/>
            <a:t>поиск плана решения</a:t>
          </a:r>
          <a:endParaRPr lang="ru-RU" dirty="0"/>
        </a:p>
      </dgm:t>
    </dgm:pt>
    <dgm:pt modelId="{08881451-0D95-48D5-AAAC-EC77BF340BC0}" type="parTrans" cxnId="{ECAC7202-8BFD-494D-8E60-D2AB671E532A}">
      <dgm:prSet/>
      <dgm:spPr/>
      <dgm:t>
        <a:bodyPr/>
        <a:lstStyle/>
        <a:p>
          <a:endParaRPr lang="ru-RU"/>
        </a:p>
      </dgm:t>
    </dgm:pt>
    <dgm:pt modelId="{1E2065E3-34F0-4A31-82E8-596CFF457EBA}" type="sibTrans" cxnId="{ECAC7202-8BFD-494D-8E60-D2AB671E532A}">
      <dgm:prSet/>
      <dgm:spPr/>
      <dgm:t>
        <a:bodyPr/>
        <a:lstStyle/>
        <a:p>
          <a:endParaRPr lang="ru-RU"/>
        </a:p>
      </dgm:t>
    </dgm:pt>
    <dgm:pt modelId="{06FC09AF-A58F-4993-A5A5-951573D9DB37}">
      <dgm:prSet phldrT="[Текст]"/>
      <dgm:spPr/>
      <dgm:t>
        <a:bodyPr/>
        <a:lstStyle/>
        <a:p>
          <a:r>
            <a:rPr lang="ru-RU" dirty="0" smtClean="0"/>
            <a:t>Осуществление и осознание решения</a:t>
          </a:r>
          <a:endParaRPr lang="ru-RU" dirty="0"/>
        </a:p>
      </dgm:t>
    </dgm:pt>
    <dgm:pt modelId="{509584FA-1717-4E17-926E-81D4148EA39F}" type="parTrans" cxnId="{9A298DD6-2C27-4238-A43B-05709560C271}">
      <dgm:prSet/>
      <dgm:spPr/>
      <dgm:t>
        <a:bodyPr/>
        <a:lstStyle/>
        <a:p>
          <a:endParaRPr lang="ru-RU"/>
        </a:p>
      </dgm:t>
    </dgm:pt>
    <dgm:pt modelId="{6BCA4927-CACA-47E8-A52D-F101F94348BE}" type="sibTrans" cxnId="{9A298DD6-2C27-4238-A43B-05709560C271}">
      <dgm:prSet/>
      <dgm:spPr/>
      <dgm:t>
        <a:bodyPr/>
        <a:lstStyle/>
        <a:p>
          <a:endParaRPr lang="ru-RU"/>
        </a:p>
      </dgm:t>
    </dgm:pt>
    <dgm:pt modelId="{8525DAF0-DA9F-4682-A779-1F7EE23B10B9}">
      <dgm:prSet phldrT="[Текст]"/>
      <dgm:spPr/>
      <dgm:t>
        <a:bodyPr/>
        <a:lstStyle/>
        <a:p>
          <a:r>
            <a:rPr lang="ru-RU" dirty="0" smtClean="0"/>
            <a:t>Рефлексия (осознание результатов решения)</a:t>
          </a:r>
          <a:endParaRPr lang="ru-RU" dirty="0"/>
        </a:p>
      </dgm:t>
    </dgm:pt>
    <dgm:pt modelId="{B932FAB4-1E51-47F3-9C39-6B68AC7E0415}" type="sibTrans" cxnId="{8CC39947-4BC5-4B20-BA6A-27E4047AC509}">
      <dgm:prSet/>
      <dgm:spPr/>
      <dgm:t>
        <a:bodyPr/>
        <a:lstStyle/>
        <a:p>
          <a:endParaRPr lang="ru-RU"/>
        </a:p>
      </dgm:t>
    </dgm:pt>
    <dgm:pt modelId="{72B0AF1C-0F07-412B-83E9-28E22E94ECE2}" type="parTrans" cxnId="{8CC39947-4BC5-4B20-BA6A-27E4047AC509}">
      <dgm:prSet/>
      <dgm:spPr/>
      <dgm:t>
        <a:bodyPr/>
        <a:lstStyle/>
        <a:p>
          <a:endParaRPr lang="ru-RU"/>
        </a:p>
      </dgm:t>
    </dgm:pt>
    <dgm:pt modelId="{AF87A313-589E-4285-9D63-7B5C29BA02F6}" type="pres">
      <dgm:prSet presAssocID="{459126EC-A1A7-42F9-AC9C-DCB3FF267DF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669BE3-9128-4B50-A1AC-EA19E6CD0E39}" type="pres">
      <dgm:prSet presAssocID="{459126EC-A1A7-42F9-AC9C-DCB3FF267DFC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E61EF695-0D59-4FC3-A6E7-8B76A97124B8}" type="pres">
      <dgm:prSet presAssocID="{459126EC-A1A7-42F9-AC9C-DCB3FF267DFC}" presName="FiveNodes_1" presStyleLbl="node1" presStyleIdx="0" presStyleCnt="5" custScaleX="102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EAD48-7999-4DBB-8B1D-286E4C6A4CB2}" type="pres">
      <dgm:prSet presAssocID="{459126EC-A1A7-42F9-AC9C-DCB3FF267DFC}" presName="FiveNodes_2" presStyleLbl="node1" presStyleIdx="1" presStyleCnt="5" custLinFactNeighborX="-8827" custLinFactNeighborY="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C5335-CE0F-4004-95B4-20345FEB91D1}" type="pres">
      <dgm:prSet presAssocID="{459126EC-A1A7-42F9-AC9C-DCB3FF267DFC}" presName="FiveNodes_3" presStyleLbl="node1" presStyleIdx="2" presStyleCnt="5" custLinFactNeighborX="-16295" custLinFactNeighborY="1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64461-5741-4553-9C6E-CE84E29358E2}" type="pres">
      <dgm:prSet presAssocID="{459126EC-A1A7-42F9-AC9C-DCB3FF267DFC}" presName="FiveNodes_4" presStyleLbl="node1" presStyleIdx="3" presStyleCnt="5" custLinFactNeighborX="-23762" custLinFactNeighborY="2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E993AF-6CC5-4503-B4E5-271F7347DCCA}" type="pres">
      <dgm:prSet presAssocID="{459126EC-A1A7-42F9-AC9C-DCB3FF267DFC}" presName="FiveNodes_5" presStyleLbl="node1" presStyleIdx="4" presStyleCnt="5" custLinFactNeighborX="-31230" custLinFactNeighborY="29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0BCEF-04A2-4BA8-95CA-865503FD3DFF}" type="pres">
      <dgm:prSet presAssocID="{459126EC-A1A7-42F9-AC9C-DCB3FF267DF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C0768-E789-4E7F-A037-6939D554B266}" type="pres">
      <dgm:prSet presAssocID="{459126EC-A1A7-42F9-AC9C-DCB3FF267DFC}" presName="FiveConn_2-3" presStyleLbl="fgAccFollowNode1" presStyleIdx="1" presStyleCnt="4" custLinFactNeighborX="-41262" custLinFactNeighborY="-2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1E5C6C-9793-49EB-8F3A-D09F4178DA1B}" type="pres">
      <dgm:prSet presAssocID="{459126EC-A1A7-42F9-AC9C-DCB3FF267DFC}" presName="FiveConn_3-4" presStyleLbl="fgAccFollowNode1" presStyleIdx="2" presStyleCnt="4" custLinFactNeighborX="-82606" custLinFactNeighborY="1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A8B49-9AC1-494F-A5BF-3AF698502F68}" type="pres">
      <dgm:prSet presAssocID="{459126EC-A1A7-42F9-AC9C-DCB3FF267DFC}" presName="FiveConn_4-5" presStyleLbl="fgAccFollowNode1" presStyleIdx="3" presStyleCnt="4" custLinFactX="-23951" custLinFactNeighborX="-100000" custLinFactNeighborY="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DA874-9BF8-444B-A663-4387013D9CF2}" type="pres">
      <dgm:prSet presAssocID="{459126EC-A1A7-42F9-AC9C-DCB3FF267DF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185BF-07B0-443B-9C05-B593933248A0}" type="pres">
      <dgm:prSet presAssocID="{459126EC-A1A7-42F9-AC9C-DCB3FF267DF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253ED-733C-43CE-96D5-1136E11CBC36}" type="pres">
      <dgm:prSet presAssocID="{459126EC-A1A7-42F9-AC9C-DCB3FF267DF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0436D-E959-417E-B6BB-FEB45C0BC2FC}" type="pres">
      <dgm:prSet presAssocID="{459126EC-A1A7-42F9-AC9C-DCB3FF267DF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B5F4D-5487-4E19-BD20-9B8B52BCA2ED}" type="pres">
      <dgm:prSet presAssocID="{459126EC-A1A7-42F9-AC9C-DCB3FF267DF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5EAFF7-11A8-4D39-AD51-74FAE562FE3C}" type="presOf" srcId="{454EB5FA-6D02-4E9F-9057-C4C90224692D}" destId="{E61EF695-0D59-4FC3-A6E7-8B76A97124B8}" srcOrd="0" destOrd="0" presId="urn:microsoft.com/office/officeart/2005/8/layout/vProcess5"/>
    <dgm:cxn modelId="{BD3C0A66-9989-4B9E-B3A0-DE042969AB08}" type="presOf" srcId="{459126EC-A1A7-42F9-AC9C-DCB3FF267DFC}" destId="{AF87A313-589E-4285-9D63-7B5C29BA02F6}" srcOrd="0" destOrd="0" presId="urn:microsoft.com/office/officeart/2005/8/layout/vProcess5"/>
    <dgm:cxn modelId="{FF556731-3FAA-467A-987C-C0F13531B629}" type="presOf" srcId="{9B75588D-70A3-404A-8490-F4F7B9C3725F}" destId="{0570BCEF-04A2-4BA8-95CA-865503FD3DFF}" srcOrd="0" destOrd="0" presId="urn:microsoft.com/office/officeart/2005/8/layout/vProcess5"/>
    <dgm:cxn modelId="{8450666C-6882-48DF-8A60-1FD71A5C7BC7}" type="presOf" srcId="{E3CA2C32-66A9-460F-BF8E-934E151E0AB6}" destId="{4EAEAD48-7999-4DBB-8B1D-286E4C6A4CB2}" srcOrd="0" destOrd="0" presId="urn:microsoft.com/office/officeart/2005/8/layout/vProcess5"/>
    <dgm:cxn modelId="{9EFBAD2F-6D4A-4258-B258-E9DFC5093435}" type="presOf" srcId="{3D10332B-20D4-4651-A114-D56D7C232BC9}" destId="{293253ED-733C-43CE-96D5-1136E11CBC36}" srcOrd="1" destOrd="0" presId="urn:microsoft.com/office/officeart/2005/8/layout/vProcess5"/>
    <dgm:cxn modelId="{8CC39947-4BC5-4B20-BA6A-27E4047AC509}" srcId="{459126EC-A1A7-42F9-AC9C-DCB3FF267DFC}" destId="{8525DAF0-DA9F-4682-A779-1F7EE23B10B9}" srcOrd="4" destOrd="0" parTransId="{72B0AF1C-0F07-412B-83E9-28E22E94ECE2}" sibTransId="{B932FAB4-1E51-47F3-9C39-6B68AC7E0415}"/>
    <dgm:cxn modelId="{03F8ACB4-E7BF-4C58-8A8F-85225FD8B87D}" type="presOf" srcId="{6303990A-92A2-482F-ADC6-9151F9E76291}" destId="{682C0768-E789-4E7F-A037-6939D554B266}" srcOrd="0" destOrd="0" presId="urn:microsoft.com/office/officeart/2005/8/layout/vProcess5"/>
    <dgm:cxn modelId="{ECAC7202-8BFD-494D-8E60-D2AB671E532A}" srcId="{459126EC-A1A7-42F9-AC9C-DCB3FF267DFC}" destId="{3D10332B-20D4-4651-A114-D56D7C232BC9}" srcOrd="2" destOrd="0" parTransId="{08881451-0D95-48D5-AAAC-EC77BF340BC0}" sibTransId="{1E2065E3-34F0-4A31-82E8-596CFF457EBA}"/>
    <dgm:cxn modelId="{677A9C1F-41EC-496C-921A-F571F68AC098}" type="presOf" srcId="{8525DAF0-DA9F-4682-A779-1F7EE23B10B9}" destId="{1BBB5F4D-5487-4E19-BD20-9B8B52BCA2ED}" srcOrd="1" destOrd="0" presId="urn:microsoft.com/office/officeart/2005/8/layout/vProcess5"/>
    <dgm:cxn modelId="{401BF7E2-6674-4293-B729-79564468BEE1}" type="presOf" srcId="{1E2065E3-34F0-4A31-82E8-596CFF457EBA}" destId="{C71E5C6C-9793-49EB-8F3A-D09F4178DA1B}" srcOrd="0" destOrd="0" presId="urn:microsoft.com/office/officeart/2005/8/layout/vProcess5"/>
    <dgm:cxn modelId="{55B56A57-3476-42DE-AFE4-8CE9E5D3EA35}" type="presOf" srcId="{6BCA4927-CACA-47E8-A52D-F101F94348BE}" destId="{062A8B49-9AC1-494F-A5BF-3AF698502F68}" srcOrd="0" destOrd="0" presId="urn:microsoft.com/office/officeart/2005/8/layout/vProcess5"/>
    <dgm:cxn modelId="{53F41B90-9B7C-4541-8D1F-B6F502FFB9CA}" srcId="{459126EC-A1A7-42F9-AC9C-DCB3FF267DFC}" destId="{E3CA2C32-66A9-460F-BF8E-934E151E0AB6}" srcOrd="1" destOrd="0" parTransId="{4075E15B-99F2-442C-B78A-6EEF2995A398}" sibTransId="{6303990A-92A2-482F-ADC6-9151F9E76291}"/>
    <dgm:cxn modelId="{31205C01-6D8C-48E2-8B1F-6108EC59D1AB}" type="presOf" srcId="{E3CA2C32-66A9-460F-BF8E-934E151E0AB6}" destId="{DB4185BF-07B0-443B-9C05-B593933248A0}" srcOrd="1" destOrd="0" presId="urn:microsoft.com/office/officeart/2005/8/layout/vProcess5"/>
    <dgm:cxn modelId="{A5EC9CE7-0B89-4099-89C1-AF2571E346F9}" type="presOf" srcId="{8525DAF0-DA9F-4682-A779-1F7EE23B10B9}" destId="{84E993AF-6CC5-4503-B4E5-271F7347DCCA}" srcOrd="0" destOrd="0" presId="urn:microsoft.com/office/officeart/2005/8/layout/vProcess5"/>
    <dgm:cxn modelId="{9A298DD6-2C27-4238-A43B-05709560C271}" srcId="{459126EC-A1A7-42F9-AC9C-DCB3FF267DFC}" destId="{06FC09AF-A58F-4993-A5A5-951573D9DB37}" srcOrd="3" destOrd="0" parTransId="{509584FA-1717-4E17-926E-81D4148EA39F}" sibTransId="{6BCA4927-CACA-47E8-A52D-F101F94348BE}"/>
    <dgm:cxn modelId="{EE756A1A-3B13-4057-8F83-30667749BFC9}" srcId="{459126EC-A1A7-42F9-AC9C-DCB3FF267DFC}" destId="{454EB5FA-6D02-4E9F-9057-C4C90224692D}" srcOrd="0" destOrd="0" parTransId="{0FC9BB50-89BB-4896-AB8A-5C1F1E914B41}" sibTransId="{9B75588D-70A3-404A-8490-F4F7B9C3725F}"/>
    <dgm:cxn modelId="{A26F47B7-4C76-469D-8D2D-1EF7132FF5A6}" type="presOf" srcId="{3D10332B-20D4-4651-A114-D56D7C232BC9}" destId="{744C5335-CE0F-4004-95B4-20345FEB91D1}" srcOrd="0" destOrd="0" presId="urn:microsoft.com/office/officeart/2005/8/layout/vProcess5"/>
    <dgm:cxn modelId="{DAC3B4DB-72FA-437D-9B9D-B79974296034}" type="presOf" srcId="{454EB5FA-6D02-4E9F-9057-C4C90224692D}" destId="{1E7DA874-9BF8-444B-A663-4387013D9CF2}" srcOrd="1" destOrd="0" presId="urn:microsoft.com/office/officeart/2005/8/layout/vProcess5"/>
    <dgm:cxn modelId="{33B1DFA1-05F0-4AE2-B091-B293A778E6B2}" type="presOf" srcId="{06FC09AF-A58F-4993-A5A5-951573D9DB37}" destId="{FB164461-5741-4553-9C6E-CE84E29358E2}" srcOrd="0" destOrd="0" presId="urn:microsoft.com/office/officeart/2005/8/layout/vProcess5"/>
    <dgm:cxn modelId="{FFAF09DE-B393-4516-B7BA-4CA92C674B94}" type="presOf" srcId="{06FC09AF-A58F-4993-A5A5-951573D9DB37}" destId="{3880436D-E959-417E-B6BB-FEB45C0BC2FC}" srcOrd="1" destOrd="0" presId="urn:microsoft.com/office/officeart/2005/8/layout/vProcess5"/>
    <dgm:cxn modelId="{A209F238-3F20-4FC9-86D9-436414F6CFB2}" type="presParOf" srcId="{AF87A313-589E-4285-9D63-7B5C29BA02F6}" destId="{D0669BE3-9128-4B50-A1AC-EA19E6CD0E39}" srcOrd="0" destOrd="0" presId="urn:microsoft.com/office/officeart/2005/8/layout/vProcess5"/>
    <dgm:cxn modelId="{0E989C43-30EA-4153-AF01-33D40DA20A25}" type="presParOf" srcId="{AF87A313-589E-4285-9D63-7B5C29BA02F6}" destId="{E61EF695-0D59-4FC3-A6E7-8B76A97124B8}" srcOrd="1" destOrd="0" presId="urn:microsoft.com/office/officeart/2005/8/layout/vProcess5"/>
    <dgm:cxn modelId="{0A41A72D-58C0-4BD6-B457-0B8642889694}" type="presParOf" srcId="{AF87A313-589E-4285-9D63-7B5C29BA02F6}" destId="{4EAEAD48-7999-4DBB-8B1D-286E4C6A4CB2}" srcOrd="2" destOrd="0" presId="urn:microsoft.com/office/officeart/2005/8/layout/vProcess5"/>
    <dgm:cxn modelId="{74BFB8E8-FBA9-4BC8-94C2-2CD69BFD10B2}" type="presParOf" srcId="{AF87A313-589E-4285-9D63-7B5C29BA02F6}" destId="{744C5335-CE0F-4004-95B4-20345FEB91D1}" srcOrd="3" destOrd="0" presId="urn:microsoft.com/office/officeart/2005/8/layout/vProcess5"/>
    <dgm:cxn modelId="{61A065BE-E646-443F-B18C-37C875650B50}" type="presParOf" srcId="{AF87A313-589E-4285-9D63-7B5C29BA02F6}" destId="{FB164461-5741-4553-9C6E-CE84E29358E2}" srcOrd="4" destOrd="0" presId="urn:microsoft.com/office/officeart/2005/8/layout/vProcess5"/>
    <dgm:cxn modelId="{D282D637-A01F-402D-A02E-F1BC7F7A73ED}" type="presParOf" srcId="{AF87A313-589E-4285-9D63-7B5C29BA02F6}" destId="{84E993AF-6CC5-4503-B4E5-271F7347DCCA}" srcOrd="5" destOrd="0" presId="urn:microsoft.com/office/officeart/2005/8/layout/vProcess5"/>
    <dgm:cxn modelId="{F4A0351E-BC1D-4D02-B409-225811F2EA5E}" type="presParOf" srcId="{AF87A313-589E-4285-9D63-7B5C29BA02F6}" destId="{0570BCEF-04A2-4BA8-95CA-865503FD3DFF}" srcOrd="6" destOrd="0" presId="urn:microsoft.com/office/officeart/2005/8/layout/vProcess5"/>
    <dgm:cxn modelId="{DC75AEBC-1A03-4ACA-B62E-C85B54940D73}" type="presParOf" srcId="{AF87A313-589E-4285-9D63-7B5C29BA02F6}" destId="{682C0768-E789-4E7F-A037-6939D554B266}" srcOrd="7" destOrd="0" presId="urn:microsoft.com/office/officeart/2005/8/layout/vProcess5"/>
    <dgm:cxn modelId="{5A616D55-6AF7-4FE2-9231-EA6B5C9626B3}" type="presParOf" srcId="{AF87A313-589E-4285-9D63-7B5C29BA02F6}" destId="{C71E5C6C-9793-49EB-8F3A-D09F4178DA1B}" srcOrd="8" destOrd="0" presId="urn:microsoft.com/office/officeart/2005/8/layout/vProcess5"/>
    <dgm:cxn modelId="{8D742736-4D4C-4A26-91ED-A8CC9D14C136}" type="presParOf" srcId="{AF87A313-589E-4285-9D63-7B5C29BA02F6}" destId="{062A8B49-9AC1-494F-A5BF-3AF698502F68}" srcOrd="9" destOrd="0" presId="urn:microsoft.com/office/officeart/2005/8/layout/vProcess5"/>
    <dgm:cxn modelId="{AB8ABEEF-071D-4C7F-A31C-1DDD8D523429}" type="presParOf" srcId="{AF87A313-589E-4285-9D63-7B5C29BA02F6}" destId="{1E7DA874-9BF8-444B-A663-4387013D9CF2}" srcOrd="10" destOrd="0" presId="urn:microsoft.com/office/officeart/2005/8/layout/vProcess5"/>
    <dgm:cxn modelId="{E0033722-9427-4407-8F54-67DAA640A732}" type="presParOf" srcId="{AF87A313-589E-4285-9D63-7B5C29BA02F6}" destId="{DB4185BF-07B0-443B-9C05-B593933248A0}" srcOrd="11" destOrd="0" presId="urn:microsoft.com/office/officeart/2005/8/layout/vProcess5"/>
    <dgm:cxn modelId="{1C869937-FC83-4C1C-847F-DF67D3BA4CC4}" type="presParOf" srcId="{AF87A313-589E-4285-9D63-7B5C29BA02F6}" destId="{293253ED-733C-43CE-96D5-1136E11CBC36}" srcOrd="12" destOrd="0" presId="urn:microsoft.com/office/officeart/2005/8/layout/vProcess5"/>
    <dgm:cxn modelId="{D1AE6129-FF38-4253-86AA-A953F3ED9FF5}" type="presParOf" srcId="{AF87A313-589E-4285-9D63-7B5C29BA02F6}" destId="{3880436D-E959-417E-B6BB-FEB45C0BC2FC}" srcOrd="13" destOrd="0" presId="urn:microsoft.com/office/officeart/2005/8/layout/vProcess5"/>
    <dgm:cxn modelId="{21740D66-54CC-4D80-8590-AF30B45E6F00}" type="presParOf" srcId="{AF87A313-589E-4285-9D63-7B5C29BA02F6}" destId="{1BBB5F4D-5487-4E19-BD20-9B8B52BCA2ED}" srcOrd="14" destOrd="0" presId="urn:microsoft.com/office/officeart/2005/8/layout/vProcess5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70B89BB-4B4D-4672-9719-47E730A58D0D}" type="doc">
      <dgm:prSet loTypeId="urn:microsoft.com/office/officeart/2005/8/layout/chevron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37C0F0C-1EED-442E-82FA-4A54379594A9}">
      <dgm:prSet phldrT="[Текст]" custT="1"/>
      <dgm:spPr/>
      <dgm:t>
        <a:bodyPr/>
        <a:lstStyle/>
        <a:p>
          <a:r>
            <a:rPr lang="ru-RU" sz="2400" dirty="0" smtClean="0"/>
            <a:t>Учитель</a:t>
          </a:r>
          <a:endParaRPr lang="ru-RU" sz="2400" dirty="0"/>
        </a:p>
      </dgm:t>
    </dgm:pt>
    <dgm:pt modelId="{962119DE-CB64-4D74-8CF0-B5D64984F355}" type="parTrans" cxnId="{53C410B5-07F4-4ABB-BD1A-26F451898FDF}">
      <dgm:prSet/>
      <dgm:spPr/>
      <dgm:t>
        <a:bodyPr/>
        <a:lstStyle/>
        <a:p>
          <a:endParaRPr lang="ru-RU"/>
        </a:p>
      </dgm:t>
    </dgm:pt>
    <dgm:pt modelId="{5A06992E-F4E6-4036-B4AA-92134CFAFCE8}" type="sibTrans" cxnId="{53C410B5-07F4-4ABB-BD1A-26F451898FDF}">
      <dgm:prSet/>
      <dgm:spPr/>
      <dgm:t>
        <a:bodyPr/>
        <a:lstStyle/>
        <a:p>
          <a:endParaRPr lang="ru-RU"/>
        </a:p>
      </dgm:t>
    </dgm:pt>
    <dgm:pt modelId="{206A3AF6-4994-4492-9E4A-F4DB31ACEF36}">
      <dgm:prSet phldrT="[Текст]"/>
      <dgm:spPr/>
      <dgm:t>
        <a:bodyPr/>
        <a:lstStyle/>
        <a:p>
          <a:r>
            <a:rPr lang="ru-RU" dirty="0" smtClean="0"/>
            <a:t>Ставит вопросы к известной задаче</a:t>
          </a:r>
          <a:endParaRPr lang="ru-RU" dirty="0"/>
        </a:p>
      </dgm:t>
    </dgm:pt>
    <dgm:pt modelId="{87811798-A461-439A-AE9D-466AB673A828}" type="parTrans" cxnId="{A579BF8A-1FBD-40A5-A39C-A2C457400AD5}">
      <dgm:prSet/>
      <dgm:spPr/>
      <dgm:t>
        <a:bodyPr/>
        <a:lstStyle/>
        <a:p>
          <a:endParaRPr lang="ru-RU"/>
        </a:p>
      </dgm:t>
    </dgm:pt>
    <dgm:pt modelId="{792BDCF4-E359-4065-8DFF-24E9DB5AAFAD}" type="sibTrans" cxnId="{A579BF8A-1FBD-40A5-A39C-A2C457400AD5}">
      <dgm:prSet/>
      <dgm:spPr/>
      <dgm:t>
        <a:bodyPr/>
        <a:lstStyle/>
        <a:p>
          <a:endParaRPr lang="ru-RU"/>
        </a:p>
      </dgm:t>
    </dgm:pt>
    <dgm:pt modelId="{B30AEB65-761D-4144-83A8-29794A14C614}">
      <dgm:prSet phldrT="[Текст]"/>
      <dgm:spPr/>
      <dgm:t>
        <a:bodyPr/>
        <a:lstStyle/>
        <a:p>
          <a:r>
            <a:rPr lang="ru-RU" dirty="0" smtClean="0"/>
            <a:t>Меняет содержание или вопрос задачи</a:t>
          </a:r>
          <a:endParaRPr lang="ru-RU" dirty="0"/>
        </a:p>
      </dgm:t>
    </dgm:pt>
    <dgm:pt modelId="{421C27ED-91D3-4394-9017-40290B83BA23}" type="parTrans" cxnId="{EEC5CF69-EBF7-4350-B76E-F5B6DA528F28}">
      <dgm:prSet/>
      <dgm:spPr/>
      <dgm:t>
        <a:bodyPr/>
        <a:lstStyle/>
        <a:p>
          <a:endParaRPr lang="ru-RU"/>
        </a:p>
      </dgm:t>
    </dgm:pt>
    <dgm:pt modelId="{FD8742DF-7EFA-42B5-90DE-2FCB949D4581}" type="sibTrans" cxnId="{EEC5CF69-EBF7-4350-B76E-F5B6DA528F28}">
      <dgm:prSet/>
      <dgm:spPr/>
      <dgm:t>
        <a:bodyPr/>
        <a:lstStyle/>
        <a:p>
          <a:endParaRPr lang="ru-RU"/>
        </a:p>
      </dgm:t>
    </dgm:pt>
    <dgm:pt modelId="{B3FB88DA-88ED-4CAE-87E3-55DE7B927DB7}">
      <dgm:prSet phldrT="[Текст]" custT="1"/>
      <dgm:spPr/>
      <dgm:t>
        <a:bodyPr/>
        <a:lstStyle/>
        <a:p>
          <a:r>
            <a:rPr lang="ru-RU" sz="2400" dirty="0" smtClean="0"/>
            <a:t>Ученик</a:t>
          </a:r>
          <a:endParaRPr lang="ru-RU" sz="2400" dirty="0"/>
        </a:p>
      </dgm:t>
    </dgm:pt>
    <dgm:pt modelId="{670AFF07-F4C2-4172-A0FE-DC3B8EBC5117}" type="parTrans" cxnId="{0F9AF6B6-8D6D-4D4B-B01D-A407F0DC4480}">
      <dgm:prSet/>
      <dgm:spPr/>
      <dgm:t>
        <a:bodyPr/>
        <a:lstStyle/>
        <a:p>
          <a:endParaRPr lang="ru-RU"/>
        </a:p>
      </dgm:t>
    </dgm:pt>
    <dgm:pt modelId="{6EC4FD77-A602-46D3-9D75-00059780E72D}" type="sibTrans" cxnId="{0F9AF6B6-8D6D-4D4B-B01D-A407F0DC4480}">
      <dgm:prSet/>
      <dgm:spPr/>
      <dgm:t>
        <a:bodyPr/>
        <a:lstStyle/>
        <a:p>
          <a:endParaRPr lang="ru-RU"/>
        </a:p>
      </dgm:t>
    </dgm:pt>
    <dgm:pt modelId="{C777137B-831C-454A-BFEA-CFA851E1E9BA}">
      <dgm:prSet phldrT="[Текст]"/>
      <dgm:spPr/>
      <dgm:t>
        <a:bodyPr/>
        <a:lstStyle/>
        <a:p>
          <a:r>
            <a:rPr lang="ru-RU" dirty="0" smtClean="0"/>
            <a:t>Анализирует задачу</a:t>
          </a:r>
          <a:endParaRPr lang="ru-RU" dirty="0"/>
        </a:p>
      </dgm:t>
    </dgm:pt>
    <dgm:pt modelId="{1791F57C-4D8A-41B8-86A8-1AE32093E45C}" type="parTrans" cxnId="{EB4EB706-23F1-44B3-AA38-0CAA5E71D962}">
      <dgm:prSet/>
      <dgm:spPr/>
      <dgm:t>
        <a:bodyPr/>
        <a:lstStyle/>
        <a:p>
          <a:endParaRPr lang="ru-RU"/>
        </a:p>
      </dgm:t>
    </dgm:pt>
    <dgm:pt modelId="{2CF13009-7D13-405E-B1F0-9EDE8F180A7E}" type="sibTrans" cxnId="{EB4EB706-23F1-44B3-AA38-0CAA5E71D962}">
      <dgm:prSet/>
      <dgm:spPr/>
      <dgm:t>
        <a:bodyPr/>
        <a:lstStyle/>
        <a:p>
          <a:endParaRPr lang="ru-RU"/>
        </a:p>
      </dgm:t>
    </dgm:pt>
    <dgm:pt modelId="{C36D100B-2DA1-4AE9-AE33-4352FF9BCF3F}">
      <dgm:prSet phldrT="[Текст]"/>
      <dgm:spPr/>
      <dgm:t>
        <a:bodyPr/>
        <a:lstStyle/>
        <a:p>
          <a:r>
            <a:rPr lang="ru-RU" dirty="0" smtClean="0"/>
            <a:t>Сравнивает задачу с уже решенной</a:t>
          </a:r>
          <a:endParaRPr lang="ru-RU" dirty="0"/>
        </a:p>
      </dgm:t>
    </dgm:pt>
    <dgm:pt modelId="{B6EFD0CB-DD19-4859-B3C3-3C84342809E1}" type="parTrans" cxnId="{FD136637-28AF-44BE-A3DF-1ED188B7711E}">
      <dgm:prSet/>
      <dgm:spPr/>
      <dgm:t>
        <a:bodyPr/>
        <a:lstStyle/>
        <a:p>
          <a:endParaRPr lang="ru-RU"/>
        </a:p>
      </dgm:t>
    </dgm:pt>
    <dgm:pt modelId="{0A0BA218-8FAB-48EC-8995-E584B79F5DCE}" type="sibTrans" cxnId="{FD136637-28AF-44BE-A3DF-1ED188B7711E}">
      <dgm:prSet/>
      <dgm:spPr/>
      <dgm:t>
        <a:bodyPr/>
        <a:lstStyle/>
        <a:p>
          <a:endParaRPr lang="ru-RU"/>
        </a:p>
      </dgm:t>
    </dgm:pt>
    <dgm:pt modelId="{9F6D8931-B31B-405C-A23A-33D2083A0DF9}">
      <dgm:prSet phldrT="[Текст]"/>
      <dgm:spPr/>
      <dgm:t>
        <a:bodyPr/>
        <a:lstStyle/>
        <a:p>
          <a:r>
            <a:rPr lang="ru-RU" dirty="0" smtClean="0"/>
            <a:t>Вводит дополнительные условия</a:t>
          </a:r>
          <a:endParaRPr lang="ru-RU" dirty="0"/>
        </a:p>
      </dgm:t>
    </dgm:pt>
    <dgm:pt modelId="{186A9BBF-0F1E-4884-A1CF-180C693C3389}" type="parTrans" cxnId="{27B1B6D2-CD97-44DA-BC7A-BC8DF0EF4454}">
      <dgm:prSet/>
      <dgm:spPr/>
      <dgm:t>
        <a:bodyPr/>
        <a:lstStyle/>
        <a:p>
          <a:endParaRPr lang="ru-RU"/>
        </a:p>
      </dgm:t>
    </dgm:pt>
    <dgm:pt modelId="{7D316A46-5A91-413F-822B-7B1FF178FB1E}" type="sibTrans" cxnId="{27B1B6D2-CD97-44DA-BC7A-BC8DF0EF4454}">
      <dgm:prSet/>
      <dgm:spPr/>
      <dgm:t>
        <a:bodyPr/>
        <a:lstStyle/>
        <a:p>
          <a:endParaRPr lang="ru-RU"/>
        </a:p>
      </dgm:t>
    </dgm:pt>
    <dgm:pt modelId="{08399ACC-4932-4321-A389-0B13EEAE267B}">
      <dgm:prSet phldrT="[Текст]"/>
      <dgm:spPr/>
      <dgm:t>
        <a:bodyPr/>
        <a:lstStyle/>
        <a:p>
          <a:r>
            <a:rPr lang="ru-RU" dirty="0" smtClean="0"/>
            <a:t>Снимает некоторые ограничения</a:t>
          </a:r>
          <a:endParaRPr lang="ru-RU" dirty="0"/>
        </a:p>
      </dgm:t>
    </dgm:pt>
    <dgm:pt modelId="{33152DF8-4375-4B38-86E9-E3394F0215C9}" type="parTrans" cxnId="{CF27323E-61A1-491F-A788-B56D8AE5B27E}">
      <dgm:prSet/>
      <dgm:spPr/>
      <dgm:t>
        <a:bodyPr/>
        <a:lstStyle/>
        <a:p>
          <a:endParaRPr lang="ru-RU"/>
        </a:p>
      </dgm:t>
    </dgm:pt>
    <dgm:pt modelId="{E6F355F3-3616-4085-894B-AEAA90923DBF}" type="sibTrans" cxnId="{CF27323E-61A1-491F-A788-B56D8AE5B27E}">
      <dgm:prSet/>
      <dgm:spPr/>
      <dgm:t>
        <a:bodyPr/>
        <a:lstStyle/>
        <a:p>
          <a:endParaRPr lang="ru-RU"/>
        </a:p>
      </dgm:t>
    </dgm:pt>
    <dgm:pt modelId="{8B9D99B3-AD39-4EF3-803E-561DFC9319F3}">
      <dgm:prSet phldrT="[Текст]"/>
      <dgm:spPr/>
      <dgm:t>
        <a:bodyPr/>
        <a:lstStyle/>
        <a:p>
          <a:endParaRPr lang="ru-RU" dirty="0"/>
        </a:p>
      </dgm:t>
    </dgm:pt>
    <dgm:pt modelId="{7B9D8225-D44B-450F-8D99-9F854594F1AE}" type="parTrans" cxnId="{5335F246-8BAC-4852-8E12-8F019B0646DD}">
      <dgm:prSet/>
      <dgm:spPr/>
      <dgm:t>
        <a:bodyPr/>
        <a:lstStyle/>
        <a:p>
          <a:endParaRPr lang="ru-RU"/>
        </a:p>
      </dgm:t>
    </dgm:pt>
    <dgm:pt modelId="{9A87ED82-A860-4EA8-B98D-80486F70EA75}" type="sibTrans" cxnId="{5335F246-8BAC-4852-8E12-8F019B0646DD}">
      <dgm:prSet/>
      <dgm:spPr/>
      <dgm:t>
        <a:bodyPr/>
        <a:lstStyle/>
        <a:p>
          <a:endParaRPr lang="ru-RU"/>
        </a:p>
      </dgm:t>
    </dgm:pt>
    <dgm:pt modelId="{1D83B724-FAE3-4AD9-8DEC-97248A0A27D6}">
      <dgm:prSet phldrT="[Текст]"/>
      <dgm:spPr/>
      <dgm:t>
        <a:bodyPr/>
        <a:lstStyle/>
        <a:p>
          <a:r>
            <a:rPr lang="ru-RU" dirty="0" smtClean="0"/>
            <a:t>Выявляет закономерности</a:t>
          </a:r>
          <a:endParaRPr lang="ru-RU" dirty="0"/>
        </a:p>
      </dgm:t>
    </dgm:pt>
    <dgm:pt modelId="{F50EC31E-3574-4A10-BE7F-8043BF21D495}" type="parTrans" cxnId="{AE5763B6-EE8B-4284-AAC5-C76C59A8878B}">
      <dgm:prSet/>
      <dgm:spPr/>
      <dgm:t>
        <a:bodyPr/>
        <a:lstStyle/>
        <a:p>
          <a:endParaRPr lang="ru-RU"/>
        </a:p>
      </dgm:t>
    </dgm:pt>
    <dgm:pt modelId="{5CB3E116-B487-485C-9B02-13D6815336A2}" type="sibTrans" cxnId="{AE5763B6-EE8B-4284-AAC5-C76C59A8878B}">
      <dgm:prSet/>
      <dgm:spPr/>
      <dgm:t>
        <a:bodyPr/>
        <a:lstStyle/>
        <a:p>
          <a:endParaRPr lang="ru-RU"/>
        </a:p>
      </dgm:t>
    </dgm:pt>
    <dgm:pt modelId="{2F0A6999-B53D-4A0A-916D-3063D3870F13}">
      <dgm:prSet phldrT="[Текст]"/>
      <dgm:spPr/>
      <dgm:t>
        <a:bodyPr/>
        <a:lstStyle/>
        <a:p>
          <a:r>
            <a:rPr lang="ru-RU" dirty="0" smtClean="0"/>
            <a:t>Составляет алгоритм решения новой задачи на основе известных фактов и формул</a:t>
          </a:r>
          <a:endParaRPr lang="ru-RU" dirty="0"/>
        </a:p>
      </dgm:t>
    </dgm:pt>
    <dgm:pt modelId="{83AB3433-DFC4-4385-974F-EEB4A2F60825}" type="parTrans" cxnId="{D33A4B67-CED1-45B8-BA4C-1ADE6A99429E}">
      <dgm:prSet/>
      <dgm:spPr/>
      <dgm:t>
        <a:bodyPr/>
        <a:lstStyle/>
        <a:p>
          <a:endParaRPr lang="ru-RU"/>
        </a:p>
      </dgm:t>
    </dgm:pt>
    <dgm:pt modelId="{8439650B-9561-4A5F-8984-F6A491446BAA}" type="sibTrans" cxnId="{D33A4B67-CED1-45B8-BA4C-1ADE6A99429E}">
      <dgm:prSet/>
      <dgm:spPr/>
      <dgm:t>
        <a:bodyPr/>
        <a:lstStyle/>
        <a:p>
          <a:endParaRPr lang="ru-RU"/>
        </a:p>
      </dgm:t>
    </dgm:pt>
    <dgm:pt modelId="{A9CC8A9A-7CC5-4E3A-801F-5B2E5F227923}" type="pres">
      <dgm:prSet presAssocID="{970B89BB-4B4D-4672-9719-47E730A58D0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4F704C-9CB2-4401-97BB-D5243D774E16}" type="pres">
      <dgm:prSet presAssocID="{337C0F0C-1EED-442E-82FA-4A54379594A9}" presName="composite" presStyleCnt="0"/>
      <dgm:spPr/>
    </dgm:pt>
    <dgm:pt modelId="{49685861-5EC5-4C40-8DAF-7A23A3DDF6AB}" type="pres">
      <dgm:prSet presAssocID="{337C0F0C-1EED-442E-82FA-4A54379594A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BCBF9-0D59-469F-A0B6-55EB8D7BAE26}" type="pres">
      <dgm:prSet presAssocID="{337C0F0C-1EED-442E-82FA-4A54379594A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F3E08-277A-4F53-88F7-B599EE8E38E1}" type="pres">
      <dgm:prSet presAssocID="{5A06992E-F4E6-4036-B4AA-92134CFAFCE8}" presName="sp" presStyleCnt="0"/>
      <dgm:spPr/>
    </dgm:pt>
    <dgm:pt modelId="{6BBA2276-0FEC-4A63-8D7C-8C141D4776E4}" type="pres">
      <dgm:prSet presAssocID="{B3FB88DA-88ED-4CAE-87E3-55DE7B927DB7}" presName="composite" presStyleCnt="0"/>
      <dgm:spPr/>
    </dgm:pt>
    <dgm:pt modelId="{6E9F2CEA-E465-470C-9CF4-ED8E9E1025C4}" type="pres">
      <dgm:prSet presAssocID="{B3FB88DA-88ED-4CAE-87E3-55DE7B927DB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F61D3-6BE9-4932-B444-D58DCBB89DA7}" type="pres">
      <dgm:prSet presAssocID="{B3FB88DA-88ED-4CAE-87E3-55DE7B927DB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DC27B6-9264-4C29-B1EA-A3B7E020FBF1}" type="presOf" srcId="{08399ACC-4932-4321-A389-0B13EEAE267B}" destId="{FEDBCBF9-0D59-469F-A0B6-55EB8D7BAE26}" srcOrd="0" destOrd="3" presId="urn:microsoft.com/office/officeart/2005/8/layout/chevron2"/>
    <dgm:cxn modelId="{E41E56CD-CE51-44D7-A8A5-359DA3B89E82}" type="presOf" srcId="{1D83B724-FAE3-4AD9-8DEC-97248A0A27D6}" destId="{DD2F61D3-6BE9-4932-B444-D58DCBB89DA7}" srcOrd="0" destOrd="2" presId="urn:microsoft.com/office/officeart/2005/8/layout/chevron2"/>
    <dgm:cxn modelId="{2FE90EAA-54C5-4AE2-BD0E-B6C17D3D6687}" type="presOf" srcId="{B30AEB65-761D-4144-83A8-29794A14C614}" destId="{FEDBCBF9-0D59-469F-A0B6-55EB8D7BAE26}" srcOrd="0" destOrd="1" presId="urn:microsoft.com/office/officeart/2005/8/layout/chevron2"/>
    <dgm:cxn modelId="{0982F33A-66CF-4BB4-999E-4CD027DE0CC2}" type="presOf" srcId="{206A3AF6-4994-4492-9E4A-F4DB31ACEF36}" destId="{FEDBCBF9-0D59-469F-A0B6-55EB8D7BAE26}" srcOrd="0" destOrd="0" presId="urn:microsoft.com/office/officeart/2005/8/layout/chevron2"/>
    <dgm:cxn modelId="{FD136637-28AF-44BE-A3DF-1ED188B7711E}" srcId="{B3FB88DA-88ED-4CAE-87E3-55DE7B927DB7}" destId="{C36D100B-2DA1-4AE9-AE33-4352FF9BCF3F}" srcOrd="1" destOrd="0" parTransId="{B6EFD0CB-DD19-4859-B3C3-3C84342809E1}" sibTransId="{0A0BA218-8FAB-48EC-8995-E584B79F5DCE}"/>
    <dgm:cxn modelId="{5335F246-8BAC-4852-8E12-8F019B0646DD}" srcId="{B3FB88DA-88ED-4CAE-87E3-55DE7B927DB7}" destId="{8B9D99B3-AD39-4EF3-803E-561DFC9319F3}" srcOrd="4" destOrd="0" parTransId="{7B9D8225-D44B-450F-8D99-9F854594F1AE}" sibTransId="{9A87ED82-A860-4EA8-B98D-80486F70EA75}"/>
    <dgm:cxn modelId="{EEC5CF69-EBF7-4350-B76E-F5B6DA528F28}" srcId="{337C0F0C-1EED-442E-82FA-4A54379594A9}" destId="{B30AEB65-761D-4144-83A8-29794A14C614}" srcOrd="1" destOrd="0" parTransId="{421C27ED-91D3-4394-9017-40290B83BA23}" sibTransId="{FD8742DF-7EFA-42B5-90DE-2FCB949D4581}"/>
    <dgm:cxn modelId="{5E9D9847-CBDB-4D72-B27E-756214C381B2}" type="presOf" srcId="{C777137B-831C-454A-BFEA-CFA851E1E9BA}" destId="{DD2F61D3-6BE9-4932-B444-D58DCBB89DA7}" srcOrd="0" destOrd="0" presId="urn:microsoft.com/office/officeart/2005/8/layout/chevron2"/>
    <dgm:cxn modelId="{0893D59C-0C64-495E-97CD-ECC45D59E583}" type="presOf" srcId="{C36D100B-2DA1-4AE9-AE33-4352FF9BCF3F}" destId="{DD2F61D3-6BE9-4932-B444-D58DCBB89DA7}" srcOrd="0" destOrd="1" presId="urn:microsoft.com/office/officeart/2005/8/layout/chevron2"/>
    <dgm:cxn modelId="{65FC49BC-68C8-4C97-A542-A860151E332C}" type="presOf" srcId="{8B9D99B3-AD39-4EF3-803E-561DFC9319F3}" destId="{DD2F61D3-6BE9-4932-B444-D58DCBB89DA7}" srcOrd="0" destOrd="4" presId="urn:microsoft.com/office/officeart/2005/8/layout/chevron2"/>
    <dgm:cxn modelId="{27B1B6D2-CD97-44DA-BC7A-BC8DF0EF4454}" srcId="{337C0F0C-1EED-442E-82FA-4A54379594A9}" destId="{9F6D8931-B31B-405C-A23A-33D2083A0DF9}" srcOrd="2" destOrd="0" parTransId="{186A9BBF-0F1E-4884-A1CF-180C693C3389}" sibTransId="{7D316A46-5A91-413F-822B-7B1FF178FB1E}"/>
    <dgm:cxn modelId="{A579BF8A-1FBD-40A5-A39C-A2C457400AD5}" srcId="{337C0F0C-1EED-442E-82FA-4A54379594A9}" destId="{206A3AF6-4994-4492-9E4A-F4DB31ACEF36}" srcOrd="0" destOrd="0" parTransId="{87811798-A461-439A-AE9D-466AB673A828}" sibTransId="{792BDCF4-E359-4065-8DFF-24E9DB5AAFAD}"/>
    <dgm:cxn modelId="{0C389A46-C938-45E8-B9EA-0257FADC7EF0}" type="presOf" srcId="{9F6D8931-B31B-405C-A23A-33D2083A0DF9}" destId="{FEDBCBF9-0D59-469F-A0B6-55EB8D7BAE26}" srcOrd="0" destOrd="2" presId="urn:microsoft.com/office/officeart/2005/8/layout/chevron2"/>
    <dgm:cxn modelId="{3B5915DB-2A2B-4A45-883B-37EDC078A395}" type="presOf" srcId="{337C0F0C-1EED-442E-82FA-4A54379594A9}" destId="{49685861-5EC5-4C40-8DAF-7A23A3DDF6AB}" srcOrd="0" destOrd="0" presId="urn:microsoft.com/office/officeart/2005/8/layout/chevron2"/>
    <dgm:cxn modelId="{CF27323E-61A1-491F-A788-B56D8AE5B27E}" srcId="{337C0F0C-1EED-442E-82FA-4A54379594A9}" destId="{08399ACC-4932-4321-A389-0B13EEAE267B}" srcOrd="3" destOrd="0" parTransId="{33152DF8-4375-4B38-86E9-E3394F0215C9}" sibTransId="{E6F355F3-3616-4085-894B-AEAA90923DBF}"/>
    <dgm:cxn modelId="{D33A4B67-CED1-45B8-BA4C-1ADE6A99429E}" srcId="{B3FB88DA-88ED-4CAE-87E3-55DE7B927DB7}" destId="{2F0A6999-B53D-4A0A-916D-3063D3870F13}" srcOrd="3" destOrd="0" parTransId="{83AB3433-DFC4-4385-974F-EEB4A2F60825}" sibTransId="{8439650B-9561-4A5F-8984-F6A491446BAA}"/>
    <dgm:cxn modelId="{AE5763B6-EE8B-4284-AAC5-C76C59A8878B}" srcId="{B3FB88DA-88ED-4CAE-87E3-55DE7B927DB7}" destId="{1D83B724-FAE3-4AD9-8DEC-97248A0A27D6}" srcOrd="2" destOrd="0" parTransId="{F50EC31E-3574-4A10-BE7F-8043BF21D495}" sibTransId="{5CB3E116-B487-485C-9B02-13D6815336A2}"/>
    <dgm:cxn modelId="{EB4EB706-23F1-44B3-AA38-0CAA5E71D962}" srcId="{B3FB88DA-88ED-4CAE-87E3-55DE7B927DB7}" destId="{C777137B-831C-454A-BFEA-CFA851E1E9BA}" srcOrd="0" destOrd="0" parTransId="{1791F57C-4D8A-41B8-86A8-1AE32093E45C}" sibTransId="{2CF13009-7D13-405E-B1F0-9EDE8F180A7E}"/>
    <dgm:cxn modelId="{DEFB949C-7573-4AE0-A0AB-20F867D8D974}" type="presOf" srcId="{970B89BB-4B4D-4672-9719-47E730A58D0D}" destId="{A9CC8A9A-7CC5-4E3A-801F-5B2E5F227923}" srcOrd="0" destOrd="0" presId="urn:microsoft.com/office/officeart/2005/8/layout/chevron2"/>
    <dgm:cxn modelId="{53C410B5-07F4-4ABB-BD1A-26F451898FDF}" srcId="{970B89BB-4B4D-4672-9719-47E730A58D0D}" destId="{337C0F0C-1EED-442E-82FA-4A54379594A9}" srcOrd="0" destOrd="0" parTransId="{962119DE-CB64-4D74-8CF0-B5D64984F355}" sibTransId="{5A06992E-F4E6-4036-B4AA-92134CFAFCE8}"/>
    <dgm:cxn modelId="{BB7CB08C-C26F-4C42-B566-49245C6B9DD9}" type="presOf" srcId="{2F0A6999-B53D-4A0A-916D-3063D3870F13}" destId="{DD2F61D3-6BE9-4932-B444-D58DCBB89DA7}" srcOrd="0" destOrd="3" presId="urn:microsoft.com/office/officeart/2005/8/layout/chevron2"/>
    <dgm:cxn modelId="{4D182816-A230-4E0F-B990-43A238C04347}" type="presOf" srcId="{B3FB88DA-88ED-4CAE-87E3-55DE7B927DB7}" destId="{6E9F2CEA-E465-470C-9CF4-ED8E9E1025C4}" srcOrd="0" destOrd="0" presId="urn:microsoft.com/office/officeart/2005/8/layout/chevron2"/>
    <dgm:cxn modelId="{0F9AF6B6-8D6D-4D4B-B01D-A407F0DC4480}" srcId="{970B89BB-4B4D-4672-9719-47E730A58D0D}" destId="{B3FB88DA-88ED-4CAE-87E3-55DE7B927DB7}" srcOrd="1" destOrd="0" parTransId="{670AFF07-F4C2-4172-A0FE-DC3B8EBC5117}" sibTransId="{6EC4FD77-A602-46D3-9D75-00059780E72D}"/>
    <dgm:cxn modelId="{9A7A4144-F4EF-4056-9451-717A07D2D6BC}" type="presParOf" srcId="{A9CC8A9A-7CC5-4E3A-801F-5B2E5F227923}" destId="{0A4F704C-9CB2-4401-97BB-D5243D774E16}" srcOrd="0" destOrd="0" presId="urn:microsoft.com/office/officeart/2005/8/layout/chevron2"/>
    <dgm:cxn modelId="{F4AC489C-C0DA-4E93-B217-AA712967A1CD}" type="presParOf" srcId="{0A4F704C-9CB2-4401-97BB-D5243D774E16}" destId="{49685861-5EC5-4C40-8DAF-7A23A3DDF6AB}" srcOrd="0" destOrd="0" presId="urn:microsoft.com/office/officeart/2005/8/layout/chevron2"/>
    <dgm:cxn modelId="{792FCCEC-53E9-4A1A-9675-627A38FCA7D5}" type="presParOf" srcId="{0A4F704C-9CB2-4401-97BB-D5243D774E16}" destId="{FEDBCBF9-0D59-469F-A0B6-55EB8D7BAE26}" srcOrd="1" destOrd="0" presId="urn:microsoft.com/office/officeart/2005/8/layout/chevron2"/>
    <dgm:cxn modelId="{A5FAB37D-2D9D-4849-AF56-840F831DD00D}" type="presParOf" srcId="{A9CC8A9A-7CC5-4E3A-801F-5B2E5F227923}" destId="{A69F3E08-277A-4F53-88F7-B599EE8E38E1}" srcOrd="1" destOrd="0" presId="urn:microsoft.com/office/officeart/2005/8/layout/chevron2"/>
    <dgm:cxn modelId="{D635B2C6-89BE-40EE-83BD-072BF55ACFCE}" type="presParOf" srcId="{A9CC8A9A-7CC5-4E3A-801F-5B2E5F227923}" destId="{6BBA2276-0FEC-4A63-8D7C-8C141D4776E4}" srcOrd="2" destOrd="0" presId="urn:microsoft.com/office/officeart/2005/8/layout/chevron2"/>
    <dgm:cxn modelId="{CD377F40-D361-4050-8549-43C1913BCB58}" type="presParOf" srcId="{6BBA2276-0FEC-4A63-8D7C-8C141D4776E4}" destId="{6E9F2CEA-E465-470C-9CF4-ED8E9E1025C4}" srcOrd="0" destOrd="0" presId="urn:microsoft.com/office/officeart/2005/8/layout/chevron2"/>
    <dgm:cxn modelId="{DF347698-F982-43D5-9719-192AD3E7DB23}" type="presParOf" srcId="{6BBA2276-0FEC-4A63-8D7C-8C141D4776E4}" destId="{DD2F61D3-6BE9-4932-B444-D58DCBB89DA7}" srcOrd="1" destOrd="0" presId="urn:microsoft.com/office/officeart/2005/8/layout/chevron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70B89BB-4B4D-4672-9719-47E730A58D0D}" type="doc">
      <dgm:prSet loTypeId="urn:microsoft.com/office/officeart/2005/8/layout/vList5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37C0F0C-1EED-442E-82FA-4A54379594A9}">
      <dgm:prSet phldrT="[Текст]" custT="1"/>
      <dgm:spPr/>
      <dgm:t>
        <a:bodyPr/>
        <a:lstStyle/>
        <a:p>
          <a:r>
            <a:rPr lang="ru-RU" sz="2400" dirty="0" smtClean="0"/>
            <a:t>Ученик составляет задачу</a:t>
          </a:r>
          <a:endParaRPr lang="ru-RU" sz="2400" dirty="0"/>
        </a:p>
      </dgm:t>
    </dgm:pt>
    <dgm:pt modelId="{962119DE-CB64-4D74-8CF0-B5D64984F355}" type="parTrans" cxnId="{53C410B5-07F4-4ABB-BD1A-26F451898FDF}">
      <dgm:prSet/>
      <dgm:spPr/>
      <dgm:t>
        <a:bodyPr/>
        <a:lstStyle/>
        <a:p>
          <a:endParaRPr lang="ru-RU"/>
        </a:p>
      </dgm:t>
    </dgm:pt>
    <dgm:pt modelId="{5A06992E-F4E6-4036-B4AA-92134CFAFCE8}" type="sibTrans" cxnId="{53C410B5-07F4-4ABB-BD1A-26F451898FDF}">
      <dgm:prSet/>
      <dgm:spPr/>
      <dgm:t>
        <a:bodyPr/>
        <a:lstStyle/>
        <a:p>
          <a:endParaRPr lang="ru-RU"/>
        </a:p>
      </dgm:t>
    </dgm:pt>
    <dgm:pt modelId="{206A3AF6-4994-4492-9E4A-F4DB31ACEF36}">
      <dgm:prSet phldrT="[Текст]"/>
      <dgm:spPr/>
      <dgm:t>
        <a:bodyPr/>
        <a:lstStyle/>
        <a:p>
          <a:r>
            <a:rPr lang="ru-RU" dirty="0" smtClean="0"/>
            <a:t>По схеме</a:t>
          </a:r>
          <a:endParaRPr lang="ru-RU" dirty="0"/>
        </a:p>
      </dgm:t>
    </dgm:pt>
    <dgm:pt modelId="{87811798-A461-439A-AE9D-466AB673A828}" type="parTrans" cxnId="{A579BF8A-1FBD-40A5-A39C-A2C457400AD5}">
      <dgm:prSet/>
      <dgm:spPr/>
      <dgm:t>
        <a:bodyPr/>
        <a:lstStyle/>
        <a:p>
          <a:endParaRPr lang="ru-RU"/>
        </a:p>
      </dgm:t>
    </dgm:pt>
    <dgm:pt modelId="{792BDCF4-E359-4065-8DFF-24E9DB5AAFAD}" type="sibTrans" cxnId="{A579BF8A-1FBD-40A5-A39C-A2C457400AD5}">
      <dgm:prSet/>
      <dgm:spPr/>
      <dgm:t>
        <a:bodyPr/>
        <a:lstStyle/>
        <a:p>
          <a:endParaRPr lang="ru-RU"/>
        </a:p>
      </dgm:t>
    </dgm:pt>
    <dgm:pt modelId="{B30AEB65-761D-4144-83A8-29794A14C614}">
      <dgm:prSet phldrT="[Текст]"/>
      <dgm:spPr/>
      <dgm:t>
        <a:bodyPr/>
        <a:lstStyle/>
        <a:p>
          <a:r>
            <a:rPr lang="ru-RU" dirty="0" smtClean="0"/>
            <a:t>По данному уравнению</a:t>
          </a:r>
          <a:endParaRPr lang="ru-RU" dirty="0"/>
        </a:p>
      </dgm:t>
    </dgm:pt>
    <dgm:pt modelId="{421C27ED-91D3-4394-9017-40290B83BA23}" type="parTrans" cxnId="{EEC5CF69-EBF7-4350-B76E-F5B6DA528F28}">
      <dgm:prSet/>
      <dgm:spPr/>
      <dgm:t>
        <a:bodyPr/>
        <a:lstStyle/>
        <a:p>
          <a:endParaRPr lang="ru-RU"/>
        </a:p>
      </dgm:t>
    </dgm:pt>
    <dgm:pt modelId="{FD8742DF-7EFA-42B5-90DE-2FCB949D4581}" type="sibTrans" cxnId="{EEC5CF69-EBF7-4350-B76E-F5B6DA528F28}">
      <dgm:prSet/>
      <dgm:spPr/>
      <dgm:t>
        <a:bodyPr/>
        <a:lstStyle/>
        <a:p>
          <a:endParaRPr lang="ru-RU"/>
        </a:p>
      </dgm:t>
    </dgm:pt>
    <dgm:pt modelId="{B3FB88DA-88ED-4CAE-87E3-55DE7B927DB7}">
      <dgm:prSet phldrT="[Текст]" custT="1"/>
      <dgm:spPr/>
      <dgm:t>
        <a:bodyPr/>
        <a:lstStyle/>
        <a:p>
          <a:r>
            <a:rPr lang="ru-RU" sz="2400" dirty="0" smtClean="0"/>
            <a:t>Требования к задаче</a:t>
          </a:r>
          <a:endParaRPr lang="ru-RU" sz="2400" dirty="0"/>
        </a:p>
      </dgm:t>
    </dgm:pt>
    <dgm:pt modelId="{670AFF07-F4C2-4172-A0FE-DC3B8EBC5117}" type="parTrans" cxnId="{0F9AF6B6-8D6D-4D4B-B01D-A407F0DC4480}">
      <dgm:prSet/>
      <dgm:spPr/>
      <dgm:t>
        <a:bodyPr/>
        <a:lstStyle/>
        <a:p>
          <a:endParaRPr lang="ru-RU"/>
        </a:p>
      </dgm:t>
    </dgm:pt>
    <dgm:pt modelId="{6EC4FD77-A602-46D3-9D75-00059780E72D}" type="sibTrans" cxnId="{0F9AF6B6-8D6D-4D4B-B01D-A407F0DC4480}">
      <dgm:prSet/>
      <dgm:spPr/>
      <dgm:t>
        <a:bodyPr/>
        <a:lstStyle/>
        <a:p>
          <a:endParaRPr lang="ru-RU"/>
        </a:p>
      </dgm:t>
    </dgm:pt>
    <dgm:pt modelId="{C777137B-831C-454A-BFEA-CFA851E1E9BA}">
      <dgm:prSet phldrT="[Текст]"/>
      <dgm:spPr/>
      <dgm:t>
        <a:bodyPr/>
        <a:lstStyle/>
        <a:p>
          <a:r>
            <a:rPr lang="ru-RU" dirty="0" smtClean="0"/>
            <a:t>Математическая корректность</a:t>
          </a:r>
          <a:endParaRPr lang="ru-RU" dirty="0"/>
        </a:p>
      </dgm:t>
    </dgm:pt>
    <dgm:pt modelId="{1791F57C-4D8A-41B8-86A8-1AE32093E45C}" type="parTrans" cxnId="{EB4EB706-23F1-44B3-AA38-0CAA5E71D962}">
      <dgm:prSet/>
      <dgm:spPr/>
      <dgm:t>
        <a:bodyPr/>
        <a:lstStyle/>
        <a:p>
          <a:endParaRPr lang="ru-RU"/>
        </a:p>
      </dgm:t>
    </dgm:pt>
    <dgm:pt modelId="{2CF13009-7D13-405E-B1F0-9EDE8F180A7E}" type="sibTrans" cxnId="{EB4EB706-23F1-44B3-AA38-0CAA5E71D962}">
      <dgm:prSet/>
      <dgm:spPr/>
      <dgm:t>
        <a:bodyPr/>
        <a:lstStyle/>
        <a:p>
          <a:endParaRPr lang="ru-RU"/>
        </a:p>
      </dgm:t>
    </dgm:pt>
    <dgm:pt modelId="{C36D100B-2DA1-4AE9-AE33-4352FF9BCF3F}">
      <dgm:prSet phldrT="[Текст]"/>
      <dgm:spPr/>
      <dgm:t>
        <a:bodyPr/>
        <a:lstStyle/>
        <a:p>
          <a:r>
            <a:rPr lang="ru-RU" dirty="0" smtClean="0"/>
            <a:t>Лаконичность </a:t>
          </a:r>
          <a:endParaRPr lang="ru-RU" dirty="0"/>
        </a:p>
      </dgm:t>
    </dgm:pt>
    <dgm:pt modelId="{B6EFD0CB-DD19-4859-B3C3-3C84342809E1}" type="parTrans" cxnId="{FD136637-28AF-44BE-A3DF-1ED188B7711E}">
      <dgm:prSet/>
      <dgm:spPr/>
      <dgm:t>
        <a:bodyPr/>
        <a:lstStyle/>
        <a:p>
          <a:endParaRPr lang="ru-RU"/>
        </a:p>
      </dgm:t>
    </dgm:pt>
    <dgm:pt modelId="{0A0BA218-8FAB-48EC-8995-E584B79F5DCE}" type="sibTrans" cxnId="{FD136637-28AF-44BE-A3DF-1ED188B7711E}">
      <dgm:prSet/>
      <dgm:spPr/>
      <dgm:t>
        <a:bodyPr/>
        <a:lstStyle/>
        <a:p>
          <a:endParaRPr lang="ru-RU"/>
        </a:p>
      </dgm:t>
    </dgm:pt>
    <dgm:pt modelId="{9F6D8931-B31B-405C-A23A-33D2083A0DF9}">
      <dgm:prSet phldrT="[Текст]"/>
      <dgm:spPr/>
      <dgm:t>
        <a:bodyPr/>
        <a:lstStyle/>
        <a:p>
          <a:r>
            <a:rPr lang="ru-RU" dirty="0" smtClean="0"/>
            <a:t>По данной формуле</a:t>
          </a:r>
          <a:endParaRPr lang="ru-RU" dirty="0"/>
        </a:p>
      </dgm:t>
    </dgm:pt>
    <dgm:pt modelId="{186A9BBF-0F1E-4884-A1CF-180C693C3389}" type="parTrans" cxnId="{27B1B6D2-CD97-44DA-BC7A-BC8DF0EF4454}">
      <dgm:prSet/>
      <dgm:spPr/>
      <dgm:t>
        <a:bodyPr/>
        <a:lstStyle/>
        <a:p>
          <a:endParaRPr lang="ru-RU"/>
        </a:p>
      </dgm:t>
    </dgm:pt>
    <dgm:pt modelId="{7D316A46-5A91-413F-822B-7B1FF178FB1E}" type="sibTrans" cxnId="{27B1B6D2-CD97-44DA-BC7A-BC8DF0EF4454}">
      <dgm:prSet/>
      <dgm:spPr/>
      <dgm:t>
        <a:bodyPr/>
        <a:lstStyle/>
        <a:p>
          <a:endParaRPr lang="ru-RU"/>
        </a:p>
      </dgm:t>
    </dgm:pt>
    <dgm:pt modelId="{08399ACC-4932-4321-A389-0B13EEAE267B}">
      <dgm:prSet phldrT="[Текст]"/>
      <dgm:spPr/>
      <dgm:t>
        <a:bodyPr/>
        <a:lstStyle/>
        <a:p>
          <a:r>
            <a:rPr lang="ru-RU" dirty="0" smtClean="0"/>
            <a:t>Обратную к данной</a:t>
          </a:r>
          <a:endParaRPr lang="ru-RU" dirty="0"/>
        </a:p>
      </dgm:t>
    </dgm:pt>
    <dgm:pt modelId="{33152DF8-4375-4B38-86E9-E3394F0215C9}" type="parTrans" cxnId="{CF27323E-61A1-491F-A788-B56D8AE5B27E}">
      <dgm:prSet/>
      <dgm:spPr/>
      <dgm:t>
        <a:bodyPr/>
        <a:lstStyle/>
        <a:p>
          <a:endParaRPr lang="ru-RU"/>
        </a:p>
      </dgm:t>
    </dgm:pt>
    <dgm:pt modelId="{E6F355F3-3616-4085-894B-AEAA90923DBF}" type="sibTrans" cxnId="{CF27323E-61A1-491F-A788-B56D8AE5B27E}">
      <dgm:prSet/>
      <dgm:spPr/>
      <dgm:t>
        <a:bodyPr/>
        <a:lstStyle/>
        <a:p>
          <a:endParaRPr lang="ru-RU"/>
        </a:p>
      </dgm:t>
    </dgm:pt>
    <dgm:pt modelId="{1D83B724-FAE3-4AD9-8DEC-97248A0A27D6}">
      <dgm:prSet phldrT="[Текст]"/>
      <dgm:spPr/>
      <dgm:t>
        <a:bodyPr/>
        <a:lstStyle/>
        <a:p>
          <a:r>
            <a:rPr lang="ru-RU" dirty="0" smtClean="0"/>
            <a:t>Грамотная формулировка условия</a:t>
          </a:r>
          <a:endParaRPr lang="ru-RU" dirty="0"/>
        </a:p>
      </dgm:t>
    </dgm:pt>
    <dgm:pt modelId="{F50EC31E-3574-4A10-BE7F-8043BF21D495}" type="parTrans" cxnId="{AE5763B6-EE8B-4284-AAC5-C76C59A8878B}">
      <dgm:prSet/>
      <dgm:spPr/>
      <dgm:t>
        <a:bodyPr/>
        <a:lstStyle/>
        <a:p>
          <a:endParaRPr lang="ru-RU"/>
        </a:p>
      </dgm:t>
    </dgm:pt>
    <dgm:pt modelId="{5CB3E116-B487-485C-9B02-13D6815336A2}" type="sibTrans" cxnId="{AE5763B6-EE8B-4284-AAC5-C76C59A8878B}">
      <dgm:prSet/>
      <dgm:spPr/>
      <dgm:t>
        <a:bodyPr/>
        <a:lstStyle/>
        <a:p>
          <a:endParaRPr lang="ru-RU"/>
        </a:p>
      </dgm:t>
    </dgm:pt>
    <dgm:pt modelId="{30663F44-A169-4D33-9DD3-33120E18D13B}">
      <dgm:prSet phldrT="[Текст]"/>
      <dgm:spPr/>
      <dgm:t>
        <a:bodyPr/>
        <a:lstStyle/>
        <a:p>
          <a:r>
            <a:rPr lang="ru-RU" dirty="0" smtClean="0"/>
            <a:t>Не имеющую решения</a:t>
          </a:r>
          <a:endParaRPr lang="ru-RU" dirty="0"/>
        </a:p>
      </dgm:t>
    </dgm:pt>
    <dgm:pt modelId="{A4B8B851-85DC-483A-9794-B8BD65BEB9C4}" type="parTrans" cxnId="{15AEAEA0-0925-4148-8593-8F14011C503C}">
      <dgm:prSet/>
      <dgm:spPr/>
      <dgm:t>
        <a:bodyPr/>
        <a:lstStyle/>
        <a:p>
          <a:endParaRPr lang="ru-RU"/>
        </a:p>
      </dgm:t>
    </dgm:pt>
    <dgm:pt modelId="{A98CB8D4-11F5-48E0-A30E-A7FA90345D9B}" type="sibTrans" cxnId="{15AEAEA0-0925-4148-8593-8F14011C503C}">
      <dgm:prSet/>
      <dgm:spPr/>
      <dgm:t>
        <a:bodyPr/>
        <a:lstStyle/>
        <a:p>
          <a:endParaRPr lang="ru-RU"/>
        </a:p>
      </dgm:t>
    </dgm:pt>
    <dgm:pt modelId="{759565F3-DC53-44C3-B8D1-72C1C23F2E9F}">
      <dgm:prSet phldrT="[Текст]"/>
      <dgm:spPr/>
      <dgm:t>
        <a:bodyPr/>
        <a:lstStyle/>
        <a:p>
          <a:r>
            <a:rPr lang="ru-RU" dirty="0" smtClean="0"/>
            <a:t>Имеющую несколько решений</a:t>
          </a:r>
          <a:endParaRPr lang="ru-RU" dirty="0"/>
        </a:p>
      </dgm:t>
    </dgm:pt>
    <dgm:pt modelId="{994CD1DE-F5A3-42C5-8850-A1CAB37131F1}" type="parTrans" cxnId="{F364BFEB-2037-4301-9AFC-29B8AB09EF06}">
      <dgm:prSet/>
      <dgm:spPr/>
      <dgm:t>
        <a:bodyPr/>
        <a:lstStyle/>
        <a:p>
          <a:endParaRPr lang="ru-RU"/>
        </a:p>
      </dgm:t>
    </dgm:pt>
    <dgm:pt modelId="{8285CA86-F356-4BC9-A326-74365ADFB194}" type="sibTrans" cxnId="{F364BFEB-2037-4301-9AFC-29B8AB09EF06}">
      <dgm:prSet/>
      <dgm:spPr/>
      <dgm:t>
        <a:bodyPr/>
        <a:lstStyle/>
        <a:p>
          <a:endParaRPr lang="ru-RU"/>
        </a:p>
      </dgm:t>
    </dgm:pt>
    <dgm:pt modelId="{FF4CEBF2-FC0E-4BD6-8E92-35C1DDA56D4A}">
      <dgm:prSet phldrT="[Текст]"/>
      <dgm:spPr/>
      <dgm:t>
        <a:bodyPr/>
        <a:lstStyle/>
        <a:p>
          <a:r>
            <a:rPr lang="ru-RU" dirty="0" smtClean="0"/>
            <a:t>Имеющую несколько способов решения</a:t>
          </a:r>
          <a:endParaRPr lang="ru-RU" dirty="0"/>
        </a:p>
      </dgm:t>
    </dgm:pt>
    <dgm:pt modelId="{3F717B17-C1D3-42C8-B913-790D7105434F}" type="parTrans" cxnId="{3FCFA4A4-2CA8-4125-94FC-773DBF581F59}">
      <dgm:prSet/>
      <dgm:spPr/>
      <dgm:t>
        <a:bodyPr/>
        <a:lstStyle/>
        <a:p>
          <a:endParaRPr lang="ru-RU"/>
        </a:p>
      </dgm:t>
    </dgm:pt>
    <dgm:pt modelId="{B8F146F7-14CF-4B26-85BF-13D8FD6A515C}" type="sibTrans" cxnId="{3FCFA4A4-2CA8-4125-94FC-773DBF581F59}">
      <dgm:prSet/>
      <dgm:spPr/>
      <dgm:t>
        <a:bodyPr/>
        <a:lstStyle/>
        <a:p>
          <a:endParaRPr lang="ru-RU"/>
        </a:p>
      </dgm:t>
    </dgm:pt>
    <dgm:pt modelId="{0F3EF90A-043A-49FE-9E26-8412FA2A4625}" type="pres">
      <dgm:prSet presAssocID="{970B89BB-4B4D-4672-9719-47E730A58D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FF3528-B0A2-4DC6-81DD-3B6E97BD6116}" type="pres">
      <dgm:prSet presAssocID="{337C0F0C-1EED-442E-82FA-4A54379594A9}" presName="linNode" presStyleCnt="0"/>
      <dgm:spPr/>
      <dgm:t>
        <a:bodyPr/>
        <a:lstStyle/>
        <a:p>
          <a:endParaRPr lang="ru-RU"/>
        </a:p>
      </dgm:t>
    </dgm:pt>
    <dgm:pt modelId="{95152608-AD77-438F-9E7E-A2DC6D1C8C08}" type="pres">
      <dgm:prSet presAssocID="{337C0F0C-1EED-442E-82FA-4A54379594A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165F81-D0C4-42B9-BFD4-D37012DFDE54}" type="pres">
      <dgm:prSet presAssocID="{337C0F0C-1EED-442E-82FA-4A54379594A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128CF-35D6-48CC-B567-D0EA57FC29BF}" type="pres">
      <dgm:prSet presAssocID="{5A06992E-F4E6-4036-B4AA-92134CFAFCE8}" presName="sp" presStyleCnt="0"/>
      <dgm:spPr/>
      <dgm:t>
        <a:bodyPr/>
        <a:lstStyle/>
        <a:p>
          <a:endParaRPr lang="ru-RU"/>
        </a:p>
      </dgm:t>
    </dgm:pt>
    <dgm:pt modelId="{17AA0225-28D0-4CF1-84E7-F63F80B44198}" type="pres">
      <dgm:prSet presAssocID="{B3FB88DA-88ED-4CAE-87E3-55DE7B927DB7}" presName="linNode" presStyleCnt="0"/>
      <dgm:spPr/>
      <dgm:t>
        <a:bodyPr/>
        <a:lstStyle/>
        <a:p>
          <a:endParaRPr lang="ru-RU"/>
        </a:p>
      </dgm:t>
    </dgm:pt>
    <dgm:pt modelId="{921066D8-6E0F-4C21-A697-ECB069CBAB81}" type="pres">
      <dgm:prSet presAssocID="{B3FB88DA-88ED-4CAE-87E3-55DE7B927DB7}" presName="parentText" presStyleLbl="node1" presStyleIdx="1" presStyleCnt="2" custScaleY="965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E6BD3-2F96-472C-8759-6D37734728E9}" type="pres">
      <dgm:prSet presAssocID="{B3FB88DA-88ED-4CAE-87E3-55DE7B927DB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7EAEBA-AD73-4D6D-8251-8417748DB4AC}" type="presOf" srcId="{206A3AF6-4994-4492-9E4A-F4DB31ACEF36}" destId="{4B165F81-D0C4-42B9-BFD4-D37012DFDE54}" srcOrd="0" destOrd="0" presId="urn:microsoft.com/office/officeart/2005/8/layout/vList5"/>
    <dgm:cxn modelId="{F364BFEB-2037-4301-9AFC-29B8AB09EF06}" srcId="{337C0F0C-1EED-442E-82FA-4A54379594A9}" destId="{759565F3-DC53-44C3-B8D1-72C1C23F2E9F}" srcOrd="5" destOrd="0" parTransId="{994CD1DE-F5A3-42C5-8850-A1CAB37131F1}" sibTransId="{8285CA86-F356-4BC9-A326-74365ADFB194}"/>
    <dgm:cxn modelId="{43A5D49A-AF64-4585-ACEF-8CD1DC412986}" type="presOf" srcId="{970B89BB-4B4D-4672-9719-47E730A58D0D}" destId="{0F3EF90A-043A-49FE-9E26-8412FA2A4625}" srcOrd="0" destOrd="0" presId="urn:microsoft.com/office/officeart/2005/8/layout/vList5"/>
    <dgm:cxn modelId="{0FF93D55-D0A5-4E50-9ACE-82F9FF7573FA}" type="presOf" srcId="{B3FB88DA-88ED-4CAE-87E3-55DE7B927DB7}" destId="{921066D8-6E0F-4C21-A697-ECB069CBAB81}" srcOrd="0" destOrd="0" presId="urn:microsoft.com/office/officeart/2005/8/layout/vList5"/>
    <dgm:cxn modelId="{8D8EEBBA-5EE1-437B-9533-5B5EF358BC0D}" type="presOf" srcId="{B30AEB65-761D-4144-83A8-29794A14C614}" destId="{4B165F81-D0C4-42B9-BFD4-D37012DFDE54}" srcOrd="0" destOrd="1" presId="urn:microsoft.com/office/officeart/2005/8/layout/vList5"/>
    <dgm:cxn modelId="{FD136637-28AF-44BE-A3DF-1ED188B7711E}" srcId="{B3FB88DA-88ED-4CAE-87E3-55DE7B927DB7}" destId="{C36D100B-2DA1-4AE9-AE33-4352FF9BCF3F}" srcOrd="1" destOrd="0" parTransId="{B6EFD0CB-DD19-4859-B3C3-3C84342809E1}" sibTransId="{0A0BA218-8FAB-48EC-8995-E584B79F5DCE}"/>
    <dgm:cxn modelId="{EEC5CF69-EBF7-4350-B76E-F5B6DA528F28}" srcId="{337C0F0C-1EED-442E-82FA-4A54379594A9}" destId="{B30AEB65-761D-4144-83A8-29794A14C614}" srcOrd="1" destOrd="0" parTransId="{421C27ED-91D3-4394-9017-40290B83BA23}" sibTransId="{FD8742DF-7EFA-42B5-90DE-2FCB949D4581}"/>
    <dgm:cxn modelId="{27B1B6D2-CD97-44DA-BC7A-BC8DF0EF4454}" srcId="{337C0F0C-1EED-442E-82FA-4A54379594A9}" destId="{9F6D8931-B31B-405C-A23A-33D2083A0DF9}" srcOrd="2" destOrd="0" parTransId="{186A9BBF-0F1E-4884-A1CF-180C693C3389}" sibTransId="{7D316A46-5A91-413F-822B-7B1FF178FB1E}"/>
    <dgm:cxn modelId="{3FCFA4A4-2CA8-4125-94FC-773DBF581F59}" srcId="{337C0F0C-1EED-442E-82FA-4A54379594A9}" destId="{FF4CEBF2-FC0E-4BD6-8E92-35C1DDA56D4A}" srcOrd="6" destOrd="0" parTransId="{3F717B17-C1D3-42C8-B913-790D7105434F}" sibTransId="{B8F146F7-14CF-4B26-85BF-13D8FD6A515C}"/>
    <dgm:cxn modelId="{A579BF8A-1FBD-40A5-A39C-A2C457400AD5}" srcId="{337C0F0C-1EED-442E-82FA-4A54379594A9}" destId="{206A3AF6-4994-4492-9E4A-F4DB31ACEF36}" srcOrd="0" destOrd="0" parTransId="{87811798-A461-439A-AE9D-466AB673A828}" sibTransId="{792BDCF4-E359-4065-8DFF-24E9DB5AAFAD}"/>
    <dgm:cxn modelId="{5C009398-D80B-40C1-A9B8-765203D044E3}" type="presOf" srcId="{FF4CEBF2-FC0E-4BD6-8E92-35C1DDA56D4A}" destId="{4B165F81-D0C4-42B9-BFD4-D37012DFDE54}" srcOrd="0" destOrd="6" presId="urn:microsoft.com/office/officeart/2005/8/layout/vList5"/>
    <dgm:cxn modelId="{0DFFCAD4-22C7-4687-A073-E3BC6D71D3FA}" type="presOf" srcId="{C777137B-831C-454A-BFEA-CFA851E1E9BA}" destId="{AC9E6BD3-2F96-472C-8759-6D37734728E9}" srcOrd="0" destOrd="0" presId="urn:microsoft.com/office/officeart/2005/8/layout/vList5"/>
    <dgm:cxn modelId="{0913F058-D4BD-49BF-91B7-68F8C8F1CCCC}" type="presOf" srcId="{1D83B724-FAE3-4AD9-8DEC-97248A0A27D6}" destId="{AC9E6BD3-2F96-472C-8759-6D37734728E9}" srcOrd="0" destOrd="2" presId="urn:microsoft.com/office/officeart/2005/8/layout/vList5"/>
    <dgm:cxn modelId="{9875FFC0-0370-48CF-A907-2F86A9951B57}" type="presOf" srcId="{C36D100B-2DA1-4AE9-AE33-4352FF9BCF3F}" destId="{AC9E6BD3-2F96-472C-8759-6D37734728E9}" srcOrd="0" destOrd="1" presId="urn:microsoft.com/office/officeart/2005/8/layout/vList5"/>
    <dgm:cxn modelId="{CF27323E-61A1-491F-A788-B56D8AE5B27E}" srcId="{337C0F0C-1EED-442E-82FA-4A54379594A9}" destId="{08399ACC-4932-4321-A389-0B13EEAE267B}" srcOrd="3" destOrd="0" parTransId="{33152DF8-4375-4B38-86E9-E3394F0215C9}" sibTransId="{E6F355F3-3616-4085-894B-AEAA90923DBF}"/>
    <dgm:cxn modelId="{88D1211F-3DA6-4EF1-A7B2-2DB49EE684AF}" type="presOf" srcId="{337C0F0C-1EED-442E-82FA-4A54379594A9}" destId="{95152608-AD77-438F-9E7E-A2DC6D1C8C08}" srcOrd="0" destOrd="0" presId="urn:microsoft.com/office/officeart/2005/8/layout/vList5"/>
    <dgm:cxn modelId="{AE5763B6-EE8B-4284-AAC5-C76C59A8878B}" srcId="{B3FB88DA-88ED-4CAE-87E3-55DE7B927DB7}" destId="{1D83B724-FAE3-4AD9-8DEC-97248A0A27D6}" srcOrd="2" destOrd="0" parTransId="{F50EC31E-3574-4A10-BE7F-8043BF21D495}" sibTransId="{5CB3E116-B487-485C-9B02-13D6815336A2}"/>
    <dgm:cxn modelId="{C0110906-546E-44E4-B3F3-E2D6324A465E}" type="presOf" srcId="{759565F3-DC53-44C3-B8D1-72C1C23F2E9F}" destId="{4B165F81-D0C4-42B9-BFD4-D37012DFDE54}" srcOrd="0" destOrd="5" presId="urn:microsoft.com/office/officeart/2005/8/layout/vList5"/>
    <dgm:cxn modelId="{EB4EB706-23F1-44B3-AA38-0CAA5E71D962}" srcId="{B3FB88DA-88ED-4CAE-87E3-55DE7B927DB7}" destId="{C777137B-831C-454A-BFEA-CFA851E1E9BA}" srcOrd="0" destOrd="0" parTransId="{1791F57C-4D8A-41B8-86A8-1AE32093E45C}" sibTransId="{2CF13009-7D13-405E-B1F0-9EDE8F180A7E}"/>
    <dgm:cxn modelId="{53C410B5-07F4-4ABB-BD1A-26F451898FDF}" srcId="{970B89BB-4B4D-4672-9719-47E730A58D0D}" destId="{337C0F0C-1EED-442E-82FA-4A54379594A9}" srcOrd="0" destOrd="0" parTransId="{962119DE-CB64-4D74-8CF0-B5D64984F355}" sibTransId="{5A06992E-F4E6-4036-B4AA-92134CFAFCE8}"/>
    <dgm:cxn modelId="{F684C70B-FF20-4558-854A-726D52D24BD1}" type="presOf" srcId="{08399ACC-4932-4321-A389-0B13EEAE267B}" destId="{4B165F81-D0C4-42B9-BFD4-D37012DFDE54}" srcOrd="0" destOrd="3" presId="urn:microsoft.com/office/officeart/2005/8/layout/vList5"/>
    <dgm:cxn modelId="{C923CBE3-4297-4056-8D94-25822379D04C}" type="presOf" srcId="{9F6D8931-B31B-405C-A23A-33D2083A0DF9}" destId="{4B165F81-D0C4-42B9-BFD4-D37012DFDE54}" srcOrd="0" destOrd="2" presId="urn:microsoft.com/office/officeart/2005/8/layout/vList5"/>
    <dgm:cxn modelId="{0F9AF6B6-8D6D-4D4B-B01D-A407F0DC4480}" srcId="{970B89BB-4B4D-4672-9719-47E730A58D0D}" destId="{B3FB88DA-88ED-4CAE-87E3-55DE7B927DB7}" srcOrd="1" destOrd="0" parTransId="{670AFF07-F4C2-4172-A0FE-DC3B8EBC5117}" sibTransId="{6EC4FD77-A602-46D3-9D75-00059780E72D}"/>
    <dgm:cxn modelId="{15AEAEA0-0925-4148-8593-8F14011C503C}" srcId="{337C0F0C-1EED-442E-82FA-4A54379594A9}" destId="{30663F44-A169-4D33-9DD3-33120E18D13B}" srcOrd="4" destOrd="0" parTransId="{A4B8B851-85DC-483A-9794-B8BD65BEB9C4}" sibTransId="{A98CB8D4-11F5-48E0-A30E-A7FA90345D9B}"/>
    <dgm:cxn modelId="{9A9C9EC7-558B-4F13-8272-FB9FBF770DF3}" type="presOf" srcId="{30663F44-A169-4D33-9DD3-33120E18D13B}" destId="{4B165F81-D0C4-42B9-BFD4-D37012DFDE54}" srcOrd="0" destOrd="4" presId="urn:microsoft.com/office/officeart/2005/8/layout/vList5"/>
    <dgm:cxn modelId="{70D89424-BFFE-4017-9A80-961ECFD91731}" type="presParOf" srcId="{0F3EF90A-043A-49FE-9E26-8412FA2A4625}" destId="{95FF3528-B0A2-4DC6-81DD-3B6E97BD6116}" srcOrd="0" destOrd="0" presId="urn:microsoft.com/office/officeart/2005/8/layout/vList5"/>
    <dgm:cxn modelId="{D9E310EA-981B-4942-8EE3-B852BA0AA662}" type="presParOf" srcId="{95FF3528-B0A2-4DC6-81DD-3B6E97BD6116}" destId="{95152608-AD77-438F-9E7E-A2DC6D1C8C08}" srcOrd="0" destOrd="0" presId="urn:microsoft.com/office/officeart/2005/8/layout/vList5"/>
    <dgm:cxn modelId="{D64CB39D-5131-4552-B4B2-4FEC34B37D14}" type="presParOf" srcId="{95FF3528-B0A2-4DC6-81DD-3B6E97BD6116}" destId="{4B165F81-D0C4-42B9-BFD4-D37012DFDE54}" srcOrd="1" destOrd="0" presId="urn:microsoft.com/office/officeart/2005/8/layout/vList5"/>
    <dgm:cxn modelId="{CA2D2A24-F3CD-4C30-B7D5-90A585E3DAFF}" type="presParOf" srcId="{0F3EF90A-043A-49FE-9E26-8412FA2A4625}" destId="{A86128CF-35D6-48CC-B567-D0EA57FC29BF}" srcOrd="1" destOrd="0" presId="urn:microsoft.com/office/officeart/2005/8/layout/vList5"/>
    <dgm:cxn modelId="{9631BB2A-7D62-471F-9C60-83D8A4BDA7CA}" type="presParOf" srcId="{0F3EF90A-043A-49FE-9E26-8412FA2A4625}" destId="{17AA0225-28D0-4CF1-84E7-F63F80B44198}" srcOrd="2" destOrd="0" presId="urn:microsoft.com/office/officeart/2005/8/layout/vList5"/>
    <dgm:cxn modelId="{BD5124BA-BA37-4FC8-80E1-D87EEA6C9B46}" type="presParOf" srcId="{17AA0225-28D0-4CF1-84E7-F63F80B44198}" destId="{921066D8-6E0F-4C21-A697-ECB069CBAB81}" srcOrd="0" destOrd="0" presId="urn:microsoft.com/office/officeart/2005/8/layout/vList5"/>
    <dgm:cxn modelId="{112F30F8-D291-41DE-BFA5-2A42B1200E4B}" type="presParOf" srcId="{17AA0225-28D0-4CF1-84E7-F63F80B44198}" destId="{AC9E6BD3-2F96-472C-8759-6D37734728E9}" srcOrd="1" destOrd="0" presId="urn:microsoft.com/office/officeart/2005/8/layout/vList5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8221A1F-C575-4DB5-A52C-FB2FB2DCB315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BDBE46F-96C3-4DBB-A8BE-FD42AA606512}">
      <dgm:prSet phldrT="[Текст]"/>
      <dgm:spPr/>
      <dgm:t>
        <a:bodyPr/>
        <a:lstStyle/>
        <a:p>
          <a:r>
            <a:rPr lang="ru-RU" dirty="0" smtClean="0"/>
            <a:t>Конференции</a:t>
          </a:r>
          <a:endParaRPr lang="ru-RU" dirty="0"/>
        </a:p>
      </dgm:t>
    </dgm:pt>
    <dgm:pt modelId="{FFE157E2-A8F4-4B2C-8770-674CD6F0A855}" type="parTrans" cxnId="{5C260E75-2EC4-4E58-B367-712CE52FFE1B}">
      <dgm:prSet/>
      <dgm:spPr/>
      <dgm:t>
        <a:bodyPr/>
        <a:lstStyle/>
        <a:p>
          <a:endParaRPr lang="ru-RU"/>
        </a:p>
      </dgm:t>
    </dgm:pt>
    <dgm:pt modelId="{48EE15F5-8D88-4EA7-8246-60277E7CA7A8}" type="sibTrans" cxnId="{5C260E75-2EC4-4E58-B367-712CE52FFE1B}">
      <dgm:prSet/>
      <dgm:spPr/>
      <dgm:t>
        <a:bodyPr/>
        <a:lstStyle/>
        <a:p>
          <a:endParaRPr lang="ru-RU"/>
        </a:p>
      </dgm:t>
    </dgm:pt>
    <dgm:pt modelId="{2B8DB4FF-E8A2-4A9E-AFB1-1A9A33D8089B}">
      <dgm:prSet phldrT="[Текст]"/>
      <dgm:spPr/>
      <dgm:t>
        <a:bodyPr/>
        <a:lstStyle/>
        <a:p>
          <a:r>
            <a:rPr lang="ru-RU" dirty="0" smtClean="0"/>
            <a:t>Научно-практическая  конференция «Актуальные проблемы преподавания математики» (</a:t>
          </a:r>
          <a:r>
            <a:rPr lang="ru-RU" dirty="0" err="1" smtClean="0"/>
            <a:t>ВОИПКиПРО</a:t>
          </a:r>
          <a:r>
            <a:rPr lang="ru-RU" dirty="0" smtClean="0"/>
            <a:t>), 2009 – 2012гг.</a:t>
          </a:r>
          <a:endParaRPr lang="ru-RU" dirty="0"/>
        </a:p>
      </dgm:t>
    </dgm:pt>
    <dgm:pt modelId="{E012E404-69F9-4345-A6DD-224A4D9D6492}" type="parTrans" cxnId="{EB3FF706-7AB9-4D34-8065-61D9B33102D8}">
      <dgm:prSet/>
      <dgm:spPr/>
      <dgm:t>
        <a:bodyPr/>
        <a:lstStyle/>
        <a:p>
          <a:endParaRPr lang="ru-RU"/>
        </a:p>
      </dgm:t>
    </dgm:pt>
    <dgm:pt modelId="{E4ECE6F2-DDF0-47AC-A1C1-C5C3B765242E}" type="sibTrans" cxnId="{EB3FF706-7AB9-4D34-8065-61D9B33102D8}">
      <dgm:prSet/>
      <dgm:spPr/>
      <dgm:t>
        <a:bodyPr/>
        <a:lstStyle/>
        <a:p>
          <a:endParaRPr lang="ru-RU"/>
        </a:p>
      </dgm:t>
    </dgm:pt>
    <dgm:pt modelId="{6B35614C-6965-4E61-970D-3768EC257985}">
      <dgm:prSet phldrT="[Текст]"/>
      <dgm:spPr/>
      <dgm:t>
        <a:bodyPr/>
        <a:lstStyle/>
        <a:p>
          <a:r>
            <a:rPr lang="ru-RU" smtClean="0"/>
            <a:t>Международная конференция «Современные технологии обучения» (Санкт-Петербург), 2004, 2005, 2009гг.</a:t>
          </a:r>
          <a:endParaRPr lang="ru-RU" dirty="0"/>
        </a:p>
      </dgm:t>
    </dgm:pt>
    <dgm:pt modelId="{7E0ED61E-85B6-4587-AB5B-AE8A4DA0887A}" type="parTrans" cxnId="{4E42C427-DCB5-48E9-ADD3-ABE1148919EA}">
      <dgm:prSet/>
      <dgm:spPr/>
      <dgm:t>
        <a:bodyPr/>
        <a:lstStyle/>
        <a:p>
          <a:endParaRPr lang="ru-RU"/>
        </a:p>
      </dgm:t>
    </dgm:pt>
    <dgm:pt modelId="{ABC4A9C5-46D8-4D37-9597-70A581DEC55F}" type="sibTrans" cxnId="{4E42C427-DCB5-48E9-ADD3-ABE1148919EA}">
      <dgm:prSet/>
      <dgm:spPr/>
      <dgm:t>
        <a:bodyPr/>
        <a:lstStyle/>
        <a:p>
          <a:endParaRPr lang="ru-RU"/>
        </a:p>
      </dgm:t>
    </dgm:pt>
    <dgm:pt modelId="{15AB0BBE-3D37-4220-85DF-F8AD566898D7}">
      <dgm:prSet phldrT="[Текст]"/>
      <dgm:spPr/>
      <dgm:t>
        <a:bodyPr/>
        <a:lstStyle/>
        <a:p>
          <a:r>
            <a:rPr lang="ru-RU" dirty="0" smtClean="0"/>
            <a:t>Публикации в журналах</a:t>
          </a:r>
          <a:endParaRPr lang="ru-RU" dirty="0"/>
        </a:p>
      </dgm:t>
    </dgm:pt>
    <dgm:pt modelId="{A61175EE-E717-4F53-A061-2258406A16F6}" type="parTrans" cxnId="{F6EDFCDB-A9CC-4DAF-9419-132B0B804C4C}">
      <dgm:prSet/>
      <dgm:spPr/>
      <dgm:t>
        <a:bodyPr/>
        <a:lstStyle/>
        <a:p>
          <a:endParaRPr lang="ru-RU"/>
        </a:p>
      </dgm:t>
    </dgm:pt>
    <dgm:pt modelId="{02D1AAAC-3F7E-4819-ABAC-52BBE3C1B12C}" type="sibTrans" cxnId="{F6EDFCDB-A9CC-4DAF-9419-132B0B804C4C}">
      <dgm:prSet/>
      <dgm:spPr/>
      <dgm:t>
        <a:bodyPr/>
        <a:lstStyle/>
        <a:p>
          <a:endParaRPr lang="ru-RU"/>
        </a:p>
      </dgm:t>
    </dgm:pt>
    <dgm:pt modelId="{F36F0DBA-BE78-4109-AD13-A8B6A15C20C3}">
      <dgm:prSet phldrT="[Текст]"/>
      <dgm:spPr/>
      <dgm:t>
        <a:bodyPr/>
        <a:lstStyle/>
        <a:p>
          <a:r>
            <a:rPr lang="ru-RU" smtClean="0"/>
            <a:t>«Вопросы современной науки и практики. Университет им. В.И. Вернадского» (Тамбов), 2009г.</a:t>
          </a:r>
          <a:endParaRPr lang="ru-RU" dirty="0"/>
        </a:p>
      </dgm:t>
    </dgm:pt>
    <dgm:pt modelId="{C803A052-F568-4045-805F-3E420685F88F}" type="parTrans" cxnId="{C51A1F4F-C82C-4BA0-A8C4-23083F56F64E}">
      <dgm:prSet/>
      <dgm:spPr/>
      <dgm:t>
        <a:bodyPr/>
        <a:lstStyle/>
        <a:p>
          <a:endParaRPr lang="ru-RU"/>
        </a:p>
      </dgm:t>
    </dgm:pt>
    <dgm:pt modelId="{B0C638DB-0A90-43E9-AF19-ED1BBACEE719}" type="sibTrans" cxnId="{C51A1F4F-C82C-4BA0-A8C4-23083F56F64E}">
      <dgm:prSet/>
      <dgm:spPr/>
      <dgm:t>
        <a:bodyPr/>
        <a:lstStyle/>
        <a:p>
          <a:endParaRPr lang="ru-RU"/>
        </a:p>
      </dgm:t>
    </dgm:pt>
    <dgm:pt modelId="{F723A211-F41F-4993-AA3F-2DEF7AE5E7FA}">
      <dgm:prSet phldrT="[Текст]"/>
      <dgm:spPr/>
      <dgm:t>
        <a:bodyPr/>
        <a:lstStyle/>
        <a:p>
          <a:r>
            <a:rPr lang="ru-RU" smtClean="0"/>
            <a:t>«Вестник ВГТУ» (Воронеж), 2005, 2007, 2009 гг.</a:t>
          </a:r>
          <a:endParaRPr lang="ru-RU" dirty="0"/>
        </a:p>
      </dgm:t>
    </dgm:pt>
    <dgm:pt modelId="{C090A022-2CD9-4793-B347-3D18B7A781FD}" type="parTrans" cxnId="{BDE7CAAA-9511-421B-97C9-C52EAD43C9C8}">
      <dgm:prSet/>
      <dgm:spPr/>
      <dgm:t>
        <a:bodyPr/>
        <a:lstStyle/>
        <a:p>
          <a:endParaRPr lang="ru-RU"/>
        </a:p>
      </dgm:t>
    </dgm:pt>
    <dgm:pt modelId="{9F4B4FEF-CB9A-4A25-A39B-70BF46CDD974}" type="sibTrans" cxnId="{BDE7CAAA-9511-421B-97C9-C52EAD43C9C8}">
      <dgm:prSet/>
      <dgm:spPr/>
      <dgm:t>
        <a:bodyPr/>
        <a:lstStyle/>
        <a:p>
          <a:endParaRPr lang="ru-RU"/>
        </a:p>
      </dgm:t>
    </dgm:pt>
    <dgm:pt modelId="{B277DDD7-2D77-4D00-A62E-AFB91F30EBA3}" type="pres">
      <dgm:prSet presAssocID="{B8221A1F-C575-4DB5-A52C-FB2FB2DCB3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5153E0-FDDE-468A-B19F-DF5660DBE58B}" type="pres">
      <dgm:prSet presAssocID="{ABDBE46F-96C3-4DBB-A8BE-FD42AA606512}" presName="linNode" presStyleCnt="0"/>
      <dgm:spPr/>
    </dgm:pt>
    <dgm:pt modelId="{2F9E407E-8790-49A8-92AB-3FE6B9DD22A0}" type="pres">
      <dgm:prSet presAssocID="{ABDBE46F-96C3-4DBB-A8BE-FD42AA6065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03A7A-A1D3-460C-885C-6916230239D9}" type="pres">
      <dgm:prSet presAssocID="{ABDBE46F-96C3-4DBB-A8BE-FD42AA6065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6E36A-005A-4F7F-B960-3ECCBD9AFFB8}" type="pres">
      <dgm:prSet presAssocID="{48EE15F5-8D88-4EA7-8246-60277E7CA7A8}" presName="sp" presStyleCnt="0"/>
      <dgm:spPr/>
    </dgm:pt>
    <dgm:pt modelId="{BE00A48B-68AD-47E4-8781-0D3EE35E850B}" type="pres">
      <dgm:prSet presAssocID="{15AB0BBE-3D37-4220-85DF-F8AD566898D7}" presName="linNode" presStyleCnt="0"/>
      <dgm:spPr/>
    </dgm:pt>
    <dgm:pt modelId="{BA1BB5BC-A8D4-43F1-A263-33F4B93A0719}" type="pres">
      <dgm:prSet presAssocID="{15AB0BBE-3D37-4220-85DF-F8AD566898D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0C512-F64F-443F-A123-33589A70C375}" type="pres">
      <dgm:prSet presAssocID="{15AB0BBE-3D37-4220-85DF-F8AD566898D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3FF706-7AB9-4D34-8065-61D9B33102D8}" srcId="{ABDBE46F-96C3-4DBB-A8BE-FD42AA606512}" destId="{2B8DB4FF-E8A2-4A9E-AFB1-1A9A33D8089B}" srcOrd="0" destOrd="0" parTransId="{E012E404-69F9-4345-A6DD-224A4D9D6492}" sibTransId="{E4ECE6F2-DDF0-47AC-A1C1-C5C3B765242E}"/>
    <dgm:cxn modelId="{BDE7CAAA-9511-421B-97C9-C52EAD43C9C8}" srcId="{15AB0BBE-3D37-4220-85DF-F8AD566898D7}" destId="{F723A211-F41F-4993-AA3F-2DEF7AE5E7FA}" srcOrd="1" destOrd="0" parTransId="{C090A022-2CD9-4793-B347-3D18B7A781FD}" sibTransId="{9F4B4FEF-CB9A-4A25-A39B-70BF46CDD974}"/>
    <dgm:cxn modelId="{5186C8F1-22F8-4CA0-8826-6312AED848B8}" type="presOf" srcId="{2B8DB4FF-E8A2-4A9E-AFB1-1A9A33D8089B}" destId="{D3403A7A-A1D3-460C-885C-6916230239D9}" srcOrd="0" destOrd="0" presId="urn:microsoft.com/office/officeart/2005/8/layout/vList5"/>
    <dgm:cxn modelId="{81F05DDE-DB9F-4638-8FFC-C34B33684085}" type="presOf" srcId="{B8221A1F-C575-4DB5-A52C-FB2FB2DCB315}" destId="{B277DDD7-2D77-4D00-A62E-AFB91F30EBA3}" srcOrd="0" destOrd="0" presId="urn:microsoft.com/office/officeart/2005/8/layout/vList5"/>
    <dgm:cxn modelId="{F6752B5E-6CEF-425F-87FC-9E9849B959CB}" type="presOf" srcId="{ABDBE46F-96C3-4DBB-A8BE-FD42AA606512}" destId="{2F9E407E-8790-49A8-92AB-3FE6B9DD22A0}" srcOrd="0" destOrd="0" presId="urn:microsoft.com/office/officeart/2005/8/layout/vList5"/>
    <dgm:cxn modelId="{5C1E9D08-4B65-408B-B446-AE4685C422D3}" type="presOf" srcId="{15AB0BBE-3D37-4220-85DF-F8AD566898D7}" destId="{BA1BB5BC-A8D4-43F1-A263-33F4B93A0719}" srcOrd="0" destOrd="0" presId="urn:microsoft.com/office/officeart/2005/8/layout/vList5"/>
    <dgm:cxn modelId="{4E42C427-DCB5-48E9-ADD3-ABE1148919EA}" srcId="{ABDBE46F-96C3-4DBB-A8BE-FD42AA606512}" destId="{6B35614C-6965-4E61-970D-3768EC257985}" srcOrd="1" destOrd="0" parTransId="{7E0ED61E-85B6-4587-AB5B-AE8A4DA0887A}" sibTransId="{ABC4A9C5-46D8-4D37-9597-70A581DEC55F}"/>
    <dgm:cxn modelId="{E94763AB-F102-4E8C-A95B-73685420B60C}" type="presOf" srcId="{F723A211-F41F-4993-AA3F-2DEF7AE5E7FA}" destId="{54B0C512-F64F-443F-A123-33589A70C375}" srcOrd="0" destOrd="1" presId="urn:microsoft.com/office/officeart/2005/8/layout/vList5"/>
    <dgm:cxn modelId="{C4237E95-B59B-4586-B4D9-B6207428558D}" type="presOf" srcId="{F36F0DBA-BE78-4109-AD13-A8B6A15C20C3}" destId="{54B0C512-F64F-443F-A123-33589A70C375}" srcOrd="0" destOrd="0" presId="urn:microsoft.com/office/officeart/2005/8/layout/vList5"/>
    <dgm:cxn modelId="{5C260E75-2EC4-4E58-B367-712CE52FFE1B}" srcId="{B8221A1F-C575-4DB5-A52C-FB2FB2DCB315}" destId="{ABDBE46F-96C3-4DBB-A8BE-FD42AA606512}" srcOrd="0" destOrd="0" parTransId="{FFE157E2-A8F4-4B2C-8770-674CD6F0A855}" sibTransId="{48EE15F5-8D88-4EA7-8246-60277E7CA7A8}"/>
    <dgm:cxn modelId="{C51A1F4F-C82C-4BA0-A8C4-23083F56F64E}" srcId="{15AB0BBE-3D37-4220-85DF-F8AD566898D7}" destId="{F36F0DBA-BE78-4109-AD13-A8B6A15C20C3}" srcOrd="0" destOrd="0" parTransId="{C803A052-F568-4045-805F-3E420685F88F}" sibTransId="{B0C638DB-0A90-43E9-AF19-ED1BBACEE719}"/>
    <dgm:cxn modelId="{F6EDFCDB-A9CC-4DAF-9419-132B0B804C4C}" srcId="{B8221A1F-C575-4DB5-A52C-FB2FB2DCB315}" destId="{15AB0BBE-3D37-4220-85DF-F8AD566898D7}" srcOrd="1" destOrd="0" parTransId="{A61175EE-E717-4F53-A061-2258406A16F6}" sibTransId="{02D1AAAC-3F7E-4819-ABAC-52BBE3C1B12C}"/>
    <dgm:cxn modelId="{E2FADE9E-A591-4A8C-B078-8443D629F341}" type="presOf" srcId="{6B35614C-6965-4E61-970D-3768EC257985}" destId="{D3403A7A-A1D3-460C-885C-6916230239D9}" srcOrd="0" destOrd="1" presId="urn:microsoft.com/office/officeart/2005/8/layout/vList5"/>
    <dgm:cxn modelId="{7FFC84B7-47D8-4727-A1B9-CEA95FDF986F}" type="presParOf" srcId="{B277DDD7-2D77-4D00-A62E-AFB91F30EBA3}" destId="{2E5153E0-FDDE-468A-B19F-DF5660DBE58B}" srcOrd="0" destOrd="0" presId="urn:microsoft.com/office/officeart/2005/8/layout/vList5"/>
    <dgm:cxn modelId="{7924969E-EBF0-4E06-8F7B-1C8EA0953F79}" type="presParOf" srcId="{2E5153E0-FDDE-468A-B19F-DF5660DBE58B}" destId="{2F9E407E-8790-49A8-92AB-3FE6B9DD22A0}" srcOrd="0" destOrd="0" presId="urn:microsoft.com/office/officeart/2005/8/layout/vList5"/>
    <dgm:cxn modelId="{786FFC4E-B27F-4710-88CF-935F356322E7}" type="presParOf" srcId="{2E5153E0-FDDE-468A-B19F-DF5660DBE58B}" destId="{D3403A7A-A1D3-460C-885C-6916230239D9}" srcOrd="1" destOrd="0" presId="urn:microsoft.com/office/officeart/2005/8/layout/vList5"/>
    <dgm:cxn modelId="{36446DDD-476D-4E2B-A467-E0E3E6D46D4F}" type="presParOf" srcId="{B277DDD7-2D77-4D00-A62E-AFB91F30EBA3}" destId="{28B6E36A-005A-4F7F-B960-3ECCBD9AFFB8}" srcOrd="1" destOrd="0" presId="urn:microsoft.com/office/officeart/2005/8/layout/vList5"/>
    <dgm:cxn modelId="{4DDB401B-9570-41AC-807A-584E6243E196}" type="presParOf" srcId="{B277DDD7-2D77-4D00-A62E-AFB91F30EBA3}" destId="{BE00A48B-68AD-47E4-8781-0D3EE35E850B}" srcOrd="2" destOrd="0" presId="urn:microsoft.com/office/officeart/2005/8/layout/vList5"/>
    <dgm:cxn modelId="{16930F7E-B253-47DC-968C-9D3249F86669}" type="presParOf" srcId="{BE00A48B-68AD-47E4-8781-0D3EE35E850B}" destId="{BA1BB5BC-A8D4-43F1-A263-33F4B93A0719}" srcOrd="0" destOrd="0" presId="urn:microsoft.com/office/officeart/2005/8/layout/vList5"/>
    <dgm:cxn modelId="{D238610B-57E2-4520-A55F-2FB188ACA344}" type="presParOf" srcId="{BE00A48B-68AD-47E4-8781-0D3EE35E850B}" destId="{54B0C512-F64F-443F-A123-33589A70C375}" srcOrd="1" destOrd="0" presId="urn:microsoft.com/office/officeart/2005/8/layout/vList5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59126EC-A1A7-42F9-AC9C-DCB3FF267DFC}" type="doc">
      <dgm:prSet loTypeId="urn:microsoft.com/office/officeart/2005/8/layout/vProcess5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54EB5FA-6D02-4E9F-9057-C4C90224692D}">
      <dgm:prSet phldrT="[Текст]"/>
      <dgm:spPr/>
      <dgm:t>
        <a:bodyPr/>
        <a:lstStyle/>
        <a:p>
          <a:r>
            <a:rPr lang="ru-RU" dirty="0" smtClean="0"/>
            <a:t>Предъявление задачи,</a:t>
          </a:r>
        </a:p>
        <a:p>
          <a:r>
            <a:rPr lang="ru-RU" dirty="0" smtClean="0"/>
            <a:t>создание ситуации «интеллектуального разрыва»</a:t>
          </a:r>
          <a:endParaRPr lang="ru-RU" dirty="0"/>
        </a:p>
      </dgm:t>
    </dgm:pt>
    <dgm:pt modelId="{0FC9BB50-89BB-4896-AB8A-5C1F1E914B41}" type="parTrans" cxnId="{EE756A1A-3B13-4057-8F83-30667749BFC9}">
      <dgm:prSet/>
      <dgm:spPr/>
      <dgm:t>
        <a:bodyPr/>
        <a:lstStyle/>
        <a:p>
          <a:endParaRPr lang="ru-RU"/>
        </a:p>
      </dgm:t>
    </dgm:pt>
    <dgm:pt modelId="{9B75588D-70A3-404A-8490-F4F7B9C3725F}" type="sibTrans" cxnId="{EE756A1A-3B13-4057-8F83-30667749BFC9}">
      <dgm:prSet/>
      <dgm:spPr/>
      <dgm:t>
        <a:bodyPr/>
        <a:lstStyle/>
        <a:p>
          <a:endParaRPr lang="ru-RU"/>
        </a:p>
      </dgm:t>
    </dgm:pt>
    <dgm:pt modelId="{E3CA2C32-66A9-460F-BF8E-934E151E0AB6}">
      <dgm:prSet phldrT="[Текст]"/>
      <dgm:spPr/>
      <dgm:t>
        <a:bodyPr/>
        <a:lstStyle/>
        <a:p>
          <a:r>
            <a:rPr lang="ru-RU" dirty="0" smtClean="0"/>
            <a:t>Осознание проблемы, переопределение задачи</a:t>
          </a:r>
          <a:endParaRPr lang="ru-RU" dirty="0"/>
        </a:p>
      </dgm:t>
    </dgm:pt>
    <dgm:pt modelId="{4075E15B-99F2-442C-B78A-6EEF2995A398}" type="parTrans" cxnId="{53F41B90-9B7C-4541-8D1F-B6F502FFB9CA}">
      <dgm:prSet/>
      <dgm:spPr/>
      <dgm:t>
        <a:bodyPr/>
        <a:lstStyle/>
        <a:p>
          <a:endParaRPr lang="ru-RU"/>
        </a:p>
      </dgm:t>
    </dgm:pt>
    <dgm:pt modelId="{6303990A-92A2-482F-ADC6-9151F9E76291}" type="sibTrans" cxnId="{53F41B90-9B7C-4541-8D1F-B6F502FFB9CA}">
      <dgm:prSet/>
      <dgm:spPr/>
      <dgm:t>
        <a:bodyPr/>
        <a:lstStyle/>
        <a:p>
          <a:endParaRPr lang="ru-RU"/>
        </a:p>
      </dgm:t>
    </dgm:pt>
    <dgm:pt modelId="{3D10332B-20D4-4651-A114-D56D7C232BC9}">
      <dgm:prSet phldrT="[Текст]"/>
      <dgm:spPr/>
      <dgm:t>
        <a:bodyPr/>
        <a:lstStyle/>
        <a:p>
          <a:r>
            <a:rPr lang="ru-RU" dirty="0" smtClean="0"/>
            <a:t>Выдвижение гипотезы, поиск плана решения</a:t>
          </a:r>
          <a:endParaRPr lang="ru-RU" dirty="0"/>
        </a:p>
      </dgm:t>
    </dgm:pt>
    <dgm:pt modelId="{08881451-0D95-48D5-AAAC-EC77BF340BC0}" type="parTrans" cxnId="{ECAC7202-8BFD-494D-8E60-D2AB671E532A}">
      <dgm:prSet/>
      <dgm:spPr/>
      <dgm:t>
        <a:bodyPr/>
        <a:lstStyle/>
        <a:p>
          <a:endParaRPr lang="ru-RU"/>
        </a:p>
      </dgm:t>
    </dgm:pt>
    <dgm:pt modelId="{1E2065E3-34F0-4A31-82E8-596CFF457EBA}" type="sibTrans" cxnId="{ECAC7202-8BFD-494D-8E60-D2AB671E532A}">
      <dgm:prSet/>
      <dgm:spPr/>
      <dgm:t>
        <a:bodyPr/>
        <a:lstStyle/>
        <a:p>
          <a:endParaRPr lang="ru-RU"/>
        </a:p>
      </dgm:t>
    </dgm:pt>
    <dgm:pt modelId="{06FC09AF-A58F-4993-A5A5-951573D9DB37}">
      <dgm:prSet phldrT="[Текст]"/>
      <dgm:spPr/>
      <dgm:t>
        <a:bodyPr/>
        <a:lstStyle/>
        <a:p>
          <a:r>
            <a:rPr lang="ru-RU" dirty="0" smtClean="0"/>
            <a:t>Осуществление и осознание решения</a:t>
          </a:r>
          <a:endParaRPr lang="ru-RU" dirty="0"/>
        </a:p>
      </dgm:t>
    </dgm:pt>
    <dgm:pt modelId="{509584FA-1717-4E17-926E-81D4148EA39F}" type="parTrans" cxnId="{9A298DD6-2C27-4238-A43B-05709560C271}">
      <dgm:prSet/>
      <dgm:spPr/>
      <dgm:t>
        <a:bodyPr/>
        <a:lstStyle/>
        <a:p>
          <a:endParaRPr lang="ru-RU"/>
        </a:p>
      </dgm:t>
    </dgm:pt>
    <dgm:pt modelId="{6BCA4927-CACA-47E8-A52D-F101F94348BE}" type="sibTrans" cxnId="{9A298DD6-2C27-4238-A43B-05709560C271}">
      <dgm:prSet/>
      <dgm:spPr/>
      <dgm:t>
        <a:bodyPr/>
        <a:lstStyle/>
        <a:p>
          <a:endParaRPr lang="ru-RU"/>
        </a:p>
      </dgm:t>
    </dgm:pt>
    <dgm:pt modelId="{8525DAF0-DA9F-4682-A779-1F7EE23B10B9}">
      <dgm:prSet phldrT="[Текст]"/>
      <dgm:spPr/>
      <dgm:t>
        <a:bodyPr/>
        <a:lstStyle/>
        <a:p>
          <a:r>
            <a:rPr lang="ru-RU" dirty="0" smtClean="0"/>
            <a:t>Рефлексия (осознание результатов решения)</a:t>
          </a:r>
          <a:endParaRPr lang="ru-RU" dirty="0"/>
        </a:p>
      </dgm:t>
    </dgm:pt>
    <dgm:pt modelId="{B932FAB4-1E51-47F3-9C39-6B68AC7E0415}" type="sibTrans" cxnId="{8CC39947-4BC5-4B20-BA6A-27E4047AC509}">
      <dgm:prSet/>
      <dgm:spPr/>
      <dgm:t>
        <a:bodyPr/>
        <a:lstStyle/>
        <a:p>
          <a:endParaRPr lang="ru-RU"/>
        </a:p>
      </dgm:t>
    </dgm:pt>
    <dgm:pt modelId="{72B0AF1C-0F07-412B-83E9-28E22E94ECE2}" type="parTrans" cxnId="{8CC39947-4BC5-4B20-BA6A-27E4047AC509}">
      <dgm:prSet/>
      <dgm:spPr/>
      <dgm:t>
        <a:bodyPr/>
        <a:lstStyle/>
        <a:p>
          <a:endParaRPr lang="ru-RU"/>
        </a:p>
      </dgm:t>
    </dgm:pt>
    <dgm:pt modelId="{AF87A313-589E-4285-9D63-7B5C29BA02F6}" type="pres">
      <dgm:prSet presAssocID="{459126EC-A1A7-42F9-AC9C-DCB3FF267DF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669BE3-9128-4B50-A1AC-EA19E6CD0E39}" type="pres">
      <dgm:prSet presAssocID="{459126EC-A1A7-42F9-AC9C-DCB3FF267DFC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E61EF695-0D59-4FC3-A6E7-8B76A97124B8}" type="pres">
      <dgm:prSet presAssocID="{459126EC-A1A7-42F9-AC9C-DCB3FF267DFC}" presName="FiveNodes_1" presStyleLbl="node1" presStyleIdx="0" presStyleCnt="5" custScaleX="105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EAD48-7999-4DBB-8B1D-286E4C6A4CB2}" type="pres">
      <dgm:prSet presAssocID="{459126EC-A1A7-42F9-AC9C-DCB3FF267DFC}" presName="FiveNodes_2" presStyleLbl="node1" presStyleIdx="1" presStyleCnt="5" custLinFactNeighborX="-169" custLinFactNeighborY="-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C5335-CE0F-4004-95B4-20345FEB91D1}" type="pres">
      <dgm:prSet presAssocID="{459126EC-A1A7-42F9-AC9C-DCB3FF267DF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64461-5741-4553-9C6E-CE84E29358E2}" type="pres">
      <dgm:prSet presAssocID="{459126EC-A1A7-42F9-AC9C-DCB3FF267DF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E993AF-6CC5-4503-B4E5-271F7347DCCA}" type="pres">
      <dgm:prSet presAssocID="{459126EC-A1A7-42F9-AC9C-DCB3FF267DF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0BCEF-04A2-4BA8-95CA-865503FD3DFF}" type="pres">
      <dgm:prSet presAssocID="{459126EC-A1A7-42F9-AC9C-DCB3FF267DF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C0768-E789-4E7F-A037-6939D554B266}" type="pres">
      <dgm:prSet presAssocID="{459126EC-A1A7-42F9-AC9C-DCB3FF267DF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1E5C6C-9793-49EB-8F3A-D09F4178DA1B}" type="pres">
      <dgm:prSet presAssocID="{459126EC-A1A7-42F9-AC9C-DCB3FF267DF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A8B49-9AC1-494F-A5BF-3AF698502F68}" type="pres">
      <dgm:prSet presAssocID="{459126EC-A1A7-42F9-AC9C-DCB3FF267DF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DA874-9BF8-444B-A663-4387013D9CF2}" type="pres">
      <dgm:prSet presAssocID="{459126EC-A1A7-42F9-AC9C-DCB3FF267DF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185BF-07B0-443B-9C05-B593933248A0}" type="pres">
      <dgm:prSet presAssocID="{459126EC-A1A7-42F9-AC9C-DCB3FF267DF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253ED-733C-43CE-96D5-1136E11CBC36}" type="pres">
      <dgm:prSet presAssocID="{459126EC-A1A7-42F9-AC9C-DCB3FF267DF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0436D-E959-417E-B6BB-FEB45C0BC2FC}" type="pres">
      <dgm:prSet presAssocID="{459126EC-A1A7-42F9-AC9C-DCB3FF267DF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B5F4D-5487-4E19-BD20-9B8B52BCA2ED}" type="pres">
      <dgm:prSet presAssocID="{459126EC-A1A7-42F9-AC9C-DCB3FF267DF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1572D3-002C-4C1E-94B3-8B329180E9FD}" type="presOf" srcId="{06FC09AF-A58F-4993-A5A5-951573D9DB37}" destId="{FB164461-5741-4553-9C6E-CE84E29358E2}" srcOrd="0" destOrd="0" presId="urn:microsoft.com/office/officeart/2005/8/layout/vProcess5"/>
    <dgm:cxn modelId="{B8547F13-EF6D-480E-9789-634D210C196B}" type="presOf" srcId="{3D10332B-20D4-4651-A114-D56D7C232BC9}" destId="{744C5335-CE0F-4004-95B4-20345FEB91D1}" srcOrd="0" destOrd="0" presId="urn:microsoft.com/office/officeart/2005/8/layout/vProcess5"/>
    <dgm:cxn modelId="{FB7A6F3F-FC87-4EA7-9DB9-B1723BDB0EBE}" type="presOf" srcId="{454EB5FA-6D02-4E9F-9057-C4C90224692D}" destId="{1E7DA874-9BF8-444B-A663-4387013D9CF2}" srcOrd="1" destOrd="0" presId="urn:microsoft.com/office/officeart/2005/8/layout/vProcess5"/>
    <dgm:cxn modelId="{D91E0AA3-B4AF-435E-BE08-49F5D9FB1B85}" type="presOf" srcId="{3D10332B-20D4-4651-A114-D56D7C232BC9}" destId="{293253ED-733C-43CE-96D5-1136E11CBC36}" srcOrd="1" destOrd="0" presId="urn:microsoft.com/office/officeart/2005/8/layout/vProcess5"/>
    <dgm:cxn modelId="{8CC39947-4BC5-4B20-BA6A-27E4047AC509}" srcId="{459126EC-A1A7-42F9-AC9C-DCB3FF267DFC}" destId="{8525DAF0-DA9F-4682-A779-1F7EE23B10B9}" srcOrd="4" destOrd="0" parTransId="{72B0AF1C-0F07-412B-83E9-28E22E94ECE2}" sibTransId="{B932FAB4-1E51-47F3-9C39-6B68AC7E0415}"/>
    <dgm:cxn modelId="{9A9C1B0B-4467-470C-9396-D95EF40FDAC2}" type="presOf" srcId="{6303990A-92A2-482F-ADC6-9151F9E76291}" destId="{682C0768-E789-4E7F-A037-6939D554B266}" srcOrd="0" destOrd="0" presId="urn:microsoft.com/office/officeart/2005/8/layout/vProcess5"/>
    <dgm:cxn modelId="{ECAC7202-8BFD-494D-8E60-D2AB671E532A}" srcId="{459126EC-A1A7-42F9-AC9C-DCB3FF267DFC}" destId="{3D10332B-20D4-4651-A114-D56D7C232BC9}" srcOrd="2" destOrd="0" parTransId="{08881451-0D95-48D5-AAAC-EC77BF340BC0}" sibTransId="{1E2065E3-34F0-4A31-82E8-596CFF457EBA}"/>
    <dgm:cxn modelId="{FEC7340E-C1B2-4B5C-99E3-C0E8AEB5AFF8}" type="presOf" srcId="{8525DAF0-DA9F-4682-A779-1F7EE23B10B9}" destId="{84E993AF-6CC5-4503-B4E5-271F7347DCCA}" srcOrd="0" destOrd="0" presId="urn:microsoft.com/office/officeart/2005/8/layout/vProcess5"/>
    <dgm:cxn modelId="{7DE15AF7-5E95-4305-9D29-B488828F2189}" type="presOf" srcId="{6BCA4927-CACA-47E8-A52D-F101F94348BE}" destId="{062A8B49-9AC1-494F-A5BF-3AF698502F68}" srcOrd="0" destOrd="0" presId="urn:microsoft.com/office/officeart/2005/8/layout/vProcess5"/>
    <dgm:cxn modelId="{B2D3451A-050F-4B80-878A-C260CE0B47CD}" type="presOf" srcId="{06FC09AF-A58F-4993-A5A5-951573D9DB37}" destId="{3880436D-E959-417E-B6BB-FEB45C0BC2FC}" srcOrd="1" destOrd="0" presId="urn:microsoft.com/office/officeart/2005/8/layout/vProcess5"/>
    <dgm:cxn modelId="{387CA369-FC61-488C-8746-F9827A3F5B2E}" type="presOf" srcId="{E3CA2C32-66A9-460F-BF8E-934E151E0AB6}" destId="{4EAEAD48-7999-4DBB-8B1D-286E4C6A4CB2}" srcOrd="0" destOrd="0" presId="urn:microsoft.com/office/officeart/2005/8/layout/vProcess5"/>
    <dgm:cxn modelId="{B81A03BF-99BC-4670-ACFE-F26C57F7B007}" type="presOf" srcId="{459126EC-A1A7-42F9-AC9C-DCB3FF267DFC}" destId="{AF87A313-589E-4285-9D63-7B5C29BA02F6}" srcOrd="0" destOrd="0" presId="urn:microsoft.com/office/officeart/2005/8/layout/vProcess5"/>
    <dgm:cxn modelId="{53F41B90-9B7C-4541-8D1F-B6F502FFB9CA}" srcId="{459126EC-A1A7-42F9-AC9C-DCB3FF267DFC}" destId="{E3CA2C32-66A9-460F-BF8E-934E151E0AB6}" srcOrd="1" destOrd="0" parTransId="{4075E15B-99F2-442C-B78A-6EEF2995A398}" sibTransId="{6303990A-92A2-482F-ADC6-9151F9E76291}"/>
    <dgm:cxn modelId="{DA72D702-679B-4B41-87A8-E31B7F303459}" type="presOf" srcId="{9B75588D-70A3-404A-8490-F4F7B9C3725F}" destId="{0570BCEF-04A2-4BA8-95CA-865503FD3DFF}" srcOrd="0" destOrd="0" presId="urn:microsoft.com/office/officeart/2005/8/layout/vProcess5"/>
    <dgm:cxn modelId="{9A298DD6-2C27-4238-A43B-05709560C271}" srcId="{459126EC-A1A7-42F9-AC9C-DCB3FF267DFC}" destId="{06FC09AF-A58F-4993-A5A5-951573D9DB37}" srcOrd="3" destOrd="0" parTransId="{509584FA-1717-4E17-926E-81D4148EA39F}" sibTransId="{6BCA4927-CACA-47E8-A52D-F101F94348BE}"/>
    <dgm:cxn modelId="{E96F2D04-01EF-48C6-B75F-AF35381039B7}" type="presOf" srcId="{8525DAF0-DA9F-4682-A779-1F7EE23B10B9}" destId="{1BBB5F4D-5487-4E19-BD20-9B8B52BCA2ED}" srcOrd="1" destOrd="0" presId="urn:microsoft.com/office/officeart/2005/8/layout/vProcess5"/>
    <dgm:cxn modelId="{EE756A1A-3B13-4057-8F83-30667749BFC9}" srcId="{459126EC-A1A7-42F9-AC9C-DCB3FF267DFC}" destId="{454EB5FA-6D02-4E9F-9057-C4C90224692D}" srcOrd="0" destOrd="0" parTransId="{0FC9BB50-89BB-4896-AB8A-5C1F1E914B41}" sibTransId="{9B75588D-70A3-404A-8490-F4F7B9C3725F}"/>
    <dgm:cxn modelId="{39D1CDC5-486D-4378-87D2-AA450E7D80CB}" type="presOf" srcId="{454EB5FA-6D02-4E9F-9057-C4C90224692D}" destId="{E61EF695-0D59-4FC3-A6E7-8B76A97124B8}" srcOrd="0" destOrd="0" presId="urn:microsoft.com/office/officeart/2005/8/layout/vProcess5"/>
    <dgm:cxn modelId="{467BE6B4-BB48-4E35-A883-94D2843E7115}" type="presOf" srcId="{E3CA2C32-66A9-460F-BF8E-934E151E0AB6}" destId="{DB4185BF-07B0-443B-9C05-B593933248A0}" srcOrd="1" destOrd="0" presId="urn:microsoft.com/office/officeart/2005/8/layout/vProcess5"/>
    <dgm:cxn modelId="{1844890C-9B67-4DAF-BBB1-45DD4B828E59}" type="presOf" srcId="{1E2065E3-34F0-4A31-82E8-596CFF457EBA}" destId="{C71E5C6C-9793-49EB-8F3A-D09F4178DA1B}" srcOrd="0" destOrd="0" presId="urn:microsoft.com/office/officeart/2005/8/layout/vProcess5"/>
    <dgm:cxn modelId="{31D63114-2EDC-448F-BE1A-B98CC46F7D77}" type="presParOf" srcId="{AF87A313-589E-4285-9D63-7B5C29BA02F6}" destId="{D0669BE3-9128-4B50-A1AC-EA19E6CD0E39}" srcOrd="0" destOrd="0" presId="urn:microsoft.com/office/officeart/2005/8/layout/vProcess5"/>
    <dgm:cxn modelId="{5ECBD4B3-18D8-44A0-99C2-5D76F69EAF4A}" type="presParOf" srcId="{AF87A313-589E-4285-9D63-7B5C29BA02F6}" destId="{E61EF695-0D59-4FC3-A6E7-8B76A97124B8}" srcOrd="1" destOrd="0" presId="urn:microsoft.com/office/officeart/2005/8/layout/vProcess5"/>
    <dgm:cxn modelId="{19AFBA53-FEEC-450C-B280-8974C5EA1A4C}" type="presParOf" srcId="{AF87A313-589E-4285-9D63-7B5C29BA02F6}" destId="{4EAEAD48-7999-4DBB-8B1D-286E4C6A4CB2}" srcOrd="2" destOrd="0" presId="urn:microsoft.com/office/officeart/2005/8/layout/vProcess5"/>
    <dgm:cxn modelId="{8D21FB85-B2BC-478A-BF52-F56718839E9F}" type="presParOf" srcId="{AF87A313-589E-4285-9D63-7B5C29BA02F6}" destId="{744C5335-CE0F-4004-95B4-20345FEB91D1}" srcOrd="3" destOrd="0" presId="urn:microsoft.com/office/officeart/2005/8/layout/vProcess5"/>
    <dgm:cxn modelId="{DD71DFA3-2925-4C7D-88D4-0D2097045CC4}" type="presParOf" srcId="{AF87A313-589E-4285-9D63-7B5C29BA02F6}" destId="{FB164461-5741-4553-9C6E-CE84E29358E2}" srcOrd="4" destOrd="0" presId="urn:microsoft.com/office/officeart/2005/8/layout/vProcess5"/>
    <dgm:cxn modelId="{933E4229-173E-4388-86FC-CC7C98058401}" type="presParOf" srcId="{AF87A313-589E-4285-9D63-7B5C29BA02F6}" destId="{84E993AF-6CC5-4503-B4E5-271F7347DCCA}" srcOrd="5" destOrd="0" presId="urn:microsoft.com/office/officeart/2005/8/layout/vProcess5"/>
    <dgm:cxn modelId="{8292F5E2-783D-4054-9CE5-97080F92E667}" type="presParOf" srcId="{AF87A313-589E-4285-9D63-7B5C29BA02F6}" destId="{0570BCEF-04A2-4BA8-95CA-865503FD3DFF}" srcOrd="6" destOrd="0" presId="urn:microsoft.com/office/officeart/2005/8/layout/vProcess5"/>
    <dgm:cxn modelId="{41AB586D-4534-448B-A8FC-2537E8F7F724}" type="presParOf" srcId="{AF87A313-589E-4285-9D63-7B5C29BA02F6}" destId="{682C0768-E789-4E7F-A037-6939D554B266}" srcOrd="7" destOrd="0" presId="urn:microsoft.com/office/officeart/2005/8/layout/vProcess5"/>
    <dgm:cxn modelId="{41AF62B8-88EC-4413-9611-3772B5C4610F}" type="presParOf" srcId="{AF87A313-589E-4285-9D63-7B5C29BA02F6}" destId="{C71E5C6C-9793-49EB-8F3A-D09F4178DA1B}" srcOrd="8" destOrd="0" presId="urn:microsoft.com/office/officeart/2005/8/layout/vProcess5"/>
    <dgm:cxn modelId="{2E92FCAF-6DBC-45C9-A2C1-DAA83207B97D}" type="presParOf" srcId="{AF87A313-589E-4285-9D63-7B5C29BA02F6}" destId="{062A8B49-9AC1-494F-A5BF-3AF698502F68}" srcOrd="9" destOrd="0" presId="urn:microsoft.com/office/officeart/2005/8/layout/vProcess5"/>
    <dgm:cxn modelId="{E8E1C40C-28E1-4992-9A53-63AA4D97DDD7}" type="presParOf" srcId="{AF87A313-589E-4285-9D63-7B5C29BA02F6}" destId="{1E7DA874-9BF8-444B-A663-4387013D9CF2}" srcOrd="10" destOrd="0" presId="urn:microsoft.com/office/officeart/2005/8/layout/vProcess5"/>
    <dgm:cxn modelId="{BF2939B0-6025-4D0A-B562-984ED0A33B07}" type="presParOf" srcId="{AF87A313-589E-4285-9D63-7B5C29BA02F6}" destId="{DB4185BF-07B0-443B-9C05-B593933248A0}" srcOrd="11" destOrd="0" presId="urn:microsoft.com/office/officeart/2005/8/layout/vProcess5"/>
    <dgm:cxn modelId="{7CEE7AB3-9EBF-4C77-9476-418C89B80454}" type="presParOf" srcId="{AF87A313-589E-4285-9D63-7B5C29BA02F6}" destId="{293253ED-733C-43CE-96D5-1136E11CBC36}" srcOrd="12" destOrd="0" presId="urn:microsoft.com/office/officeart/2005/8/layout/vProcess5"/>
    <dgm:cxn modelId="{2E96ED9E-438A-4477-93AC-2F190E89F69F}" type="presParOf" srcId="{AF87A313-589E-4285-9D63-7B5C29BA02F6}" destId="{3880436D-E959-417E-B6BB-FEB45C0BC2FC}" srcOrd="13" destOrd="0" presId="urn:microsoft.com/office/officeart/2005/8/layout/vProcess5"/>
    <dgm:cxn modelId="{2685BCCD-277B-400C-A8CF-1D96FA4953DE}" type="presParOf" srcId="{AF87A313-589E-4285-9D63-7B5C29BA02F6}" destId="{1BBB5F4D-5487-4E19-BD20-9B8B52BCA2ED}" srcOrd="14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E51004-AACA-4F6E-BD0F-AF34CF2E30EE}" type="doc">
      <dgm:prSet loTypeId="urn:microsoft.com/office/officeart/2005/8/layout/h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7D4AE4D-C82C-45E9-B379-4DAA7668C15D}">
      <dgm:prSet phldrT="[Текст]" custT="1"/>
      <dgm:spPr/>
      <dgm:t>
        <a:bodyPr/>
        <a:lstStyle/>
        <a:p>
          <a:r>
            <a:rPr lang="ru-RU" sz="2000" dirty="0" smtClean="0"/>
            <a:t>Требования к выпускникам</a:t>
          </a:r>
          <a:endParaRPr lang="ru-RU" sz="2000" dirty="0"/>
        </a:p>
      </dgm:t>
    </dgm:pt>
    <dgm:pt modelId="{FA1CBC75-6DB9-4291-8507-B2994055EA61}" type="parTrans" cxnId="{1EF68679-A0A7-40A4-9C66-D54184107C7B}">
      <dgm:prSet/>
      <dgm:spPr/>
      <dgm:t>
        <a:bodyPr/>
        <a:lstStyle/>
        <a:p>
          <a:endParaRPr lang="ru-RU"/>
        </a:p>
      </dgm:t>
    </dgm:pt>
    <dgm:pt modelId="{A7C84F28-9E3E-4C0B-8678-1DAAC7736DD5}" type="sibTrans" cxnId="{1EF68679-A0A7-40A4-9C66-D54184107C7B}">
      <dgm:prSet/>
      <dgm:spPr/>
      <dgm:t>
        <a:bodyPr/>
        <a:lstStyle/>
        <a:p>
          <a:endParaRPr lang="ru-RU"/>
        </a:p>
      </dgm:t>
    </dgm:pt>
    <dgm:pt modelId="{1BE511BB-6F66-4F2E-890B-E0742798BFBF}">
      <dgm:prSet phldrT="[Текст]"/>
      <dgm:spPr/>
      <dgm:t>
        <a:bodyPr/>
        <a:lstStyle/>
        <a:p>
          <a:r>
            <a:rPr lang="ru-RU" dirty="0" smtClean="0"/>
            <a:t>Прочные фундаментальные знания</a:t>
          </a:r>
          <a:endParaRPr lang="ru-RU" dirty="0"/>
        </a:p>
      </dgm:t>
    </dgm:pt>
    <dgm:pt modelId="{F8B1249F-DF1A-4DC9-B8BA-5A4F3E111CDE}" type="parTrans" cxnId="{DE59EA54-9918-4477-BC63-18C5D39C982F}">
      <dgm:prSet/>
      <dgm:spPr/>
      <dgm:t>
        <a:bodyPr/>
        <a:lstStyle/>
        <a:p>
          <a:endParaRPr lang="ru-RU"/>
        </a:p>
      </dgm:t>
    </dgm:pt>
    <dgm:pt modelId="{2B92F524-7341-404E-B430-B29EC7525568}" type="sibTrans" cxnId="{DE59EA54-9918-4477-BC63-18C5D39C982F}">
      <dgm:prSet/>
      <dgm:spPr/>
      <dgm:t>
        <a:bodyPr/>
        <a:lstStyle/>
        <a:p>
          <a:endParaRPr lang="ru-RU"/>
        </a:p>
      </dgm:t>
    </dgm:pt>
    <dgm:pt modelId="{62D4EC28-70DC-4475-9D49-432C03EA12EC}">
      <dgm:prSet phldrT="[Текст]"/>
      <dgm:spPr/>
      <dgm:t>
        <a:bodyPr/>
        <a:lstStyle/>
        <a:p>
          <a:r>
            <a:rPr lang="ru-RU" dirty="0" smtClean="0"/>
            <a:t>Владение современными технологиями и понимание возможности их использования</a:t>
          </a:r>
          <a:endParaRPr lang="ru-RU" dirty="0"/>
        </a:p>
      </dgm:t>
    </dgm:pt>
    <dgm:pt modelId="{5EBF99A5-E85A-425E-B3C8-8AA82844C378}" type="parTrans" cxnId="{8FE456BB-5052-4F52-975A-BA877CA91CA4}">
      <dgm:prSet/>
      <dgm:spPr/>
      <dgm:t>
        <a:bodyPr/>
        <a:lstStyle/>
        <a:p>
          <a:endParaRPr lang="ru-RU"/>
        </a:p>
      </dgm:t>
    </dgm:pt>
    <dgm:pt modelId="{1550112F-1F03-4313-BA11-B0E5E47F3149}" type="sibTrans" cxnId="{8FE456BB-5052-4F52-975A-BA877CA91CA4}">
      <dgm:prSet/>
      <dgm:spPr/>
      <dgm:t>
        <a:bodyPr/>
        <a:lstStyle/>
        <a:p>
          <a:endParaRPr lang="ru-RU"/>
        </a:p>
      </dgm:t>
    </dgm:pt>
    <dgm:pt modelId="{FBED505C-361D-4639-BE00-EB63FA279585}">
      <dgm:prSet phldrT="[Текст]" custT="1"/>
      <dgm:spPr/>
      <dgm:t>
        <a:bodyPr/>
        <a:lstStyle/>
        <a:p>
          <a:r>
            <a:rPr lang="ru-RU" sz="2000" dirty="0" smtClean="0"/>
            <a:t>Реальность</a:t>
          </a:r>
          <a:endParaRPr lang="ru-RU" sz="2000" dirty="0"/>
        </a:p>
      </dgm:t>
    </dgm:pt>
    <dgm:pt modelId="{FB439A7B-29FD-44E7-A54E-D0BB6E0623B5}" type="parTrans" cxnId="{3B3E17A8-9F39-4EF2-91E2-6832382E1982}">
      <dgm:prSet/>
      <dgm:spPr/>
      <dgm:t>
        <a:bodyPr/>
        <a:lstStyle/>
        <a:p>
          <a:endParaRPr lang="ru-RU"/>
        </a:p>
      </dgm:t>
    </dgm:pt>
    <dgm:pt modelId="{6CD7932D-2631-46E7-97CB-3260ED6C3D86}" type="sibTrans" cxnId="{3B3E17A8-9F39-4EF2-91E2-6832382E1982}">
      <dgm:prSet/>
      <dgm:spPr/>
      <dgm:t>
        <a:bodyPr/>
        <a:lstStyle/>
        <a:p>
          <a:endParaRPr lang="ru-RU"/>
        </a:p>
      </dgm:t>
    </dgm:pt>
    <dgm:pt modelId="{6F682420-2B6F-484C-AED3-C0308CE21E86}">
      <dgm:prSet phldrT="[Текст]"/>
      <dgm:spPr/>
      <dgm:t>
        <a:bodyPr/>
        <a:lstStyle/>
        <a:p>
          <a:r>
            <a:rPr lang="ru-RU" dirty="0" smtClean="0"/>
            <a:t>До 50% школьников не способны применить знания для решения прикладных задач</a:t>
          </a:r>
          <a:endParaRPr lang="ru-RU" dirty="0"/>
        </a:p>
      </dgm:t>
    </dgm:pt>
    <dgm:pt modelId="{A9230C7C-84EC-42DA-BB0C-EFCECBC9AC5E}" type="parTrans" cxnId="{03FFC1D0-22FF-4161-98B7-65F2AFB33796}">
      <dgm:prSet/>
      <dgm:spPr/>
      <dgm:t>
        <a:bodyPr/>
        <a:lstStyle/>
        <a:p>
          <a:endParaRPr lang="ru-RU"/>
        </a:p>
      </dgm:t>
    </dgm:pt>
    <dgm:pt modelId="{F926D2C9-CCB5-4FD1-B990-A346475DA347}" type="sibTrans" cxnId="{03FFC1D0-22FF-4161-98B7-65F2AFB33796}">
      <dgm:prSet/>
      <dgm:spPr/>
      <dgm:t>
        <a:bodyPr/>
        <a:lstStyle/>
        <a:p>
          <a:endParaRPr lang="ru-RU"/>
        </a:p>
      </dgm:t>
    </dgm:pt>
    <dgm:pt modelId="{766C2E47-C01C-4C9F-AC42-1DE206309E00}">
      <dgm:prSet phldrT="[Текст]"/>
      <dgm:spPr/>
      <dgm:t>
        <a:bodyPr/>
        <a:lstStyle/>
        <a:p>
          <a:r>
            <a:rPr lang="ru-RU" dirty="0" smtClean="0"/>
            <a:t>В среднем около 36% выпускников не приступают к решению задач части С ЕГЭ по математике</a:t>
          </a:r>
          <a:endParaRPr lang="ru-RU" dirty="0"/>
        </a:p>
      </dgm:t>
    </dgm:pt>
    <dgm:pt modelId="{39DB7DEB-7FA4-4E6F-9F0A-88AE56716525}" type="parTrans" cxnId="{F09B260F-0C15-49BA-9652-87B9227F5D5C}">
      <dgm:prSet/>
      <dgm:spPr/>
      <dgm:t>
        <a:bodyPr/>
        <a:lstStyle/>
        <a:p>
          <a:endParaRPr lang="ru-RU"/>
        </a:p>
      </dgm:t>
    </dgm:pt>
    <dgm:pt modelId="{30707371-76CF-44EA-BC5C-21AA23AA639B}" type="sibTrans" cxnId="{F09B260F-0C15-49BA-9652-87B9227F5D5C}">
      <dgm:prSet/>
      <dgm:spPr/>
      <dgm:t>
        <a:bodyPr/>
        <a:lstStyle/>
        <a:p>
          <a:endParaRPr lang="ru-RU"/>
        </a:p>
      </dgm:t>
    </dgm:pt>
    <dgm:pt modelId="{A672615B-1119-47C7-ADFF-6F08B1555A93}">
      <dgm:prSet phldrT="[Текст]"/>
      <dgm:spPr/>
      <dgm:t>
        <a:bodyPr/>
        <a:lstStyle/>
        <a:p>
          <a:r>
            <a:rPr lang="ru-RU" dirty="0" smtClean="0"/>
            <a:t>Готовность к постижению нового</a:t>
          </a:r>
          <a:endParaRPr lang="ru-RU" dirty="0"/>
        </a:p>
      </dgm:t>
    </dgm:pt>
    <dgm:pt modelId="{B61503C7-345C-48B6-B369-8250DCBA40EE}" type="parTrans" cxnId="{822484FC-701A-4D7B-9D5A-DF04CC3E174E}">
      <dgm:prSet/>
      <dgm:spPr/>
      <dgm:t>
        <a:bodyPr/>
        <a:lstStyle/>
        <a:p>
          <a:endParaRPr lang="ru-RU"/>
        </a:p>
      </dgm:t>
    </dgm:pt>
    <dgm:pt modelId="{69D57249-E02C-4E22-9FEE-A720F4F1B73E}" type="sibTrans" cxnId="{822484FC-701A-4D7B-9D5A-DF04CC3E174E}">
      <dgm:prSet/>
      <dgm:spPr/>
      <dgm:t>
        <a:bodyPr/>
        <a:lstStyle/>
        <a:p>
          <a:endParaRPr lang="ru-RU"/>
        </a:p>
      </dgm:t>
    </dgm:pt>
    <dgm:pt modelId="{A1D7BF7C-229E-43EB-9E02-E1F028675BFA}">
      <dgm:prSet phldrT="[Текст]"/>
      <dgm:spPr/>
      <dgm:t>
        <a:bodyPr/>
        <a:lstStyle/>
        <a:p>
          <a:r>
            <a:rPr lang="ru-RU" dirty="0" smtClean="0"/>
            <a:t>Умение формулировать и решать проблемы</a:t>
          </a:r>
          <a:endParaRPr lang="ru-RU" dirty="0"/>
        </a:p>
      </dgm:t>
    </dgm:pt>
    <dgm:pt modelId="{D5F5AEF9-B204-43AA-B9EA-71D4D1E6D1B8}" type="parTrans" cxnId="{877DF2C9-99A1-422B-B4C7-449AB1F4A11A}">
      <dgm:prSet/>
      <dgm:spPr/>
      <dgm:t>
        <a:bodyPr/>
        <a:lstStyle/>
        <a:p>
          <a:endParaRPr lang="ru-RU"/>
        </a:p>
      </dgm:t>
    </dgm:pt>
    <dgm:pt modelId="{288C586F-724E-46EA-8366-1C3159F5C23C}" type="sibTrans" cxnId="{877DF2C9-99A1-422B-B4C7-449AB1F4A11A}">
      <dgm:prSet/>
      <dgm:spPr/>
      <dgm:t>
        <a:bodyPr/>
        <a:lstStyle/>
        <a:p>
          <a:endParaRPr lang="ru-RU"/>
        </a:p>
      </dgm:t>
    </dgm:pt>
    <dgm:pt modelId="{48D8D8C4-49A6-4857-8FBE-DBC5DEA45EA9}">
      <dgm:prSet phldrT="[Текст]"/>
      <dgm:spPr/>
      <dgm:t>
        <a:bodyPr/>
        <a:lstStyle/>
        <a:p>
          <a:r>
            <a:rPr lang="ru-RU" dirty="0" smtClean="0"/>
            <a:t>Способность к адаптации в социальной и будущей профессиональной среде</a:t>
          </a:r>
          <a:endParaRPr lang="ru-RU" dirty="0"/>
        </a:p>
      </dgm:t>
    </dgm:pt>
    <dgm:pt modelId="{9C0B6019-B4B7-4CD9-8A26-09599F0C642A}" type="parTrans" cxnId="{A70FD24E-623E-44BA-81B1-6FB3B3C4F97C}">
      <dgm:prSet/>
      <dgm:spPr/>
      <dgm:t>
        <a:bodyPr/>
        <a:lstStyle/>
        <a:p>
          <a:endParaRPr lang="ru-RU"/>
        </a:p>
      </dgm:t>
    </dgm:pt>
    <dgm:pt modelId="{3944A1BD-FC8A-4CC9-B6A5-C5D5E1210278}" type="sibTrans" cxnId="{A70FD24E-623E-44BA-81B1-6FB3B3C4F97C}">
      <dgm:prSet/>
      <dgm:spPr/>
      <dgm:t>
        <a:bodyPr/>
        <a:lstStyle/>
        <a:p>
          <a:endParaRPr lang="ru-RU"/>
        </a:p>
      </dgm:t>
    </dgm:pt>
    <dgm:pt modelId="{EC63D7B1-6E2F-40AC-BEBB-D36D70EF680B}">
      <dgm:prSet phldrT="[Текст]"/>
      <dgm:spPr/>
      <dgm:t>
        <a:bodyPr/>
        <a:lstStyle/>
        <a:p>
          <a:r>
            <a:rPr lang="ru-RU" dirty="0" smtClean="0"/>
            <a:t>Средний тестовый балл ЕГЭ – 48,7</a:t>
          </a:r>
          <a:endParaRPr lang="ru-RU" dirty="0"/>
        </a:p>
      </dgm:t>
    </dgm:pt>
    <dgm:pt modelId="{A8ADF93A-1AD4-4D00-B24D-0D31BDE0EDC7}" type="parTrans" cxnId="{00A17CFA-4A37-4900-9E4D-612816DDEA2C}">
      <dgm:prSet/>
      <dgm:spPr/>
      <dgm:t>
        <a:bodyPr/>
        <a:lstStyle/>
        <a:p>
          <a:endParaRPr lang="ru-RU"/>
        </a:p>
      </dgm:t>
    </dgm:pt>
    <dgm:pt modelId="{7AA97335-FD22-42DD-9966-A65E47B71B82}" type="sibTrans" cxnId="{00A17CFA-4A37-4900-9E4D-612816DDEA2C}">
      <dgm:prSet/>
      <dgm:spPr/>
      <dgm:t>
        <a:bodyPr/>
        <a:lstStyle/>
        <a:p>
          <a:endParaRPr lang="ru-RU"/>
        </a:p>
      </dgm:t>
    </dgm:pt>
    <dgm:pt modelId="{7E148F4F-8F6B-406E-A368-83675D048863}">
      <dgm:prSet phldrT="[Текст]"/>
      <dgm:spPr/>
      <dgm:t>
        <a:bodyPr/>
        <a:lstStyle/>
        <a:p>
          <a:r>
            <a:rPr lang="ru-RU" dirty="0" smtClean="0"/>
            <a:t>Большинство школьников испытывают трудности при решении практических задач, а также при работе с информацией (результаты исследований </a:t>
          </a:r>
          <a:r>
            <a:rPr lang="en-US" dirty="0" smtClean="0"/>
            <a:t>PISA</a:t>
          </a:r>
          <a:r>
            <a:rPr lang="ru-RU" dirty="0" smtClean="0"/>
            <a:t> и </a:t>
          </a:r>
          <a:r>
            <a:rPr lang="en-US" dirty="0" smtClean="0"/>
            <a:t>TIMSS</a:t>
          </a:r>
          <a:r>
            <a:rPr lang="ru-RU" dirty="0" smtClean="0"/>
            <a:t>)</a:t>
          </a:r>
          <a:endParaRPr lang="ru-RU" dirty="0"/>
        </a:p>
      </dgm:t>
    </dgm:pt>
    <dgm:pt modelId="{0F1B6A78-ADE7-473D-9AC4-17374F24E2D7}" type="parTrans" cxnId="{B6CAA51D-4F7B-4FC4-B1AF-44A3B3BC7557}">
      <dgm:prSet/>
      <dgm:spPr/>
      <dgm:t>
        <a:bodyPr/>
        <a:lstStyle/>
        <a:p>
          <a:endParaRPr lang="ru-RU"/>
        </a:p>
      </dgm:t>
    </dgm:pt>
    <dgm:pt modelId="{445E19AD-2D9B-4768-BB9D-218E232EDACB}" type="sibTrans" cxnId="{B6CAA51D-4F7B-4FC4-B1AF-44A3B3BC7557}">
      <dgm:prSet/>
      <dgm:spPr/>
      <dgm:t>
        <a:bodyPr/>
        <a:lstStyle/>
        <a:p>
          <a:endParaRPr lang="ru-RU"/>
        </a:p>
      </dgm:t>
    </dgm:pt>
    <dgm:pt modelId="{A5C45DBB-EE81-4972-B8A7-A5F2379CCF24}">
      <dgm:prSet phldrT="[Текст]"/>
      <dgm:spPr/>
      <dgm:t>
        <a:bodyPr/>
        <a:lstStyle/>
        <a:p>
          <a:endParaRPr lang="ru-RU" dirty="0"/>
        </a:p>
      </dgm:t>
    </dgm:pt>
    <dgm:pt modelId="{9C9CE409-31CF-42C7-9ABF-1DD30B28E05B}" type="parTrans" cxnId="{DBB764DD-0BBB-45FC-8A43-81E2C8EDACCA}">
      <dgm:prSet/>
      <dgm:spPr/>
      <dgm:t>
        <a:bodyPr/>
        <a:lstStyle/>
        <a:p>
          <a:endParaRPr lang="ru-RU"/>
        </a:p>
      </dgm:t>
    </dgm:pt>
    <dgm:pt modelId="{C3C2EA7F-CC73-4323-B59E-E0B711659E2F}" type="sibTrans" cxnId="{DBB764DD-0BBB-45FC-8A43-81E2C8EDACCA}">
      <dgm:prSet/>
      <dgm:spPr/>
      <dgm:t>
        <a:bodyPr/>
        <a:lstStyle/>
        <a:p>
          <a:endParaRPr lang="ru-RU"/>
        </a:p>
      </dgm:t>
    </dgm:pt>
    <dgm:pt modelId="{60207C92-DDDE-40E5-813E-C0227EA5F8A5}">
      <dgm:prSet phldrT="[Текст]"/>
      <dgm:spPr/>
      <dgm:t>
        <a:bodyPr/>
        <a:lstStyle/>
        <a:p>
          <a:r>
            <a:rPr lang="ru-RU" dirty="0" smtClean="0"/>
            <a:t>Мобильность</a:t>
          </a:r>
          <a:endParaRPr lang="ru-RU" dirty="0"/>
        </a:p>
      </dgm:t>
    </dgm:pt>
    <dgm:pt modelId="{9CEBAF47-D109-4E92-9815-DAC4FA8B986B}" type="parTrans" cxnId="{A133E473-C9F7-4B3E-BB55-101A64EF066B}">
      <dgm:prSet/>
      <dgm:spPr/>
      <dgm:t>
        <a:bodyPr/>
        <a:lstStyle/>
        <a:p>
          <a:endParaRPr lang="ru-RU"/>
        </a:p>
      </dgm:t>
    </dgm:pt>
    <dgm:pt modelId="{8EC71F89-0BFD-48A1-AC98-71981810580F}" type="sibTrans" cxnId="{A133E473-C9F7-4B3E-BB55-101A64EF066B}">
      <dgm:prSet/>
      <dgm:spPr/>
      <dgm:t>
        <a:bodyPr/>
        <a:lstStyle/>
        <a:p>
          <a:endParaRPr lang="ru-RU"/>
        </a:p>
      </dgm:t>
    </dgm:pt>
    <dgm:pt modelId="{83BB5FB6-4C21-4AC2-B61D-D34A4EBAB04F}">
      <dgm:prSet phldrT="[Текст]"/>
      <dgm:spPr/>
      <dgm:t>
        <a:bodyPr/>
        <a:lstStyle/>
        <a:p>
          <a:r>
            <a:rPr lang="ru-RU" dirty="0" smtClean="0"/>
            <a:t>Способность к саморазвитию</a:t>
          </a:r>
          <a:endParaRPr lang="ru-RU" dirty="0"/>
        </a:p>
      </dgm:t>
    </dgm:pt>
    <dgm:pt modelId="{0630A818-334D-41FF-9014-31D98D1CF39C}" type="parTrans" cxnId="{12ED1788-5533-4FFB-8FAC-3A19372DAD3C}">
      <dgm:prSet/>
      <dgm:spPr/>
      <dgm:t>
        <a:bodyPr/>
        <a:lstStyle/>
        <a:p>
          <a:endParaRPr lang="ru-RU"/>
        </a:p>
      </dgm:t>
    </dgm:pt>
    <dgm:pt modelId="{21EA9A06-723E-411A-B35E-80CF721C3425}" type="sibTrans" cxnId="{12ED1788-5533-4FFB-8FAC-3A19372DAD3C}">
      <dgm:prSet/>
      <dgm:spPr/>
      <dgm:t>
        <a:bodyPr/>
        <a:lstStyle/>
        <a:p>
          <a:endParaRPr lang="ru-RU"/>
        </a:p>
      </dgm:t>
    </dgm:pt>
    <dgm:pt modelId="{813FF476-8902-4382-A886-583D64A4F61C}" type="pres">
      <dgm:prSet presAssocID="{60E51004-AACA-4F6E-BD0F-AF34CF2E30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F9CA21-D68C-4B22-B2DA-512CB149C4BD}" type="pres">
      <dgm:prSet presAssocID="{67D4AE4D-C82C-45E9-B379-4DAA7668C15D}" presName="composite" presStyleCnt="0"/>
      <dgm:spPr/>
    </dgm:pt>
    <dgm:pt modelId="{538F8A7D-E3C1-4AFB-A23A-1723639196BD}" type="pres">
      <dgm:prSet presAssocID="{67D4AE4D-C82C-45E9-B379-4DAA7668C15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F04D88-3056-4DB9-9DD9-C11422A4DC51}" type="pres">
      <dgm:prSet presAssocID="{67D4AE4D-C82C-45E9-B379-4DAA7668C15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FDA8B-A650-46BB-8323-7D733123CEE4}" type="pres">
      <dgm:prSet presAssocID="{A7C84F28-9E3E-4C0B-8678-1DAAC7736DD5}" presName="space" presStyleCnt="0"/>
      <dgm:spPr/>
    </dgm:pt>
    <dgm:pt modelId="{A4113069-57E3-4337-B155-C2A685C92315}" type="pres">
      <dgm:prSet presAssocID="{FBED505C-361D-4639-BE00-EB63FA279585}" presName="composite" presStyleCnt="0"/>
      <dgm:spPr/>
    </dgm:pt>
    <dgm:pt modelId="{4945AADE-C3F1-423E-AA6F-3FE99BFCD10B}" type="pres">
      <dgm:prSet presAssocID="{FBED505C-361D-4639-BE00-EB63FA27958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5DD8B2-23E5-438F-96DE-C94FE1982436}" type="pres">
      <dgm:prSet presAssocID="{FBED505C-361D-4639-BE00-EB63FA27958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662BF0-7230-42C9-8FE9-60F0534F9350}" type="presOf" srcId="{A5C45DBB-EE81-4972-B8A7-A5F2379CCF24}" destId="{A7F04D88-3056-4DB9-9DD9-C11422A4DC51}" srcOrd="0" destOrd="7" presId="urn:microsoft.com/office/officeart/2005/8/layout/hList1"/>
    <dgm:cxn modelId="{12ED1788-5533-4FFB-8FAC-3A19372DAD3C}" srcId="{67D4AE4D-C82C-45E9-B379-4DAA7668C15D}" destId="{83BB5FB6-4C21-4AC2-B61D-D34A4EBAB04F}" srcOrd="6" destOrd="0" parTransId="{0630A818-334D-41FF-9014-31D98D1CF39C}" sibTransId="{21EA9A06-723E-411A-B35E-80CF721C3425}"/>
    <dgm:cxn modelId="{00A17CFA-4A37-4900-9E4D-612816DDEA2C}" srcId="{FBED505C-361D-4639-BE00-EB63FA279585}" destId="{EC63D7B1-6E2F-40AC-BEBB-D36D70EF680B}" srcOrd="2" destOrd="0" parTransId="{A8ADF93A-1AD4-4D00-B24D-0D31BDE0EDC7}" sibTransId="{7AA97335-FD22-42DD-9966-A65E47B71B82}"/>
    <dgm:cxn modelId="{A5268B2D-2CA7-46CF-AAD8-633FECA16F1E}" type="presOf" srcId="{83BB5FB6-4C21-4AC2-B61D-D34A4EBAB04F}" destId="{A7F04D88-3056-4DB9-9DD9-C11422A4DC51}" srcOrd="0" destOrd="6" presId="urn:microsoft.com/office/officeart/2005/8/layout/hList1"/>
    <dgm:cxn modelId="{FA1698C7-828E-407E-8081-DA290F850514}" type="presOf" srcId="{1BE511BB-6F66-4F2E-890B-E0742798BFBF}" destId="{A7F04D88-3056-4DB9-9DD9-C11422A4DC51}" srcOrd="0" destOrd="0" presId="urn:microsoft.com/office/officeart/2005/8/layout/hList1"/>
    <dgm:cxn modelId="{04E00557-F776-4523-8A10-F0E63A5642AB}" type="presOf" srcId="{7E148F4F-8F6B-406E-A368-83675D048863}" destId="{0D5DD8B2-23E5-438F-96DE-C94FE1982436}" srcOrd="0" destOrd="3" presId="urn:microsoft.com/office/officeart/2005/8/layout/hList1"/>
    <dgm:cxn modelId="{03FFC1D0-22FF-4161-98B7-65F2AFB33796}" srcId="{FBED505C-361D-4639-BE00-EB63FA279585}" destId="{6F682420-2B6F-484C-AED3-C0308CE21E86}" srcOrd="0" destOrd="0" parTransId="{A9230C7C-84EC-42DA-BB0C-EFCECBC9AC5E}" sibTransId="{F926D2C9-CCB5-4FD1-B990-A346475DA347}"/>
    <dgm:cxn modelId="{112BEAEA-7EA1-4275-8CB4-187831762F01}" type="presOf" srcId="{A1D7BF7C-229E-43EB-9E02-E1F028675BFA}" destId="{A7F04D88-3056-4DB9-9DD9-C11422A4DC51}" srcOrd="0" destOrd="3" presId="urn:microsoft.com/office/officeart/2005/8/layout/hList1"/>
    <dgm:cxn modelId="{6C10FD11-047D-4373-B9EB-D6750434A0CB}" type="presOf" srcId="{60207C92-DDDE-40E5-813E-C0227EA5F8A5}" destId="{A7F04D88-3056-4DB9-9DD9-C11422A4DC51}" srcOrd="0" destOrd="5" presId="urn:microsoft.com/office/officeart/2005/8/layout/hList1"/>
    <dgm:cxn modelId="{F09B260F-0C15-49BA-9652-87B9227F5D5C}" srcId="{FBED505C-361D-4639-BE00-EB63FA279585}" destId="{766C2E47-C01C-4C9F-AC42-1DE206309E00}" srcOrd="1" destOrd="0" parTransId="{39DB7DEB-7FA4-4E6F-9F0A-88AE56716525}" sibTransId="{30707371-76CF-44EA-BC5C-21AA23AA639B}"/>
    <dgm:cxn modelId="{6BAF4E99-3CEE-4A8A-8F3D-65E97EB303BA}" type="presOf" srcId="{6F682420-2B6F-484C-AED3-C0308CE21E86}" destId="{0D5DD8B2-23E5-438F-96DE-C94FE1982436}" srcOrd="0" destOrd="0" presId="urn:microsoft.com/office/officeart/2005/8/layout/hList1"/>
    <dgm:cxn modelId="{62B5209D-0EA8-489A-BB21-6001A4BD6977}" type="presOf" srcId="{FBED505C-361D-4639-BE00-EB63FA279585}" destId="{4945AADE-C3F1-423E-AA6F-3FE99BFCD10B}" srcOrd="0" destOrd="0" presId="urn:microsoft.com/office/officeart/2005/8/layout/hList1"/>
    <dgm:cxn modelId="{1EF68679-A0A7-40A4-9C66-D54184107C7B}" srcId="{60E51004-AACA-4F6E-BD0F-AF34CF2E30EE}" destId="{67D4AE4D-C82C-45E9-B379-4DAA7668C15D}" srcOrd="0" destOrd="0" parTransId="{FA1CBC75-6DB9-4291-8507-B2994055EA61}" sibTransId="{A7C84F28-9E3E-4C0B-8678-1DAAC7736DD5}"/>
    <dgm:cxn modelId="{171D56C3-8AE0-4699-934A-46D0DB1BCFB4}" type="presOf" srcId="{60E51004-AACA-4F6E-BD0F-AF34CF2E30EE}" destId="{813FF476-8902-4382-A886-583D64A4F61C}" srcOrd="0" destOrd="0" presId="urn:microsoft.com/office/officeart/2005/8/layout/hList1"/>
    <dgm:cxn modelId="{8FE456BB-5052-4F52-975A-BA877CA91CA4}" srcId="{67D4AE4D-C82C-45E9-B379-4DAA7668C15D}" destId="{62D4EC28-70DC-4475-9D49-432C03EA12EC}" srcOrd="1" destOrd="0" parTransId="{5EBF99A5-E85A-425E-B3C8-8AA82844C378}" sibTransId="{1550112F-1F03-4313-BA11-B0E5E47F3149}"/>
    <dgm:cxn modelId="{2B2CE7F8-A50D-478F-9A93-F4499A5FCAD4}" type="presOf" srcId="{67D4AE4D-C82C-45E9-B379-4DAA7668C15D}" destId="{538F8A7D-E3C1-4AFB-A23A-1723639196BD}" srcOrd="0" destOrd="0" presId="urn:microsoft.com/office/officeart/2005/8/layout/hList1"/>
    <dgm:cxn modelId="{877DF2C9-99A1-422B-B4C7-449AB1F4A11A}" srcId="{67D4AE4D-C82C-45E9-B379-4DAA7668C15D}" destId="{A1D7BF7C-229E-43EB-9E02-E1F028675BFA}" srcOrd="3" destOrd="0" parTransId="{D5F5AEF9-B204-43AA-B9EA-71D4D1E6D1B8}" sibTransId="{288C586F-724E-46EA-8366-1C3159F5C23C}"/>
    <dgm:cxn modelId="{DBB764DD-0BBB-45FC-8A43-81E2C8EDACCA}" srcId="{67D4AE4D-C82C-45E9-B379-4DAA7668C15D}" destId="{A5C45DBB-EE81-4972-B8A7-A5F2379CCF24}" srcOrd="7" destOrd="0" parTransId="{9C9CE409-31CF-42C7-9ABF-1DD30B28E05B}" sibTransId="{C3C2EA7F-CC73-4323-B59E-E0B711659E2F}"/>
    <dgm:cxn modelId="{1871DA8D-E46E-4249-A90C-C6B0BB3EB76F}" type="presOf" srcId="{EC63D7B1-6E2F-40AC-BEBB-D36D70EF680B}" destId="{0D5DD8B2-23E5-438F-96DE-C94FE1982436}" srcOrd="0" destOrd="2" presId="urn:microsoft.com/office/officeart/2005/8/layout/hList1"/>
    <dgm:cxn modelId="{D3CF9DA8-F8DB-4238-885D-B9C92A58CF97}" type="presOf" srcId="{A672615B-1119-47C7-ADFF-6F08B1555A93}" destId="{A7F04D88-3056-4DB9-9DD9-C11422A4DC51}" srcOrd="0" destOrd="2" presId="urn:microsoft.com/office/officeart/2005/8/layout/hList1"/>
    <dgm:cxn modelId="{A133E473-C9F7-4B3E-BB55-101A64EF066B}" srcId="{67D4AE4D-C82C-45E9-B379-4DAA7668C15D}" destId="{60207C92-DDDE-40E5-813E-C0227EA5F8A5}" srcOrd="5" destOrd="0" parTransId="{9CEBAF47-D109-4E92-9815-DAC4FA8B986B}" sibTransId="{8EC71F89-0BFD-48A1-AC98-71981810580F}"/>
    <dgm:cxn modelId="{B6CAA51D-4F7B-4FC4-B1AF-44A3B3BC7557}" srcId="{FBED505C-361D-4639-BE00-EB63FA279585}" destId="{7E148F4F-8F6B-406E-A368-83675D048863}" srcOrd="3" destOrd="0" parTransId="{0F1B6A78-ADE7-473D-9AC4-17374F24E2D7}" sibTransId="{445E19AD-2D9B-4768-BB9D-218E232EDACB}"/>
    <dgm:cxn modelId="{DE59EA54-9918-4477-BC63-18C5D39C982F}" srcId="{67D4AE4D-C82C-45E9-B379-4DAA7668C15D}" destId="{1BE511BB-6F66-4F2E-890B-E0742798BFBF}" srcOrd="0" destOrd="0" parTransId="{F8B1249F-DF1A-4DC9-B8BA-5A4F3E111CDE}" sibTransId="{2B92F524-7341-404E-B430-B29EC7525568}"/>
    <dgm:cxn modelId="{63A7F223-96D5-4D0B-86B9-FF14545BB744}" type="presOf" srcId="{48D8D8C4-49A6-4857-8FBE-DBC5DEA45EA9}" destId="{A7F04D88-3056-4DB9-9DD9-C11422A4DC51}" srcOrd="0" destOrd="4" presId="urn:microsoft.com/office/officeart/2005/8/layout/hList1"/>
    <dgm:cxn modelId="{A70FD24E-623E-44BA-81B1-6FB3B3C4F97C}" srcId="{67D4AE4D-C82C-45E9-B379-4DAA7668C15D}" destId="{48D8D8C4-49A6-4857-8FBE-DBC5DEA45EA9}" srcOrd="4" destOrd="0" parTransId="{9C0B6019-B4B7-4CD9-8A26-09599F0C642A}" sibTransId="{3944A1BD-FC8A-4CC9-B6A5-C5D5E1210278}"/>
    <dgm:cxn modelId="{822484FC-701A-4D7B-9D5A-DF04CC3E174E}" srcId="{67D4AE4D-C82C-45E9-B379-4DAA7668C15D}" destId="{A672615B-1119-47C7-ADFF-6F08B1555A93}" srcOrd="2" destOrd="0" parTransId="{B61503C7-345C-48B6-B369-8250DCBA40EE}" sibTransId="{69D57249-E02C-4E22-9FEE-A720F4F1B73E}"/>
    <dgm:cxn modelId="{29AD2244-3C2D-4D9C-B8B1-0A7F2CF5AFEA}" type="presOf" srcId="{62D4EC28-70DC-4475-9D49-432C03EA12EC}" destId="{A7F04D88-3056-4DB9-9DD9-C11422A4DC51}" srcOrd="0" destOrd="1" presId="urn:microsoft.com/office/officeart/2005/8/layout/hList1"/>
    <dgm:cxn modelId="{3B3E17A8-9F39-4EF2-91E2-6832382E1982}" srcId="{60E51004-AACA-4F6E-BD0F-AF34CF2E30EE}" destId="{FBED505C-361D-4639-BE00-EB63FA279585}" srcOrd="1" destOrd="0" parTransId="{FB439A7B-29FD-44E7-A54E-D0BB6E0623B5}" sibTransId="{6CD7932D-2631-46E7-97CB-3260ED6C3D86}"/>
    <dgm:cxn modelId="{4BEDA9DF-D7F1-49F7-8414-0E8366481939}" type="presOf" srcId="{766C2E47-C01C-4C9F-AC42-1DE206309E00}" destId="{0D5DD8B2-23E5-438F-96DE-C94FE1982436}" srcOrd="0" destOrd="1" presId="urn:microsoft.com/office/officeart/2005/8/layout/hList1"/>
    <dgm:cxn modelId="{5FEFF9CE-A564-486A-ADC2-398FB418BF00}" type="presParOf" srcId="{813FF476-8902-4382-A886-583D64A4F61C}" destId="{24F9CA21-D68C-4B22-B2DA-512CB149C4BD}" srcOrd="0" destOrd="0" presId="urn:microsoft.com/office/officeart/2005/8/layout/hList1"/>
    <dgm:cxn modelId="{A97E3D78-A60E-4561-8B3A-929C785A3841}" type="presParOf" srcId="{24F9CA21-D68C-4B22-B2DA-512CB149C4BD}" destId="{538F8A7D-E3C1-4AFB-A23A-1723639196BD}" srcOrd="0" destOrd="0" presId="urn:microsoft.com/office/officeart/2005/8/layout/hList1"/>
    <dgm:cxn modelId="{5E721FB3-C046-4F71-BA46-CE3055A1B734}" type="presParOf" srcId="{24F9CA21-D68C-4B22-B2DA-512CB149C4BD}" destId="{A7F04D88-3056-4DB9-9DD9-C11422A4DC51}" srcOrd="1" destOrd="0" presId="urn:microsoft.com/office/officeart/2005/8/layout/hList1"/>
    <dgm:cxn modelId="{EAFB428C-9874-43CC-82B7-D4ADFDDA6AAC}" type="presParOf" srcId="{813FF476-8902-4382-A886-583D64A4F61C}" destId="{02EFDA8B-A650-46BB-8323-7D733123CEE4}" srcOrd="1" destOrd="0" presId="urn:microsoft.com/office/officeart/2005/8/layout/hList1"/>
    <dgm:cxn modelId="{EDEDF6B6-1575-4CA7-B126-6D5D578D9760}" type="presParOf" srcId="{813FF476-8902-4382-A886-583D64A4F61C}" destId="{A4113069-57E3-4337-B155-C2A685C92315}" srcOrd="2" destOrd="0" presId="urn:microsoft.com/office/officeart/2005/8/layout/hList1"/>
    <dgm:cxn modelId="{81D25C52-277B-4A1F-877C-1F4B3219CEAD}" type="presParOf" srcId="{A4113069-57E3-4337-B155-C2A685C92315}" destId="{4945AADE-C3F1-423E-AA6F-3FE99BFCD10B}" srcOrd="0" destOrd="0" presId="urn:microsoft.com/office/officeart/2005/8/layout/hList1"/>
    <dgm:cxn modelId="{1F655B58-AE73-428F-A996-FC5EABF17BD4}" type="presParOf" srcId="{A4113069-57E3-4337-B155-C2A685C92315}" destId="{0D5DD8B2-23E5-438F-96DE-C94FE1982436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7D7CE7-84B6-449B-B3F7-852BB061F2BB}" type="doc">
      <dgm:prSet loTypeId="urn:microsoft.com/office/officeart/2005/8/layout/h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A75B8C7-8F0A-470E-8DAF-4D03FB1646B9}">
      <dgm:prSet phldrT="[Текст]" custT="1"/>
      <dgm:spPr/>
      <dgm:t>
        <a:bodyPr/>
        <a:lstStyle/>
        <a:p>
          <a:r>
            <a:rPr lang="ru-RU" sz="1600" dirty="0" smtClean="0"/>
            <a:t>Аналитические</a:t>
          </a:r>
          <a:endParaRPr lang="ru-RU" sz="1600" dirty="0"/>
        </a:p>
      </dgm:t>
    </dgm:pt>
    <dgm:pt modelId="{876AD9A8-D0E8-4E56-AFDA-5DA4BD13C1EF}" type="parTrans" cxnId="{2C4EC496-6513-4396-A781-85D24DCDA7D7}">
      <dgm:prSet/>
      <dgm:spPr/>
      <dgm:t>
        <a:bodyPr/>
        <a:lstStyle/>
        <a:p>
          <a:endParaRPr lang="ru-RU"/>
        </a:p>
      </dgm:t>
    </dgm:pt>
    <dgm:pt modelId="{AF10E7F5-BDE0-470D-A0FF-12F02A4B1DEE}" type="sibTrans" cxnId="{2C4EC496-6513-4396-A781-85D24DCDA7D7}">
      <dgm:prSet/>
      <dgm:spPr/>
      <dgm:t>
        <a:bodyPr/>
        <a:lstStyle/>
        <a:p>
          <a:endParaRPr lang="ru-RU"/>
        </a:p>
      </dgm:t>
    </dgm:pt>
    <dgm:pt modelId="{2A998F09-7F54-4CD6-ADBE-0E1131CC5F0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Развитие способности осознавать и формулировать проблему</a:t>
          </a:r>
          <a:endParaRPr lang="ru-RU" sz="1400" dirty="0"/>
        </a:p>
      </dgm:t>
    </dgm:pt>
    <dgm:pt modelId="{7FEE2D98-E728-4AEF-B6AD-F4EC27867798}" type="parTrans" cxnId="{D0D85C45-3A5E-402D-9F36-AE7AF49891A8}">
      <dgm:prSet/>
      <dgm:spPr/>
      <dgm:t>
        <a:bodyPr/>
        <a:lstStyle/>
        <a:p>
          <a:endParaRPr lang="ru-RU"/>
        </a:p>
      </dgm:t>
    </dgm:pt>
    <dgm:pt modelId="{812BA1DC-1664-4F0F-A1F3-C70A6E5ABC41}" type="sibTrans" cxnId="{D0D85C45-3A5E-402D-9F36-AE7AF49891A8}">
      <dgm:prSet/>
      <dgm:spPr/>
      <dgm:t>
        <a:bodyPr/>
        <a:lstStyle/>
        <a:p>
          <a:endParaRPr lang="ru-RU"/>
        </a:p>
      </dgm:t>
    </dgm:pt>
    <dgm:pt modelId="{77679DC8-CB4D-41B6-8629-4EB7DE5CE76A}">
      <dgm:prSet phldrT="[Текст]" custT="1"/>
      <dgm:spPr/>
      <dgm:t>
        <a:bodyPr/>
        <a:lstStyle/>
        <a:p>
          <a:r>
            <a:rPr lang="ru-RU" sz="1600" dirty="0" smtClean="0"/>
            <a:t>Творческие </a:t>
          </a:r>
          <a:endParaRPr lang="ru-RU" sz="1600" dirty="0"/>
        </a:p>
      </dgm:t>
    </dgm:pt>
    <dgm:pt modelId="{76294FD5-9427-4257-B693-892A0B35C889}" type="parTrans" cxnId="{6587C940-92F3-42D5-9EDD-E7D6F4DE7BF1}">
      <dgm:prSet/>
      <dgm:spPr/>
      <dgm:t>
        <a:bodyPr/>
        <a:lstStyle/>
        <a:p>
          <a:endParaRPr lang="ru-RU"/>
        </a:p>
      </dgm:t>
    </dgm:pt>
    <dgm:pt modelId="{73752AA8-2B0C-4258-BA6D-BF3F8E3B7B8A}" type="sibTrans" cxnId="{6587C940-92F3-42D5-9EDD-E7D6F4DE7BF1}">
      <dgm:prSet/>
      <dgm:spPr/>
      <dgm:t>
        <a:bodyPr/>
        <a:lstStyle/>
        <a:p>
          <a:endParaRPr lang="ru-RU"/>
        </a:p>
      </dgm:t>
    </dgm:pt>
    <dgm:pt modelId="{7D636778-1BD0-4714-B5BC-52316478AD5D}">
      <dgm:prSet phldrT="[Текст]" custT="1"/>
      <dgm:spPr/>
      <dgm:t>
        <a:bodyPr/>
        <a:lstStyle/>
        <a:p>
          <a:r>
            <a:rPr lang="ru-RU" sz="1400" dirty="0" smtClean="0"/>
            <a:t>Развитие способности генерирования идей</a:t>
          </a:r>
          <a:endParaRPr lang="ru-RU" sz="1400" dirty="0"/>
        </a:p>
      </dgm:t>
    </dgm:pt>
    <dgm:pt modelId="{38AAB60F-202C-4F3E-8BEC-397F4A0B5D1B}" type="parTrans" cxnId="{F4487C10-D327-4048-935A-42E11296D6D9}">
      <dgm:prSet/>
      <dgm:spPr/>
      <dgm:t>
        <a:bodyPr/>
        <a:lstStyle/>
        <a:p>
          <a:endParaRPr lang="ru-RU"/>
        </a:p>
      </dgm:t>
    </dgm:pt>
    <dgm:pt modelId="{8E8EA365-EBC5-4038-B354-58D1FE7CAA83}" type="sibTrans" cxnId="{F4487C10-D327-4048-935A-42E11296D6D9}">
      <dgm:prSet/>
      <dgm:spPr/>
      <dgm:t>
        <a:bodyPr/>
        <a:lstStyle/>
        <a:p>
          <a:endParaRPr lang="ru-RU"/>
        </a:p>
      </dgm:t>
    </dgm:pt>
    <dgm:pt modelId="{C5E4A210-2E37-48D5-AE0D-DA17CAEBC8C4}">
      <dgm:prSet phldrT="[Текст]" custT="1"/>
      <dgm:spPr/>
      <dgm:t>
        <a:bodyPr/>
        <a:lstStyle/>
        <a:p>
          <a:r>
            <a:rPr lang="ru-RU" sz="1400" dirty="0" smtClean="0"/>
            <a:t>Обучение основам исследовательской деятельности</a:t>
          </a:r>
          <a:endParaRPr lang="ru-RU" sz="1400" dirty="0"/>
        </a:p>
      </dgm:t>
    </dgm:pt>
    <dgm:pt modelId="{2C04971A-0EB6-4FDF-9A58-42F48EE482D3}" type="parTrans" cxnId="{F456559F-6396-4761-BB7C-D02844E0C9FD}">
      <dgm:prSet/>
      <dgm:spPr/>
      <dgm:t>
        <a:bodyPr/>
        <a:lstStyle/>
        <a:p>
          <a:endParaRPr lang="ru-RU"/>
        </a:p>
      </dgm:t>
    </dgm:pt>
    <dgm:pt modelId="{C033DBEB-3A5D-406F-949A-D41B528A4A8F}" type="sibTrans" cxnId="{F456559F-6396-4761-BB7C-D02844E0C9FD}">
      <dgm:prSet/>
      <dgm:spPr/>
      <dgm:t>
        <a:bodyPr/>
        <a:lstStyle/>
        <a:p>
          <a:endParaRPr lang="ru-RU"/>
        </a:p>
      </dgm:t>
    </dgm:pt>
    <dgm:pt modelId="{E91CCDC7-ABA2-4794-B476-93BE0D0AB38F}">
      <dgm:prSet phldrT="[Текст]" custT="1"/>
      <dgm:spPr/>
      <dgm:t>
        <a:bodyPr/>
        <a:lstStyle/>
        <a:p>
          <a:r>
            <a:rPr lang="ru-RU" sz="1600" dirty="0" smtClean="0"/>
            <a:t>Логические</a:t>
          </a:r>
          <a:endParaRPr lang="ru-RU" sz="1600" dirty="0"/>
        </a:p>
      </dgm:t>
    </dgm:pt>
    <dgm:pt modelId="{D278674C-7E33-48F5-9540-4A9D44BCAB84}" type="parTrans" cxnId="{21D87449-E015-4746-9020-71C1BDB21610}">
      <dgm:prSet/>
      <dgm:spPr/>
      <dgm:t>
        <a:bodyPr/>
        <a:lstStyle/>
        <a:p>
          <a:endParaRPr lang="ru-RU"/>
        </a:p>
      </dgm:t>
    </dgm:pt>
    <dgm:pt modelId="{2563FE3D-8DD7-4CA7-B7F1-233A37954438}" type="sibTrans" cxnId="{21D87449-E015-4746-9020-71C1BDB21610}">
      <dgm:prSet/>
      <dgm:spPr/>
      <dgm:t>
        <a:bodyPr/>
        <a:lstStyle/>
        <a:p>
          <a:endParaRPr lang="ru-RU"/>
        </a:p>
      </dgm:t>
    </dgm:pt>
    <dgm:pt modelId="{C9EFEB2B-AFC8-4989-BB95-938B8C1A9624}">
      <dgm:prSet custT="1"/>
      <dgm:spPr/>
      <dgm:t>
        <a:bodyPr/>
        <a:lstStyle/>
        <a:p>
          <a:r>
            <a:rPr lang="ru-RU" sz="1400" dirty="0" smtClean="0"/>
            <a:t>Формирование логических способов познания</a:t>
          </a:r>
          <a:endParaRPr lang="ru-RU" sz="1400" dirty="0"/>
        </a:p>
      </dgm:t>
    </dgm:pt>
    <dgm:pt modelId="{B11621ED-7E85-4A1B-9E7A-CF8E04B9409E}" type="parTrans" cxnId="{1326EBAF-427A-4F0A-B2F7-49CA9DE099F1}">
      <dgm:prSet/>
      <dgm:spPr/>
      <dgm:t>
        <a:bodyPr/>
        <a:lstStyle/>
        <a:p>
          <a:endParaRPr lang="ru-RU"/>
        </a:p>
      </dgm:t>
    </dgm:pt>
    <dgm:pt modelId="{619324CD-61BE-4EF3-AC9F-C1F30C89BE99}" type="sibTrans" cxnId="{1326EBAF-427A-4F0A-B2F7-49CA9DE099F1}">
      <dgm:prSet/>
      <dgm:spPr/>
      <dgm:t>
        <a:bodyPr/>
        <a:lstStyle/>
        <a:p>
          <a:endParaRPr lang="ru-RU"/>
        </a:p>
      </dgm:t>
    </dgm:pt>
    <dgm:pt modelId="{A48F449D-4D78-439A-A5F7-D936B0DDE6D4}">
      <dgm:prSet phldrT="[Текст]" custT="1"/>
      <dgm:spPr/>
      <dgm:t>
        <a:bodyPr/>
        <a:lstStyle/>
        <a:p>
          <a:r>
            <a:rPr lang="ru-RU" sz="1400" dirty="0" smtClean="0"/>
            <a:t>Развитие гибкости и оригинальности  мышления</a:t>
          </a:r>
          <a:endParaRPr lang="ru-RU" sz="1400" dirty="0"/>
        </a:p>
      </dgm:t>
    </dgm:pt>
    <dgm:pt modelId="{EDDA8568-A5BC-4DCD-BCD4-9BF16EB8ECEE}" type="parTrans" cxnId="{8068F5A9-4066-4BDB-BAFF-58BA7FDA40A0}">
      <dgm:prSet/>
      <dgm:spPr/>
      <dgm:t>
        <a:bodyPr/>
        <a:lstStyle/>
        <a:p>
          <a:endParaRPr lang="ru-RU"/>
        </a:p>
      </dgm:t>
    </dgm:pt>
    <dgm:pt modelId="{473DC77B-6EDC-421E-BE56-E66F36616489}" type="sibTrans" cxnId="{8068F5A9-4066-4BDB-BAFF-58BA7FDA40A0}">
      <dgm:prSet/>
      <dgm:spPr/>
      <dgm:t>
        <a:bodyPr/>
        <a:lstStyle/>
        <a:p>
          <a:endParaRPr lang="ru-RU"/>
        </a:p>
      </dgm:t>
    </dgm:pt>
    <dgm:pt modelId="{E22950F0-804C-41B3-8D64-937323FA2CC1}">
      <dgm:prSet phldrT="[Текст]" custT="1"/>
      <dgm:spPr/>
      <dgm:t>
        <a:bodyPr/>
        <a:lstStyle/>
        <a:p>
          <a:r>
            <a:rPr lang="ru-RU" sz="1400" dirty="0" smtClean="0"/>
            <a:t>Стимулирование эвристической деятельности</a:t>
          </a:r>
          <a:endParaRPr lang="ru-RU" sz="1400" dirty="0"/>
        </a:p>
      </dgm:t>
    </dgm:pt>
    <dgm:pt modelId="{059D9370-34AF-436A-A0B3-CD069A8A4B5F}" type="parTrans" cxnId="{D02F91BD-0D09-4A84-A93C-CDC291D3F750}">
      <dgm:prSet/>
      <dgm:spPr/>
      <dgm:t>
        <a:bodyPr/>
        <a:lstStyle/>
        <a:p>
          <a:endParaRPr lang="ru-RU"/>
        </a:p>
      </dgm:t>
    </dgm:pt>
    <dgm:pt modelId="{DE5B9D7C-6BF6-4C17-9D4E-48E7CFA56A7F}" type="sibTrans" cxnId="{D02F91BD-0D09-4A84-A93C-CDC291D3F750}">
      <dgm:prSet/>
      <dgm:spPr/>
      <dgm:t>
        <a:bodyPr/>
        <a:lstStyle/>
        <a:p>
          <a:endParaRPr lang="ru-RU"/>
        </a:p>
      </dgm:t>
    </dgm:pt>
    <dgm:pt modelId="{9321E1D7-5061-4311-B132-1F361CEF9910}">
      <dgm:prSet custT="1"/>
      <dgm:spPr/>
      <dgm:t>
        <a:bodyPr/>
        <a:lstStyle/>
        <a:p>
          <a:r>
            <a:rPr lang="ru-RU" sz="1400" dirty="0" smtClean="0"/>
            <a:t>Развития беглости мышления</a:t>
          </a:r>
          <a:endParaRPr lang="ru-RU" sz="1400" dirty="0"/>
        </a:p>
      </dgm:t>
    </dgm:pt>
    <dgm:pt modelId="{43EF0669-1C07-47E7-9B48-E89BC9D9070A}" type="parTrans" cxnId="{8A81D19E-4165-4B9F-B545-CA53EF841E59}">
      <dgm:prSet/>
      <dgm:spPr/>
      <dgm:t>
        <a:bodyPr/>
        <a:lstStyle/>
        <a:p>
          <a:endParaRPr lang="ru-RU"/>
        </a:p>
      </dgm:t>
    </dgm:pt>
    <dgm:pt modelId="{333A0949-ED4D-4175-9BA3-DA4C612D981B}" type="sibTrans" cxnId="{8A81D19E-4165-4B9F-B545-CA53EF841E59}">
      <dgm:prSet/>
      <dgm:spPr/>
      <dgm:t>
        <a:bodyPr/>
        <a:lstStyle/>
        <a:p>
          <a:endParaRPr lang="ru-RU"/>
        </a:p>
      </dgm:t>
    </dgm:pt>
    <dgm:pt modelId="{04EF6FFB-4B69-4A83-8451-41724FD04976}">
      <dgm:prSet custT="1"/>
      <dgm:spPr/>
      <dgm:t>
        <a:bodyPr/>
        <a:lstStyle/>
        <a:p>
          <a:r>
            <a:rPr lang="ru-RU" sz="1400" dirty="0" smtClean="0"/>
            <a:t>Развитие самостоятельности мышления и действий</a:t>
          </a:r>
          <a:endParaRPr lang="ru-RU" sz="1400" dirty="0"/>
        </a:p>
      </dgm:t>
    </dgm:pt>
    <dgm:pt modelId="{973004DF-61DD-42D5-8008-D4620CA7028E}" type="parTrans" cxnId="{A85ED0AC-FEBE-4AE1-89E0-9D6A715BB7AF}">
      <dgm:prSet/>
      <dgm:spPr/>
      <dgm:t>
        <a:bodyPr/>
        <a:lstStyle/>
        <a:p>
          <a:endParaRPr lang="ru-RU"/>
        </a:p>
      </dgm:t>
    </dgm:pt>
    <dgm:pt modelId="{68439660-EB1D-468F-9D43-474A9957C572}" type="sibTrans" cxnId="{A85ED0AC-FEBE-4AE1-89E0-9D6A715BB7AF}">
      <dgm:prSet/>
      <dgm:spPr/>
      <dgm:t>
        <a:bodyPr/>
        <a:lstStyle/>
        <a:p>
          <a:endParaRPr lang="ru-RU"/>
        </a:p>
      </dgm:t>
    </dgm:pt>
    <dgm:pt modelId="{C4A1A522-770E-46E9-A0F4-52F95424876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Формирование навыков анализа, </a:t>
          </a:r>
          <a:br>
            <a:rPr lang="ru-RU" sz="1400" dirty="0" smtClean="0"/>
          </a:br>
          <a:r>
            <a:rPr lang="ru-RU" sz="1400" dirty="0" smtClean="0"/>
            <a:t>синтеза, сравнений, </a:t>
          </a:r>
          <a:br>
            <a:rPr lang="ru-RU" sz="1400" dirty="0" smtClean="0"/>
          </a:br>
          <a:r>
            <a:rPr lang="ru-RU" sz="1400" dirty="0" smtClean="0"/>
            <a:t>выявления закономерностей</a:t>
          </a:r>
          <a:endParaRPr lang="ru-RU" sz="1400" dirty="0"/>
        </a:p>
      </dgm:t>
    </dgm:pt>
    <dgm:pt modelId="{2DED8B8B-5E3B-49A0-A5F9-96F896B9E422}" type="parTrans" cxnId="{C49329E9-8D7A-439B-BF50-9C3C0853EE4E}">
      <dgm:prSet/>
      <dgm:spPr/>
      <dgm:t>
        <a:bodyPr/>
        <a:lstStyle/>
        <a:p>
          <a:endParaRPr lang="ru-RU"/>
        </a:p>
      </dgm:t>
    </dgm:pt>
    <dgm:pt modelId="{FE909F4B-F4D4-4E9B-824A-3360FA6AB74B}" type="sibTrans" cxnId="{C49329E9-8D7A-439B-BF50-9C3C0853EE4E}">
      <dgm:prSet/>
      <dgm:spPr/>
      <dgm:t>
        <a:bodyPr/>
        <a:lstStyle/>
        <a:p>
          <a:endParaRPr lang="ru-RU"/>
        </a:p>
      </dgm:t>
    </dgm:pt>
    <dgm:pt modelId="{1A92B260-6D47-4943-9B9F-A564EA03553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Развитие критического мышления и интуиции</a:t>
          </a:r>
          <a:endParaRPr lang="ru-RU" sz="1400" dirty="0"/>
        </a:p>
      </dgm:t>
    </dgm:pt>
    <dgm:pt modelId="{69908681-5BF6-49C6-9A0B-AF192E063BC6}" type="parTrans" cxnId="{B19206A5-2EAD-471E-969B-CCE3ED6186D3}">
      <dgm:prSet/>
      <dgm:spPr/>
      <dgm:t>
        <a:bodyPr/>
        <a:lstStyle/>
        <a:p>
          <a:endParaRPr lang="ru-RU"/>
        </a:p>
      </dgm:t>
    </dgm:pt>
    <dgm:pt modelId="{2F5595B8-C28F-4B9C-A074-32DD53EF091B}" type="sibTrans" cxnId="{B19206A5-2EAD-471E-969B-CCE3ED6186D3}">
      <dgm:prSet/>
      <dgm:spPr/>
      <dgm:t>
        <a:bodyPr/>
        <a:lstStyle/>
        <a:p>
          <a:endParaRPr lang="ru-RU"/>
        </a:p>
      </dgm:t>
    </dgm:pt>
    <dgm:pt modelId="{56E0DDFB-B63F-426E-BBD2-F85939801FF5}" type="pres">
      <dgm:prSet presAssocID="{C87D7CE7-84B6-449B-B3F7-852BB061F2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CFB1A6-A46E-4616-9CBC-692A7839083F}" type="pres">
      <dgm:prSet presAssocID="{AA75B8C7-8F0A-470E-8DAF-4D03FB1646B9}" presName="composite" presStyleCnt="0"/>
      <dgm:spPr/>
    </dgm:pt>
    <dgm:pt modelId="{42821159-3B6D-40F4-9574-62055978A5A5}" type="pres">
      <dgm:prSet presAssocID="{AA75B8C7-8F0A-470E-8DAF-4D03FB1646B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4D9EA-C301-419A-A6B3-84D732294529}" type="pres">
      <dgm:prSet presAssocID="{AA75B8C7-8F0A-470E-8DAF-4D03FB1646B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EA77C-035A-46B1-A0E7-8128FD95D330}" type="pres">
      <dgm:prSet presAssocID="{AF10E7F5-BDE0-470D-A0FF-12F02A4B1DEE}" presName="space" presStyleCnt="0"/>
      <dgm:spPr/>
    </dgm:pt>
    <dgm:pt modelId="{615605A7-A171-4224-AF2F-F005E21E6B38}" type="pres">
      <dgm:prSet presAssocID="{77679DC8-CB4D-41B6-8629-4EB7DE5CE76A}" presName="composite" presStyleCnt="0"/>
      <dgm:spPr/>
    </dgm:pt>
    <dgm:pt modelId="{AA14B3D5-0BB1-47FC-A4D5-4C9B0D792BB6}" type="pres">
      <dgm:prSet presAssocID="{77679DC8-CB4D-41B6-8629-4EB7DE5CE76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6A8C0-1DF5-4C1F-AD38-FBEE9EFBDF3E}" type="pres">
      <dgm:prSet presAssocID="{77679DC8-CB4D-41B6-8629-4EB7DE5CE76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31D0D-A911-4899-B6AD-FA9EED1E3A2F}" type="pres">
      <dgm:prSet presAssocID="{73752AA8-2B0C-4258-BA6D-BF3F8E3B7B8A}" presName="space" presStyleCnt="0"/>
      <dgm:spPr/>
    </dgm:pt>
    <dgm:pt modelId="{0DC99A5C-D266-4662-A306-30E2B332F31A}" type="pres">
      <dgm:prSet presAssocID="{E91CCDC7-ABA2-4794-B476-93BE0D0AB38F}" presName="composite" presStyleCnt="0"/>
      <dgm:spPr/>
    </dgm:pt>
    <dgm:pt modelId="{F31AADA7-E5D6-4FD0-96C5-3EB616C0203E}" type="pres">
      <dgm:prSet presAssocID="{E91CCDC7-ABA2-4794-B476-93BE0D0AB38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515C4-8C86-40CD-AADE-4ABBA7C36C6F}" type="pres">
      <dgm:prSet presAssocID="{E91CCDC7-ABA2-4794-B476-93BE0D0AB38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DBEBFE-F8A0-44EB-ADC3-E4A8B26FC5E3}" type="presOf" srcId="{A48F449D-4D78-439A-A5F7-D936B0DDE6D4}" destId="{BEF6A8C0-1DF5-4C1F-AD38-FBEE9EFBDF3E}" srcOrd="0" destOrd="2" presId="urn:microsoft.com/office/officeart/2005/8/layout/hList1"/>
    <dgm:cxn modelId="{641877E2-C3D7-4190-9FEA-3F17899E9F72}" type="presOf" srcId="{C5E4A210-2E37-48D5-AE0D-DA17CAEBC8C4}" destId="{BEF6A8C0-1DF5-4C1F-AD38-FBEE9EFBDF3E}" srcOrd="0" destOrd="1" presId="urn:microsoft.com/office/officeart/2005/8/layout/hList1"/>
    <dgm:cxn modelId="{BC4B3CD5-2594-44E8-B0FF-457A54E42650}" type="presOf" srcId="{C9EFEB2B-AFC8-4989-BB95-938B8C1A9624}" destId="{185515C4-8C86-40CD-AADE-4ABBA7C36C6F}" srcOrd="0" destOrd="0" presId="urn:microsoft.com/office/officeart/2005/8/layout/hList1"/>
    <dgm:cxn modelId="{22841453-17CF-4547-9E2F-168BC490FFC7}" type="presOf" srcId="{1A92B260-6D47-4943-9B9F-A564EA035535}" destId="{93C4D9EA-C301-419A-A6B3-84D732294529}" srcOrd="0" destOrd="2" presId="urn:microsoft.com/office/officeart/2005/8/layout/hList1"/>
    <dgm:cxn modelId="{D0D85C45-3A5E-402D-9F36-AE7AF49891A8}" srcId="{AA75B8C7-8F0A-470E-8DAF-4D03FB1646B9}" destId="{2A998F09-7F54-4CD6-ADBE-0E1131CC5F05}" srcOrd="0" destOrd="0" parTransId="{7FEE2D98-E728-4AEF-B6AD-F4EC27867798}" sibTransId="{812BA1DC-1664-4F0F-A1F3-C70A6E5ABC41}"/>
    <dgm:cxn modelId="{6B57C278-2981-41B3-96B1-971617143A35}" type="presOf" srcId="{77679DC8-CB4D-41B6-8629-4EB7DE5CE76A}" destId="{AA14B3D5-0BB1-47FC-A4D5-4C9B0D792BB6}" srcOrd="0" destOrd="0" presId="urn:microsoft.com/office/officeart/2005/8/layout/hList1"/>
    <dgm:cxn modelId="{6587C940-92F3-42D5-9EDD-E7D6F4DE7BF1}" srcId="{C87D7CE7-84B6-449B-B3F7-852BB061F2BB}" destId="{77679DC8-CB4D-41B6-8629-4EB7DE5CE76A}" srcOrd="1" destOrd="0" parTransId="{76294FD5-9427-4257-B693-892A0B35C889}" sibTransId="{73752AA8-2B0C-4258-BA6D-BF3F8E3B7B8A}"/>
    <dgm:cxn modelId="{701FF2A2-C565-4D92-B7C7-C7ADDA9111FD}" type="presOf" srcId="{AA75B8C7-8F0A-470E-8DAF-4D03FB1646B9}" destId="{42821159-3B6D-40F4-9574-62055978A5A5}" srcOrd="0" destOrd="0" presId="urn:microsoft.com/office/officeart/2005/8/layout/hList1"/>
    <dgm:cxn modelId="{8A81D19E-4165-4B9F-B545-CA53EF841E59}" srcId="{E91CCDC7-ABA2-4794-B476-93BE0D0AB38F}" destId="{9321E1D7-5061-4311-B132-1F361CEF9910}" srcOrd="1" destOrd="0" parTransId="{43EF0669-1C07-47E7-9B48-E89BC9D9070A}" sibTransId="{333A0949-ED4D-4175-9BA3-DA4C612D981B}"/>
    <dgm:cxn modelId="{FBE6563B-9919-4389-A138-C6C12EAEA283}" type="presOf" srcId="{E22950F0-804C-41B3-8D64-937323FA2CC1}" destId="{BEF6A8C0-1DF5-4C1F-AD38-FBEE9EFBDF3E}" srcOrd="0" destOrd="3" presId="urn:microsoft.com/office/officeart/2005/8/layout/hList1"/>
    <dgm:cxn modelId="{F4487C10-D327-4048-935A-42E11296D6D9}" srcId="{77679DC8-CB4D-41B6-8629-4EB7DE5CE76A}" destId="{7D636778-1BD0-4714-B5BC-52316478AD5D}" srcOrd="0" destOrd="0" parTransId="{38AAB60F-202C-4F3E-8BEC-397F4A0B5D1B}" sibTransId="{8E8EA365-EBC5-4038-B354-58D1FE7CAA83}"/>
    <dgm:cxn modelId="{8CFBD3FE-B1F2-46C4-9133-7754B34754E2}" type="presOf" srcId="{C87D7CE7-84B6-449B-B3F7-852BB061F2BB}" destId="{56E0DDFB-B63F-426E-BBD2-F85939801FF5}" srcOrd="0" destOrd="0" presId="urn:microsoft.com/office/officeart/2005/8/layout/hList1"/>
    <dgm:cxn modelId="{8068F5A9-4066-4BDB-BAFF-58BA7FDA40A0}" srcId="{77679DC8-CB4D-41B6-8629-4EB7DE5CE76A}" destId="{A48F449D-4D78-439A-A5F7-D936B0DDE6D4}" srcOrd="2" destOrd="0" parTransId="{EDDA8568-A5BC-4DCD-BCD4-9BF16EB8ECEE}" sibTransId="{473DC77B-6EDC-421E-BE56-E66F36616489}"/>
    <dgm:cxn modelId="{B04CC86D-D1FC-4753-BEE0-FE020F473162}" type="presOf" srcId="{9321E1D7-5061-4311-B132-1F361CEF9910}" destId="{185515C4-8C86-40CD-AADE-4ABBA7C36C6F}" srcOrd="0" destOrd="1" presId="urn:microsoft.com/office/officeart/2005/8/layout/hList1"/>
    <dgm:cxn modelId="{D7BD5311-2B77-460E-A6FC-FFB59E697ED5}" type="presOf" srcId="{C4A1A522-770E-46E9-A0F4-52F954248763}" destId="{93C4D9EA-C301-419A-A6B3-84D732294529}" srcOrd="0" destOrd="1" presId="urn:microsoft.com/office/officeart/2005/8/layout/hList1"/>
    <dgm:cxn modelId="{F456559F-6396-4761-BB7C-D02844E0C9FD}" srcId="{77679DC8-CB4D-41B6-8629-4EB7DE5CE76A}" destId="{C5E4A210-2E37-48D5-AE0D-DA17CAEBC8C4}" srcOrd="1" destOrd="0" parTransId="{2C04971A-0EB6-4FDF-9A58-42F48EE482D3}" sibTransId="{C033DBEB-3A5D-406F-949A-D41B528A4A8F}"/>
    <dgm:cxn modelId="{C2519485-BADA-4DD3-8ADB-BA12E76454FD}" type="presOf" srcId="{04EF6FFB-4B69-4A83-8451-41724FD04976}" destId="{185515C4-8C86-40CD-AADE-4ABBA7C36C6F}" srcOrd="0" destOrd="2" presId="urn:microsoft.com/office/officeart/2005/8/layout/hList1"/>
    <dgm:cxn modelId="{E50C681A-2BEE-4F83-BCBE-0B4EEFE78A7F}" type="presOf" srcId="{E91CCDC7-ABA2-4794-B476-93BE0D0AB38F}" destId="{F31AADA7-E5D6-4FD0-96C5-3EB616C0203E}" srcOrd="0" destOrd="0" presId="urn:microsoft.com/office/officeart/2005/8/layout/hList1"/>
    <dgm:cxn modelId="{B19206A5-2EAD-471E-969B-CCE3ED6186D3}" srcId="{AA75B8C7-8F0A-470E-8DAF-4D03FB1646B9}" destId="{1A92B260-6D47-4943-9B9F-A564EA035535}" srcOrd="2" destOrd="0" parTransId="{69908681-5BF6-49C6-9A0B-AF192E063BC6}" sibTransId="{2F5595B8-C28F-4B9C-A074-32DD53EF091B}"/>
    <dgm:cxn modelId="{1326EBAF-427A-4F0A-B2F7-49CA9DE099F1}" srcId="{E91CCDC7-ABA2-4794-B476-93BE0D0AB38F}" destId="{C9EFEB2B-AFC8-4989-BB95-938B8C1A9624}" srcOrd="0" destOrd="0" parTransId="{B11621ED-7E85-4A1B-9E7A-CF8E04B9409E}" sibTransId="{619324CD-61BE-4EF3-AC9F-C1F30C89BE99}"/>
    <dgm:cxn modelId="{C49329E9-8D7A-439B-BF50-9C3C0853EE4E}" srcId="{AA75B8C7-8F0A-470E-8DAF-4D03FB1646B9}" destId="{C4A1A522-770E-46E9-A0F4-52F954248763}" srcOrd="1" destOrd="0" parTransId="{2DED8B8B-5E3B-49A0-A5F9-96F896B9E422}" sibTransId="{FE909F4B-F4D4-4E9B-824A-3360FA6AB74B}"/>
    <dgm:cxn modelId="{A85ED0AC-FEBE-4AE1-89E0-9D6A715BB7AF}" srcId="{E91CCDC7-ABA2-4794-B476-93BE0D0AB38F}" destId="{04EF6FFB-4B69-4A83-8451-41724FD04976}" srcOrd="2" destOrd="0" parTransId="{973004DF-61DD-42D5-8008-D4620CA7028E}" sibTransId="{68439660-EB1D-468F-9D43-474A9957C572}"/>
    <dgm:cxn modelId="{21D87449-E015-4746-9020-71C1BDB21610}" srcId="{C87D7CE7-84B6-449B-B3F7-852BB061F2BB}" destId="{E91CCDC7-ABA2-4794-B476-93BE0D0AB38F}" srcOrd="2" destOrd="0" parTransId="{D278674C-7E33-48F5-9540-4A9D44BCAB84}" sibTransId="{2563FE3D-8DD7-4CA7-B7F1-233A37954438}"/>
    <dgm:cxn modelId="{D02F91BD-0D09-4A84-A93C-CDC291D3F750}" srcId="{77679DC8-CB4D-41B6-8629-4EB7DE5CE76A}" destId="{E22950F0-804C-41B3-8D64-937323FA2CC1}" srcOrd="3" destOrd="0" parTransId="{059D9370-34AF-436A-A0B3-CD069A8A4B5F}" sibTransId="{DE5B9D7C-6BF6-4C17-9D4E-48E7CFA56A7F}"/>
    <dgm:cxn modelId="{2C4EC496-6513-4396-A781-85D24DCDA7D7}" srcId="{C87D7CE7-84B6-449B-B3F7-852BB061F2BB}" destId="{AA75B8C7-8F0A-470E-8DAF-4D03FB1646B9}" srcOrd="0" destOrd="0" parTransId="{876AD9A8-D0E8-4E56-AFDA-5DA4BD13C1EF}" sibTransId="{AF10E7F5-BDE0-470D-A0FF-12F02A4B1DEE}"/>
    <dgm:cxn modelId="{E6AFCD0D-DAF2-499D-BCFF-E305FEFA05E5}" type="presOf" srcId="{2A998F09-7F54-4CD6-ADBE-0E1131CC5F05}" destId="{93C4D9EA-C301-419A-A6B3-84D732294529}" srcOrd="0" destOrd="0" presId="urn:microsoft.com/office/officeart/2005/8/layout/hList1"/>
    <dgm:cxn modelId="{EC42ABD5-4699-40DD-828C-0A116DB14C5F}" type="presOf" srcId="{7D636778-1BD0-4714-B5BC-52316478AD5D}" destId="{BEF6A8C0-1DF5-4C1F-AD38-FBEE9EFBDF3E}" srcOrd="0" destOrd="0" presId="urn:microsoft.com/office/officeart/2005/8/layout/hList1"/>
    <dgm:cxn modelId="{CD1A9DB5-CEF0-45C4-83C7-0455CB04DD28}" type="presParOf" srcId="{56E0DDFB-B63F-426E-BBD2-F85939801FF5}" destId="{92CFB1A6-A46E-4616-9CBC-692A7839083F}" srcOrd="0" destOrd="0" presId="urn:microsoft.com/office/officeart/2005/8/layout/hList1"/>
    <dgm:cxn modelId="{AFE7FB9E-6F06-42DB-8F1C-AE62668D4CD6}" type="presParOf" srcId="{92CFB1A6-A46E-4616-9CBC-692A7839083F}" destId="{42821159-3B6D-40F4-9574-62055978A5A5}" srcOrd="0" destOrd="0" presId="urn:microsoft.com/office/officeart/2005/8/layout/hList1"/>
    <dgm:cxn modelId="{E37AD2DE-1B42-4E98-B190-E13187FE6A6F}" type="presParOf" srcId="{92CFB1A6-A46E-4616-9CBC-692A7839083F}" destId="{93C4D9EA-C301-419A-A6B3-84D732294529}" srcOrd="1" destOrd="0" presId="urn:microsoft.com/office/officeart/2005/8/layout/hList1"/>
    <dgm:cxn modelId="{2BC6A05D-21C1-46C1-96F3-42D6CE7DA8DC}" type="presParOf" srcId="{56E0DDFB-B63F-426E-BBD2-F85939801FF5}" destId="{167EA77C-035A-46B1-A0E7-8128FD95D330}" srcOrd="1" destOrd="0" presId="urn:microsoft.com/office/officeart/2005/8/layout/hList1"/>
    <dgm:cxn modelId="{943C6D24-29A0-4AC6-88CF-C20D2D63A6BE}" type="presParOf" srcId="{56E0DDFB-B63F-426E-BBD2-F85939801FF5}" destId="{615605A7-A171-4224-AF2F-F005E21E6B38}" srcOrd="2" destOrd="0" presId="urn:microsoft.com/office/officeart/2005/8/layout/hList1"/>
    <dgm:cxn modelId="{61F6B78A-D41B-439A-B1EE-BF090786DF54}" type="presParOf" srcId="{615605A7-A171-4224-AF2F-F005E21E6B38}" destId="{AA14B3D5-0BB1-47FC-A4D5-4C9B0D792BB6}" srcOrd="0" destOrd="0" presId="urn:microsoft.com/office/officeart/2005/8/layout/hList1"/>
    <dgm:cxn modelId="{9D81BDF3-8845-4D53-B413-24C8B12D19C2}" type="presParOf" srcId="{615605A7-A171-4224-AF2F-F005E21E6B38}" destId="{BEF6A8C0-1DF5-4C1F-AD38-FBEE9EFBDF3E}" srcOrd="1" destOrd="0" presId="urn:microsoft.com/office/officeart/2005/8/layout/hList1"/>
    <dgm:cxn modelId="{E77F2CA7-939B-42E1-B1DC-DF997E52647B}" type="presParOf" srcId="{56E0DDFB-B63F-426E-BBD2-F85939801FF5}" destId="{B7631D0D-A911-4899-B6AD-FA9EED1E3A2F}" srcOrd="3" destOrd="0" presId="urn:microsoft.com/office/officeart/2005/8/layout/hList1"/>
    <dgm:cxn modelId="{2D14E55E-059F-423F-AF32-6E32BDB43363}" type="presParOf" srcId="{56E0DDFB-B63F-426E-BBD2-F85939801FF5}" destId="{0DC99A5C-D266-4662-A306-30E2B332F31A}" srcOrd="4" destOrd="0" presId="urn:microsoft.com/office/officeart/2005/8/layout/hList1"/>
    <dgm:cxn modelId="{7C5C3DB1-B20A-479E-8248-35EA0BFA1C53}" type="presParOf" srcId="{0DC99A5C-D266-4662-A306-30E2B332F31A}" destId="{F31AADA7-E5D6-4FD0-96C5-3EB616C0203E}" srcOrd="0" destOrd="0" presId="urn:microsoft.com/office/officeart/2005/8/layout/hList1"/>
    <dgm:cxn modelId="{6AAAC7B7-0E68-463B-B334-501CB08A13CA}" type="presParOf" srcId="{0DC99A5C-D266-4662-A306-30E2B332F31A}" destId="{185515C4-8C86-40CD-AADE-4ABBA7C36C6F}" srcOrd="1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7D7CE7-84B6-449B-B3F7-852BB061F2BB}" type="doc">
      <dgm:prSet loTypeId="urn:microsoft.com/office/officeart/2005/8/layout/default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E91CCDC7-ABA2-4794-B476-93BE0D0AB38F}">
      <dgm:prSet phldrT="[Текст]"/>
      <dgm:spPr/>
      <dgm:t>
        <a:bodyPr/>
        <a:lstStyle/>
        <a:p>
          <a:r>
            <a:rPr lang="ru-RU" dirty="0" smtClean="0"/>
            <a:t>Компетенции</a:t>
          </a:r>
          <a:endParaRPr lang="ru-RU" dirty="0"/>
        </a:p>
      </dgm:t>
    </dgm:pt>
    <dgm:pt modelId="{D278674C-7E33-48F5-9540-4A9D44BCAB84}" type="parTrans" cxnId="{21D87449-E015-4746-9020-71C1BDB21610}">
      <dgm:prSet/>
      <dgm:spPr/>
      <dgm:t>
        <a:bodyPr/>
        <a:lstStyle/>
        <a:p>
          <a:endParaRPr lang="ru-RU"/>
        </a:p>
      </dgm:t>
    </dgm:pt>
    <dgm:pt modelId="{2563FE3D-8DD7-4CA7-B7F1-233A37954438}" type="sibTrans" cxnId="{21D87449-E015-4746-9020-71C1BDB21610}">
      <dgm:prSet/>
      <dgm:spPr/>
      <dgm:t>
        <a:bodyPr/>
        <a:lstStyle/>
        <a:p>
          <a:endParaRPr lang="ru-RU"/>
        </a:p>
      </dgm:t>
    </dgm:pt>
    <dgm:pt modelId="{9EB67254-902B-43DC-94B9-E77D8EB6EF22}" type="pres">
      <dgm:prSet presAssocID="{C87D7CE7-84B6-449B-B3F7-852BB061F2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60ABEA-E89D-432C-81D2-D497DCEEAF65}" type="pres">
      <dgm:prSet presAssocID="{E91CCDC7-ABA2-4794-B476-93BE0D0AB38F}" presName="node" presStyleLbl="node1" presStyleIdx="0" presStyleCnt="1" custScaleY="60000" custLinFactY="-7333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9A3B77-D00F-47B3-A2A4-3F8CFFB15401}" type="presOf" srcId="{E91CCDC7-ABA2-4794-B476-93BE0D0AB38F}" destId="{AE60ABEA-E89D-432C-81D2-D497DCEEAF65}" srcOrd="0" destOrd="0" presId="urn:microsoft.com/office/officeart/2005/8/layout/default"/>
    <dgm:cxn modelId="{21D87449-E015-4746-9020-71C1BDB21610}" srcId="{C87D7CE7-84B6-449B-B3F7-852BB061F2BB}" destId="{E91CCDC7-ABA2-4794-B476-93BE0D0AB38F}" srcOrd="0" destOrd="0" parTransId="{D278674C-7E33-48F5-9540-4A9D44BCAB84}" sibTransId="{2563FE3D-8DD7-4CA7-B7F1-233A37954438}"/>
    <dgm:cxn modelId="{515E2E57-2A8B-4D33-BF2D-07F3E3BA343C}" type="presOf" srcId="{C87D7CE7-84B6-449B-B3F7-852BB061F2BB}" destId="{9EB67254-902B-43DC-94B9-E77D8EB6EF22}" srcOrd="0" destOrd="0" presId="urn:microsoft.com/office/officeart/2005/8/layout/default"/>
    <dgm:cxn modelId="{F823A0A2-2D63-4746-A8BF-D32BFF4CD8F6}" type="presParOf" srcId="{9EB67254-902B-43DC-94B9-E77D8EB6EF22}" destId="{AE60ABEA-E89D-432C-81D2-D497DCEEAF65}" srcOrd="0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7D7CE7-84B6-449B-B3F7-852BB061F2BB}" type="doc">
      <dgm:prSet loTypeId="urn:microsoft.com/office/officeart/2005/8/layout/default" loCatId="list" qsTypeId="urn:microsoft.com/office/officeart/2005/8/quickstyle/3d4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E91CCDC7-ABA2-4794-B476-93BE0D0AB38F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Цели формирования</a:t>
          </a:r>
          <a:endParaRPr lang="ru-RU" dirty="0">
            <a:solidFill>
              <a:schemeClr val="tx2"/>
            </a:solidFill>
          </a:endParaRPr>
        </a:p>
      </dgm:t>
    </dgm:pt>
    <dgm:pt modelId="{D278674C-7E33-48F5-9540-4A9D44BCAB84}" type="parTrans" cxnId="{21D87449-E015-4746-9020-71C1BDB21610}">
      <dgm:prSet/>
      <dgm:spPr/>
      <dgm:t>
        <a:bodyPr/>
        <a:lstStyle/>
        <a:p>
          <a:endParaRPr lang="ru-RU"/>
        </a:p>
      </dgm:t>
    </dgm:pt>
    <dgm:pt modelId="{2563FE3D-8DD7-4CA7-B7F1-233A37954438}" type="sibTrans" cxnId="{21D87449-E015-4746-9020-71C1BDB21610}">
      <dgm:prSet/>
      <dgm:spPr/>
      <dgm:t>
        <a:bodyPr/>
        <a:lstStyle/>
        <a:p>
          <a:endParaRPr lang="ru-RU"/>
        </a:p>
      </dgm:t>
    </dgm:pt>
    <dgm:pt modelId="{9EB67254-902B-43DC-94B9-E77D8EB6EF22}" type="pres">
      <dgm:prSet presAssocID="{C87D7CE7-84B6-449B-B3F7-852BB061F2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60ABEA-E89D-432C-81D2-D497DCEEAF65}" type="pres">
      <dgm:prSet presAssocID="{E91CCDC7-ABA2-4794-B476-93BE0D0AB38F}" presName="node" presStyleLbl="node1" presStyleIdx="0" presStyleCnt="1" custScaleY="113333" custLinFactY="-7333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76109C-8EE8-4580-A055-1BD1BA6E889E}" type="presOf" srcId="{E91CCDC7-ABA2-4794-B476-93BE0D0AB38F}" destId="{AE60ABEA-E89D-432C-81D2-D497DCEEAF65}" srcOrd="0" destOrd="0" presId="urn:microsoft.com/office/officeart/2005/8/layout/default"/>
    <dgm:cxn modelId="{21D87449-E015-4746-9020-71C1BDB21610}" srcId="{C87D7CE7-84B6-449B-B3F7-852BB061F2BB}" destId="{E91CCDC7-ABA2-4794-B476-93BE0D0AB38F}" srcOrd="0" destOrd="0" parTransId="{D278674C-7E33-48F5-9540-4A9D44BCAB84}" sibTransId="{2563FE3D-8DD7-4CA7-B7F1-233A37954438}"/>
    <dgm:cxn modelId="{675511AC-3F14-4579-92E1-6A1F21FDE3C5}" type="presOf" srcId="{C87D7CE7-84B6-449B-B3F7-852BB061F2BB}" destId="{9EB67254-902B-43DC-94B9-E77D8EB6EF22}" srcOrd="0" destOrd="0" presId="urn:microsoft.com/office/officeart/2005/8/layout/default"/>
    <dgm:cxn modelId="{C2240131-6B7F-4F9C-96A7-19F84404813E}" type="presParOf" srcId="{9EB67254-902B-43DC-94B9-E77D8EB6EF22}" destId="{AE60ABEA-E89D-432C-81D2-D497DCEEAF65}" srcOrd="0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81262D-B198-4350-831B-25464A8DA5C1}" type="doc">
      <dgm:prSet loTypeId="urn:microsoft.com/office/officeart/2005/8/layout/h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17778EB-2E21-4683-BB90-0C3A0548D40E}">
      <dgm:prSet phldrT="[Текст]" custT="1"/>
      <dgm:spPr/>
      <dgm:t>
        <a:bodyPr/>
        <a:lstStyle/>
        <a:p>
          <a:r>
            <a:rPr lang="ru-RU" sz="1800" dirty="0" smtClean="0"/>
            <a:t>Проблемное обучение</a:t>
          </a:r>
          <a:endParaRPr lang="ru-RU" sz="1800" dirty="0"/>
        </a:p>
      </dgm:t>
    </dgm:pt>
    <dgm:pt modelId="{29CA2A84-AC5D-430B-9E42-588F553764A9}" type="parTrans" cxnId="{91165FA1-5B11-4B70-AFF1-0EDB5AF8CE8F}">
      <dgm:prSet/>
      <dgm:spPr/>
      <dgm:t>
        <a:bodyPr/>
        <a:lstStyle/>
        <a:p>
          <a:endParaRPr lang="ru-RU"/>
        </a:p>
      </dgm:t>
    </dgm:pt>
    <dgm:pt modelId="{2DFB80D7-187F-4194-9ADF-97C63AB85680}" type="sibTrans" cxnId="{91165FA1-5B11-4B70-AFF1-0EDB5AF8CE8F}">
      <dgm:prSet/>
      <dgm:spPr/>
      <dgm:t>
        <a:bodyPr/>
        <a:lstStyle/>
        <a:p>
          <a:endParaRPr lang="ru-RU"/>
        </a:p>
      </dgm:t>
    </dgm:pt>
    <dgm:pt modelId="{4BC401EC-5E2C-4CF9-9C28-CA8CA5F8AD08}">
      <dgm:prSet phldrT="[Текст]" custT="1"/>
      <dgm:spPr/>
      <dgm:t>
        <a:bodyPr/>
        <a:lstStyle/>
        <a:p>
          <a:r>
            <a:rPr lang="ru-RU" sz="1600" dirty="0" smtClean="0"/>
            <a:t>А.М. Матюшкин</a:t>
          </a:r>
          <a:endParaRPr lang="ru-RU" sz="1600" dirty="0"/>
        </a:p>
      </dgm:t>
    </dgm:pt>
    <dgm:pt modelId="{A5EEE63A-263B-4189-BB01-64886470C743}" type="parTrans" cxnId="{05CF6610-B7AB-47D2-B099-630BA29343B1}">
      <dgm:prSet/>
      <dgm:spPr/>
      <dgm:t>
        <a:bodyPr/>
        <a:lstStyle/>
        <a:p>
          <a:endParaRPr lang="ru-RU"/>
        </a:p>
      </dgm:t>
    </dgm:pt>
    <dgm:pt modelId="{791B59E9-AE3F-41FF-804F-30F9DA95F552}" type="sibTrans" cxnId="{05CF6610-B7AB-47D2-B099-630BA29343B1}">
      <dgm:prSet/>
      <dgm:spPr/>
      <dgm:t>
        <a:bodyPr/>
        <a:lstStyle/>
        <a:p>
          <a:endParaRPr lang="ru-RU"/>
        </a:p>
      </dgm:t>
    </dgm:pt>
    <dgm:pt modelId="{0A110625-12FC-4A1C-8A26-CE676E6949F1}">
      <dgm:prSet phldrT="[Текст]" custT="1"/>
      <dgm:spPr/>
      <dgm:t>
        <a:bodyPr/>
        <a:lstStyle/>
        <a:p>
          <a:r>
            <a:rPr lang="ru-RU" sz="1600" dirty="0" smtClean="0"/>
            <a:t>М.И. </a:t>
          </a:r>
          <a:r>
            <a:rPr lang="ru-RU" sz="1600" dirty="0" err="1" smtClean="0"/>
            <a:t>Махмутов</a:t>
          </a:r>
          <a:endParaRPr lang="ru-RU" sz="1600" dirty="0"/>
        </a:p>
      </dgm:t>
    </dgm:pt>
    <dgm:pt modelId="{6E269C91-B633-4ADA-B4E6-2F6391035FC6}" type="parTrans" cxnId="{DC635FFA-D1C0-4B43-AF20-B11A4DBB0C47}">
      <dgm:prSet/>
      <dgm:spPr/>
      <dgm:t>
        <a:bodyPr/>
        <a:lstStyle/>
        <a:p>
          <a:endParaRPr lang="ru-RU"/>
        </a:p>
      </dgm:t>
    </dgm:pt>
    <dgm:pt modelId="{DCFA4A76-0B62-46BB-A824-8967F6D1A0AD}" type="sibTrans" cxnId="{DC635FFA-D1C0-4B43-AF20-B11A4DBB0C47}">
      <dgm:prSet/>
      <dgm:spPr/>
      <dgm:t>
        <a:bodyPr/>
        <a:lstStyle/>
        <a:p>
          <a:endParaRPr lang="ru-RU"/>
        </a:p>
      </dgm:t>
    </dgm:pt>
    <dgm:pt modelId="{B2786E01-592A-4D7A-8813-8BD02CEC548A}">
      <dgm:prSet phldrT="[Текст]" custT="1"/>
      <dgm:spPr/>
      <dgm:t>
        <a:bodyPr/>
        <a:lstStyle/>
        <a:p>
          <a:r>
            <a:rPr lang="ru-RU" sz="1800" dirty="0" smtClean="0"/>
            <a:t>Развивающее обучение</a:t>
          </a:r>
          <a:endParaRPr lang="ru-RU" sz="1800" dirty="0"/>
        </a:p>
      </dgm:t>
    </dgm:pt>
    <dgm:pt modelId="{9D7D1A71-CB5E-43CD-9CA4-0CA5116DA3CC}" type="parTrans" cxnId="{9EAA3D1B-38D9-4EB6-94A4-B2038836D080}">
      <dgm:prSet/>
      <dgm:spPr/>
      <dgm:t>
        <a:bodyPr/>
        <a:lstStyle/>
        <a:p>
          <a:endParaRPr lang="ru-RU"/>
        </a:p>
      </dgm:t>
    </dgm:pt>
    <dgm:pt modelId="{7420F048-C385-4B63-BF0F-0B7591DB9EB6}" type="sibTrans" cxnId="{9EAA3D1B-38D9-4EB6-94A4-B2038836D080}">
      <dgm:prSet/>
      <dgm:spPr/>
      <dgm:t>
        <a:bodyPr/>
        <a:lstStyle/>
        <a:p>
          <a:endParaRPr lang="ru-RU"/>
        </a:p>
      </dgm:t>
    </dgm:pt>
    <dgm:pt modelId="{1DF18CBE-9085-4621-B5F7-227FAF1889B2}">
      <dgm:prSet phldrT="[Текст]" custT="1"/>
      <dgm:spPr/>
      <dgm:t>
        <a:bodyPr/>
        <a:lstStyle/>
        <a:p>
          <a:r>
            <a:rPr lang="ru-RU" sz="1600" dirty="0" smtClean="0"/>
            <a:t>К. </a:t>
          </a:r>
          <a:r>
            <a:rPr lang="ru-RU" sz="1600" dirty="0" err="1" smtClean="0"/>
            <a:t>Роджерс</a:t>
          </a:r>
          <a:endParaRPr lang="ru-RU" sz="1600" dirty="0"/>
        </a:p>
      </dgm:t>
    </dgm:pt>
    <dgm:pt modelId="{E499CFE6-F32A-4D0A-86CF-BA97FA3679ED}" type="parTrans" cxnId="{BF56D3C0-9A09-4DE2-B486-75FD1DB0A654}">
      <dgm:prSet/>
      <dgm:spPr/>
      <dgm:t>
        <a:bodyPr/>
        <a:lstStyle/>
        <a:p>
          <a:endParaRPr lang="ru-RU"/>
        </a:p>
      </dgm:t>
    </dgm:pt>
    <dgm:pt modelId="{1723AC6C-1E01-427B-9763-8FB0D42C5701}" type="sibTrans" cxnId="{BF56D3C0-9A09-4DE2-B486-75FD1DB0A654}">
      <dgm:prSet/>
      <dgm:spPr/>
      <dgm:t>
        <a:bodyPr/>
        <a:lstStyle/>
        <a:p>
          <a:endParaRPr lang="ru-RU"/>
        </a:p>
      </dgm:t>
    </dgm:pt>
    <dgm:pt modelId="{28FCD454-F8C9-42EA-93B6-339371283883}">
      <dgm:prSet phldrT="[Текст]" custT="1"/>
      <dgm:spPr/>
      <dgm:t>
        <a:bodyPr/>
        <a:lstStyle/>
        <a:p>
          <a:r>
            <a:rPr lang="ru-RU" sz="1600" dirty="0" smtClean="0"/>
            <a:t>И.С. </a:t>
          </a:r>
          <a:r>
            <a:rPr lang="ru-RU" sz="1600" dirty="0" err="1" smtClean="0"/>
            <a:t>Лернер</a:t>
          </a:r>
          <a:endParaRPr lang="ru-RU" sz="1600" dirty="0"/>
        </a:p>
      </dgm:t>
    </dgm:pt>
    <dgm:pt modelId="{02108C39-40FA-427E-BFAD-2E1FEED5C227}" type="parTrans" cxnId="{ED075A7D-2169-41A0-B672-70C53B3A0536}">
      <dgm:prSet/>
      <dgm:spPr/>
      <dgm:t>
        <a:bodyPr/>
        <a:lstStyle/>
        <a:p>
          <a:endParaRPr lang="ru-RU"/>
        </a:p>
      </dgm:t>
    </dgm:pt>
    <dgm:pt modelId="{B34B5453-821B-49C0-9408-CBAB1F449C75}" type="sibTrans" cxnId="{ED075A7D-2169-41A0-B672-70C53B3A0536}">
      <dgm:prSet/>
      <dgm:spPr/>
      <dgm:t>
        <a:bodyPr/>
        <a:lstStyle/>
        <a:p>
          <a:endParaRPr lang="ru-RU"/>
        </a:p>
      </dgm:t>
    </dgm:pt>
    <dgm:pt modelId="{831D9502-DEAF-4D3E-896E-E5A5DB99668D}">
      <dgm:prSet phldrT="[Текст]" custT="1"/>
      <dgm:spPr/>
      <dgm:t>
        <a:bodyPr/>
        <a:lstStyle/>
        <a:p>
          <a:r>
            <a:rPr lang="ru-RU" sz="1800" dirty="0" smtClean="0"/>
            <a:t>Личностно ориентированное обучение</a:t>
          </a:r>
          <a:endParaRPr lang="ru-RU" sz="1800" dirty="0"/>
        </a:p>
      </dgm:t>
    </dgm:pt>
    <dgm:pt modelId="{B14102DB-BCE7-4BC8-9A41-B6E1E7064D79}" type="parTrans" cxnId="{EA52E3E6-83A9-4144-AF36-DD6B31107DA5}">
      <dgm:prSet/>
      <dgm:spPr/>
      <dgm:t>
        <a:bodyPr/>
        <a:lstStyle/>
        <a:p>
          <a:endParaRPr lang="ru-RU"/>
        </a:p>
      </dgm:t>
    </dgm:pt>
    <dgm:pt modelId="{52ACE64C-4056-487C-82EC-C9D8394A3E27}" type="sibTrans" cxnId="{EA52E3E6-83A9-4144-AF36-DD6B31107DA5}">
      <dgm:prSet/>
      <dgm:spPr/>
      <dgm:t>
        <a:bodyPr/>
        <a:lstStyle/>
        <a:p>
          <a:endParaRPr lang="ru-RU"/>
        </a:p>
      </dgm:t>
    </dgm:pt>
    <dgm:pt modelId="{4069B033-1303-4112-8939-8717EAA98179}">
      <dgm:prSet custT="1"/>
      <dgm:spPr/>
      <dgm:t>
        <a:bodyPr/>
        <a:lstStyle/>
        <a:p>
          <a:r>
            <a:rPr lang="ru-RU" sz="1600" dirty="0" smtClean="0"/>
            <a:t>И.С. </a:t>
          </a:r>
          <a:r>
            <a:rPr lang="ru-RU" sz="1600" dirty="0" err="1" smtClean="0"/>
            <a:t>Якиманская</a:t>
          </a:r>
          <a:endParaRPr lang="ru-RU" sz="1600" dirty="0"/>
        </a:p>
      </dgm:t>
    </dgm:pt>
    <dgm:pt modelId="{6C6745C4-3C8F-4076-AF3D-ED7C02A36BBE}" type="parTrans" cxnId="{A2D14C75-B830-4D6C-B8C7-7D51CF023683}">
      <dgm:prSet/>
      <dgm:spPr/>
      <dgm:t>
        <a:bodyPr/>
        <a:lstStyle/>
        <a:p>
          <a:endParaRPr lang="ru-RU"/>
        </a:p>
      </dgm:t>
    </dgm:pt>
    <dgm:pt modelId="{506B2B50-5E42-44BD-8484-F0099B999E86}" type="sibTrans" cxnId="{A2D14C75-B830-4D6C-B8C7-7D51CF023683}">
      <dgm:prSet/>
      <dgm:spPr/>
      <dgm:t>
        <a:bodyPr/>
        <a:lstStyle/>
        <a:p>
          <a:endParaRPr lang="ru-RU"/>
        </a:p>
      </dgm:t>
    </dgm:pt>
    <dgm:pt modelId="{2DEFE889-B267-4CEE-9EF1-A586063FA1BE}">
      <dgm:prSet custT="1"/>
      <dgm:spPr/>
      <dgm:t>
        <a:bodyPr/>
        <a:lstStyle/>
        <a:p>
          <a:r>
            <a:rPr lang="ru-RU" sz="1600" dirty="0" smtClean="0"/>
            <a:t>В.В. Сериков</a:t>
          </a:r>
          <a:endParaRPr lang="ru-RU" sz="1600" dirty="0"/>
        </a:p>
      </dgm:t>
    </dgm:pt>
    <dgm:pt modelId="{F419BD79-20CB-46D5-B7D4-65E0AB3C0DA1}" type="parTrans" cxnId="{1D4ED581-11BE-41AD-B724-740A2DFF420D}">
      <dgm:prSet/>
      <dgm:spPr/>
      <dgm:t>
        <a:bodyPr/>
        <a:lstStyle/>
        <a:p>
          <a:endParaRPr lang="ru-RU"/>
        </a:p>
      </dgm:t>
    </dgm:pt>
    <dgm:pt modelId="{4F2A34DF-90D3-4CA6-97DF-AB871EDA2963}" type="sibTrans" cxnId="{1D4ED581-11BE-41AD-B724-740A2DFF420D}">
      <dgm:prSet/>
      <dgm:spPr/>
      <dgm:t>
        <a:bodyPr/>
        <a:lstStyle/>
        <a:p>
          <a:endParaRPr lang="ru-RU"/>
        </a:p>
      </dgm:t>
    </dgm:pt>
    <dgm:pt modelId="{0DC2021D-263C-48D2-A360-5ABF61D09274}">
      <dgm:prSet phldrT="[Текст]" custT="1"/>
      <dgm:spPr/>
      <dgm:t>
        <a:bodyPr/>
        <a:lstStyle/>
        <a:p>
          <a:r>
            <a:rPr lang="ru-RU" sz="1600" dirty="0" err="1" smtClean="0"/>
            <a:t>В.Оконь</a:t>
          </a:r>
          <a:endParaRPr lang="ru-RU" sz="1600" dirty="0"/>
        </a:p>
      </dgm:t>
    </dgm:pt>
    <dgm:pt modelId="{E1A31DD9-60DC-49E9-B210-9C5F5C353D39}" type="parTrans" cxnId="{1580694A-0AD0-4BF6-8A23-404FFC29882F}">
      <dgm:prSet/>
      <dgm:spPr/>
      <dgm:t>
        <a:bodyPr/>
        <a:lstStyle/>
        <a:p>
          <a:endParaRPr lang="ru-RU"/>
        </a:p>
      </dgm:t>
    </dgm:pt>
    <dgm:pt modelId="{85E8896E-BA34-405A-80F7-96BD82A47930}" type="sibTrans" cxnId="{1580694A-0AD0-4BF6-8A23-404FFC29882F}">
      <dgm:prSet/>
      <dgm:spPr/>
      <dgm:t>
        <a:bodyPr/>
        <a:lstStyle/>
        <a:p>
          <a:endParaRPr lang="ru-RU"/>
        </a:p>
      </dgm:t>
    </dgm:pt>
    <dgm:pt modelId="{7D77887B-E847-4DD8-8FCB-3B97A0BB4FE0}">
      <dgm:prSet phldrT="[Текст]" custT="1"/>
      <dgm:spPr/>
      <dgm:t>
        <a:bodyPr/>
        <a:lstStyle/>
        <a:p>
          <a:r>
            <a:rPr lang="ru-RU" sz="1600" dirty="0" smtClean="0"/>
            <a:t>В.В. Давыдов</a:t>
          </a:r>
          <a:endParaRPr lang="ru-RU" sz="1600" dirty="0"/>
        </a:p>
      </dgm:t>
    </dgm:pt>
    <dgm:pt modelId="{E34FA3C5-ECA1-48C0-A9AB-F2F501090D28}" type="parTrans" cxnId="{B530C02F-13C4-4533-87F7-304A2939BA04}">
      <dgm:prSet/>
      <dgm:spPr/>
      <dgm:t>
        <a:bodyPr/>
        <a:lstStyle/>
        <a:p>
          <a:endParaRPr lang="ru-RU"/>
        </a:p>
      </dgm:t>
    </dgm:pt>
    <dgm:pt modelId="{932CBFFE-884E-4791-B3FF-71875ECC6B6B}" type="sibTrans" cxnId="{B530C02F-13C4-4533-87F7-304A2939BA04}">
      <dgm:prSet/>
      <dgm:spPr/>
      <dgm:t>
        <a:bodyPr/>
        <a:lstStyle/>
        <a:p>
          <a:endParaRPr lang="ru-RU"/>
        </a:p>
      </dgm:t>
    </dgm:pt>
    <dgm:pt modelId="{2D64F876-EEE9-4661-9EBD-35EC0EAD3D1C}" type="pres">
      <dgm:prSet presAssocID="{B381262D-B198-4350-831B-25464A8DA5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4BAFFD-4854-4C96-A14B-8AD551C21976}" type="pres">
      <dgm:prSet presAssocID="{831D9502-DEAF-4D3E-896E-E5A5DB99668D}" presName="composite" presStyleCnt="0"/>
      <dgm:spPr/>
      <dgm:t>
        <a:bodyPr/>
        <a:lstStyle/>
        <a:p>
          <a:endParaRPr lang="ru-RU"/>
        </a:p>
      </dgm:t>
    </dgm:pt>
    <dgm:pt modelId="{1999CA9A-EDED-48A9-BFFC-5F13268D443B}" type="pres">
      <dgm:prSet presAssocID="{831D9502-DEAF-4D3E-896E-E5A5DB99668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3471C-63DB-4C88-B2B6-A7416B172485}" type="pres">
      <dgm:prSet presAssocID="{831D9502-DEAF-4D3E-896E-E5A5DB99668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8F371-DB3E-4C7E-A99D-9B84BC50B296}" type="pres">
      <dgm:prSet presAssocID="{52ACE64C-4056-487C-82EC-C9D8394A3E27}" presName="space" presStyleCnt="0"/>
      <dgm:spPr/>
      <dgm:t>
        <a:bodyPr/>
        <a:lstStyle/>
        <a:p>
          <a:endParaRPr lang="ru-RU"/>
        </a:p>
      </dgm:t>
    </dgm:pt>
    <dgm:pt modelId="{EB877884-BA0C-4DCC-8604-24292B3F7F0E}" type="pres">
      <dgm:prSet presAssocID="{417778EB-2E21-4683-BB90-0C3A0548D40E}" presName="composite" presStyleCnt="0"/>
      <dgm:spPr/>
      <dgm:t>
        <a:bodyPr/>
        <a:lstStyle/>
        <a:p>
          <a:endParaRPr lang="ru-RU"/>
        </a:p>
      </dgm:t>
    </dgm:pt>
    <dgm:pt modelId="{E883D91C-379F-4166-9A1C-75514848C6A7}" type="pres">
      <dgm:prSet presAssocID="{417778EB-2E21-4683-BB90-0C3A0548D40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20A05F-EB59-498B-9013-DF13AD4338C9}" type="pres">
      <dgm:prSet presAssocID="{417778EB-2E21-4683-BB90-0C3A0548D40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B69D12-834D-4ED4-862A-64A4CD5CD1CD}" type="pres">
      <dgm:prSet presAssocID="{2DFB80D7-187F-4194-9ADF-97C63AB85680}" presName="space" presStyleCnt="0"/>
      <dgm:spPr/>
      <dgm:t>
        <a:bodyPr/>
        <a:lstStyle/>
        <a:p>
          <a:endParaRPr lang="ru-RU"/>
        </a:p>
      </dgm:t>
    </dgm:pt>
    <dgm:pt modelId="{8E8275F5-0982-48F4-8B03-74AB43DF68C4}" type="pres">
      <dgm:prSet presAssocID="{B2786E01-592A-4D7A-8813-8BD02CEC548A}" presName="composite" presStyleCnt="0"/>
      <dgm:spPr/>
      <dgm:t>
        <a:bodyPr/>
        <a:lstStyle/>
        <a:p>
          <a:endParaRPr lang="ru-RU"/>
        </a:p>
      </dgm:t>
    </dgm:pt>
    <dgm:pt modelId="{576FDBDF-2D53-4F05-8EA0-F027C1987169}" type="pres">
      <dgm:prSet presAssocID="{B2786E01-592A-4D7A-8813-8BD02CEC548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9F8E55-6DBF-451F-BE27-2E67B6B391E3}" type="pres">
      <dgm:prSet presAssocID="{B2786E01-592A-4D7A-8813-8BD02CEC548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CF6610-B7AB-47D2-B099-630BA29343B1}" srcId="{417778EB-2E21-4683-BB90-0C3A0548D40E}" destId="{4BC401EC-5E2C-4CF9-9C28-CA8CA5F8AD08}" srcOrd="0" destOrd="0" parTransId="{A5EEE63A-263B-4189-BB01-64886470C743}" sibTransId="{791B59E9-AE3F-41FF-804F-30F9DA95F552}"/>
    <dgm:cxn modelId="{6502C9ED-15C8-46A1-B6B0-A13EBC62FD37}" type="presOf" srcId="{28FCD454-F8C9-42EA-93B6-339371283883}" destId="{309F8E55-6DBF-451F-BE27-2E67B6B391E3}" srcOrd="0" destOrd="1" presId="urn:microsoft.com/office/officeart/2005/8/layout/hList1"/>
    <dgm:cxn modelId="{0F851E19-816D-4AD8-AE55-0EEE16933F0E}" type="presOf" srcId="{7D77887B-E847-4DD8-8FCB-3B97A0BB4FE0}" destId="{309F8E55-6DBF-451F-BE27-2E67B6B391E3}" srcOrd="0" destOrd="2" presId="urn:microsoft.com/office/officeart/2005/8/layout/hList1"/>
    <dgm:cxn modelId="{837F5357-596E-475B-AEAC-5919E839851B}" type="presOf" srcId="{4BC401EC-5E2C-4CF9-9C28-CA8CA5F8AD08}" destId="{C920A05F-EB59-498B-9013-DF13AD4338C9}" srcOrd="0" destOrd="0" presId="urn:microsoft.com/office/officeart/2005/8/layout/hList1"/>
    <dgm:cxn modelId="{EC6F3190-F15C-4017-BBB7-DE1FF7252364}" type="presOf" srcId="{B2786E01-592A-4D7A-8813-8BD02CEC548A}" destId="{576FDBDF-2D53-4F05-8EA0-F027C1987169}" srcOrd="0" destOrd="0" presId="urn:microsoft.com/office/officeart/2005/8/layout/hList1"/>
    <dgm:cxn modelId="{EA52E3E6-83A9-4144-AF36-DD6B31107DA5}" srcId="{B381262D-B198-4350-831B-25464A8DA5C1}" destId="{831D9502-DEAF-4D3E-896E-E5A5DB99668D}" srcOrd="0" destOrd="0" parTransId="{B14102DB-BCE7-4BC8-9A41-B6E1E7064D79}" sibTransId="{52ACE64C-4056-487C-82EC-C9D8394A3E27}"/>
    <dgm:cxn modelId="{0FBBE0EB-73F8-4A79-9EC9-B64E4DE2A8EF}" type="presOf" srcId="{B381262D-B198-4350-831B-25464A8DA5C1}" destId="{2D64F876-EEE9-4661-9EBD-35EC0EAD3D1C}" srcOrd="0" destOrd="0" presId="urn:microsoft.com/office/officeart/2005/8/layout/hList1"/>
    <dgm:cxn modelId="{91165FA1-5B11-4B70-AFF1-0EDB5AF8CE8F}" srcId="{B381262D-B198-4350-831B-25464A8DA5C1}" destId="{417778EB-2E21-4683-BB90-0C3A0548D40E}" srcOrd="1" destOrd="0" parTransId="{29CA2A84-AC5D-430B-9E42-588F553764A9}" sibTransId="{2DFB80D7-187F-4194-9ADF-97C63AB85680}"/>
    <dgm:cxn modelId="{A2D14C75-B830-4D6C-B8C7-7D51CF023683}" srcId="{831D9502-DEAF-4D3E-896E-E5A5DB99668D}" destId="{4069B033-1303-4112-8939-8717EAA98179}" srcOrd="0" destOrd="0" parTransId="{6C6745C4-3C8F-4076-AF3D-ED7C02A36BBE}" sibTransId="{506B2B50-5E42-44BD-8484-F0099B999E86}"/>
    <dgm:cxn modelId="{BF56D3C0-9A09-4DE2-B486-75FD1DB0A654}" srcId="{B2786E01-592A-4D7A-8813-8BD02CEC548A}" destId="{1DF18CBE-9085-4621-B5F7-227FAF1889B2}" srcOrd="0" destOrd="0" parTransId="{E499CFE6-F32A-4D0A-86CF-BA97FA3679ED}" sibTransId="{1723AC6C-1E01-427B-9763-8FB0D42C5701}"/>
    <dgm:cxn modelId="{ED075A7D-2169-41A0-B672-70C53B3A0536}" srcId="{B2786E01-592A-4D7A-8813-8BD02CEC548A}" destId="{28FCD454-F8C9-42EA-93B6-339371283883}" srcOrd="1" destOrd="0" parTransId="{02108C39-40FA-427E-BFAD-2E1FEED5C227}" sibTransId="{B34B5453-821B-49C0-9408-CBAB1F449C75}"/>
    <dgm:cxn modelId="{DC635FFA-D1C0-4B43-AF20-B11A4DBB0C47}" srcId="{417778EB-2E21-4683-BB90-0C3A0548D40E}" destId="{0A110625-12FC-4A1C-8A26-CE676E6949F1}" srcOrd="1" destOrd="0" parTransId="{6E269C91-B633-4ADA-B4E6-2F6391035FC6}" sibTransId="{DCFA4A76-0B62-46BB-A824-8967F6D1A0AD}"/>
    <dgm:cxn modelId="{E6FFB07A-F990-4669-BF7C-2DB55F81CB97}" type="presOf" srcId="{2DEFE889-B267-4CEE-9EF1-A586063FA1BE}" destId="{3113471C-63DB-4C88-B2B6-A7416B172485}" srcOrd="0" destOrd="1" presId="urn:microsoft.com/office/officeart/2005/8/layout/hList1"/>
    <dgm:cxn modelId="{F2814999-1A37-4033-B317-0FFC84951181}" type="presOf" srcId="{0DC2021D-263C-48D2-A360-5ABF61D09274}" destId="{C920A05F-EB59-498B-9013-DF13AD4338C9}" srcOrd="0" destOrd="2" presId="urn:microsoft.com/office/officeart/2005/8/layout/hList1"/>
    <dgm:cxn modelId="{730818B5-4731-4599-A59D-120775D8AA61}" type="presOf" srcId="{4069B033-1303-4112-8939-8717EAA98179}" destId="{3113471C-63DB-4C88-B2B6-A7416B172485}" srcOrd="0" destOrd="0" presId="urn:microsoft.com/office/officeart/2005/8/layout/hList1"/>
    <dgm:cxn modelId="{1D4ED581-11BE-41AD-B724-740A2DFF420D}" srcId="{831D9502-DEAF-4D3E-896E-E5A5DB99668D}" destId="{2DEFE889-B267-4CEE-9EF1-A586063FA1BE}" srcOrd="1" destOrd="0" parTransId="{F419BD79-20CB-46D5-B7D4-65E0AB3C0DA1}" sibTransId="{4F2A34DF-90D3-4CA6-97DF-AB871EDA2963}"/>
    <dgm:cxn modelId="{B530C02F-13C4-4533-87F7-304A2939BA04}" srcId="{B2786E01-592A-4D7A-8813-8BD02CEC548A}" destId="{7D77887B-E847-4DD8-8FCB-3B97A0BB4FE0}" srcOrd="2" destOrd="0" parTransId="{E34FA3C5-ECA1-48C0-A9AB-F2F501090D28}" sibTransId="{932CBFFE-884E-4791-B3FF-71875ECC6B6B}"/>
    <dgm:cxn modelId="{19C2DFE0-EFB9-4E5E-8D3C-B25FA7F32164}" type="presOf" srcId="{417778EB-2E21-4683-BB90-0C3A0548D40E}" destId="{E883D91C-379F-4166-9A1C-75514848C6A7}" srcOrd="0" destOrd="0" presId="urn:microsoft.com/office/officeart/2005/8/layout/hList1"/>
    <dgm:cxn modelId="{0E5A15C0-386F-48F9-9FEA-55820D756E2F}" type="presOf" srcId="{0A110625-12FC-4A1C-8A26-CE676E6949F1}" destId="{C920A05F-EB59-498B-9013-DF13AD4338C9}" srcOrd="0" destOrd="1" presId="urn:microsoft.com/office/officeart/2005/8/layout/hList1"/>
    <dgm:cxn modelId="{7AE04485-C7C5-42F5-818C-98D7C683EB37}" type="presOf" srcId="{831D9502-DEAF-4D3E-896E-E5A5DB99668D}" destId="{1999CA9A-EDED-48A9-BFFC-5F13268D443B}" srcOrd="0" destOrd="0" presId="urn:microsoft.com/office/officeart/2005/8/layout/hList1"/>
    <dgm:cxn modelId="{1580694A-0AD0-4BF6-8A23-404FFC29882F}" srcId="{417778EB-2E21-4683-BB90-0C3A0548D40E}" destId="{0DC2021D-263C-48D2-A360-5ABF61D09274}" srcOrd="2" destOrd="0" parTransId="{E1A31DD9-60DC-49E9-B210-9C5F5C353D39}" sibTransId="{85E8896E-BA34-405A-80F7-96BD82A47930}"/>
    <dgm:cxn modelId="{9EAA3D1B-38D9-4EB6-94A4-B2038836D080}" srcId="{B381262D-B198-4350-831B-25464A8DA5C1}" destId="{B2786E01-592A-4D7A-8813-8BD02CEC548A}" srcOrd="2" destOrd="0" parTransId="{9D7D1A71-CB5E-43CD-9CA4-0CA5116DA3CC}" sibTransId="{7420F048-C385-4B63-BF0F-0B7591DB9EB6}"/>
    <dgm:cxn modelId="{B759353D-34D4-406D-B299-CC4F3DE81F15}" type="presOf" srcId="{1DF18CBE-9085-4621-B5F7-227FAF1889B2}" destId="{309F8E55-6DBF-451F-BE27-2E67B6B391E3}" srcOrd="0" destOrd="0" presId="urn:microsoft.com/office/officeart/2005/8/layout/hList1"/>
    <dgm:cxn modelId="{65E2632B-2D4F-4F84-BC3D-CF66704CF87D}" type="presParOf" srcId="{2D64F876-EEE9-4661-9EBD-35EC0EAD3D1C}" destId="{044BAFFD-4854-4C96-A14B-8AD551C21976}" srcOrd="0" destOrd="0" presId="urn:microsoft.com/office/officeart/2005/8/layout/hList1"/>
    <dgm:cxn modelId="{1BBF740A-2E07-439F-8C92-E94E75B31C56}" type="presParOf" srcId="{044BAFFD-4854-4C96-A14B-8AD551C21976}" destId="{1999CA9A-EDED-48A9-BFFC-5F13268D443B}" srcOrd="0" destOrd="0" presId="urn:microsoft.com/office/officeart/2005/8/layout/hList1"/>
    <dgm:cxn modelId="{A5227279-F624-4A34-82F8-D0A2A2FAF389}" type="presParOf" srcId="{044BAFFD-4854-4C96-A14B-8AD551C21976}" destId="{3113471C-63DB-4C88-B2B6-A7416B172485}" srcOrd="1" destOrd="0" presId="urn:microsoft.com/office/officeart/2005/8/layout/hList1"/>
    <dgm:cxn modelId="{12D8DEC8-24A5-4CDF-A792-83564B5C2871}" type="presParOf" srcId="{2D64F876-EEE9-4661-9EBD-35EC0EAD3D1C}" destId="{6A08F371-DB3E-4C7E-A99D-9B84BC50B296}" srcOrd="1" destOrd="0" presId="urn:microsoft.com/office/officeart/2005/8/layout/hList1"/>
    <dgm:cxn modelId="{B36FC445-8EDF-4522-9CAF-5FAD2F032D00}" type="presParOf" srcId="{2D64F876-EEE9-4661-9EBD-35EC0EAD3D1C}" destId="{EB877884-BA0C-4DCC-8604-24292B3F7F0E}" srcOrd="2" destOrd="0" presId="urn:microsoft.com/office/officeart/2005/8/layout/hList1"/>
    <dgm:cxn modelId="{C5088688-EF9A-48A6-93A2-567CAC8B193C}" type="presParOf" srcId="{EB877884-BA0C-4DCC-8604-24292B3F7F0E}" destId="{E883D91C-379F-4166-9A1C-75514848C6A7}" srcOrd="0" destOrd="0" presId="urn:microsoft.com/office/officeart/2005/8/layout/hList1"/>
    <dgm:cxn modelId="{A2880D8D-8783-479E-A2B5-B2D533260B0A}" type="presParOf" srcId="{EB877884-BA0C-4DCC-8604-24292B3F7F0E}" destId="{C920A05F-EB59-498B-9013-DF13AD4338C9}" srcOrd="1" destOrd="0" presId="urn:microsoft.com/office/officeart/2005/8/layout/hList1"/>
    <dgm:cxn modelId="{4EED12D5-850C-4092-AC4C-FA6891CDF12B}" type="presParOf" srcId="{2D64F876-EEE9-4661-9EBD-35EC0EAD3D1C}" destId="{96B69D12-834D-4ED4-862A-64A4CD5CD1CD}" srcOrd="3" destOrd="0" presId="urn:microsoft.com/office/officeart/2005/8/layout/hList1"/>
    <dgm:cxn modelId="{2C82F8DB-48F1-4FCB-9816-1623F9775DDE}" type="presParOf" srcId="{2D64F876-EEE9-4661-9EBD-35EC0EAD3D1C}" destId="{8E8275F5-0982-48F4-8B03-74AB43DF68C4}" srcOrd="4" destOrd="0" presId="urn:microsoft.com/office/officeart/2005/8/layout/hList1"/>
    <dgm:cxn modelId="{47B86FF6-3551-4498-8C4C-F0B9CAFB14FA}" type="presParOf" srcId="{8E8275F5-0982-48F4-8B03-74AB43DF68C4}" destId="{576FDBDF-2D53-4F05-8EA0-F027C1987169}" srcOrd="0" destOrd="0" presId="urn:microsoft.com/office/officeart/2005/8/layout/hList1"/>
    <dgm:cxn modelId="{09D69AA8-F1A3-4A02-AC4C-2B5794C46EFF}" type="presParOf" srcId="{8E8275F5-0982-48F4-8B03-74AB43DF68C4}" destId="{309F8E55-6DBF-451F-BE27-2E67B6B391E3}" srcOrd="1" destOrd="0" presId="urn:microsoft.com/office/officeart/2005/8/layout/h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692AB7-C44C-4D1C-858B-F728898F356C}" type="doc">
      <dgm:prSet loTypeId="urn:microsoft.com/office/officeart/2005/8/layout/h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012A3EA-39EE-49AC-B943-46D37294BB6E}">
      <dgm:prSet phldrT="[Текст]" custT="1"/>
      <dgm:spPr/>
      <dgm:t>
        <a:bodyPr/>
        <a:lstStyle/>
        <a:p>
          <a:r>
            <a:rPr lang="ru-RU" sz="1800" dirty="0" err="1" smtClean="0"/>
            <a:t>Системно-деятельностный</a:t>
          </a:r>
          <a:r>
            <a:rPr lang="ru-RU" sz="1800" dirty="0" smtClean="0"/>
            <a:t> подход</a:t>
          </a:r>
          <a:endParaRPr lang="ru-RU" sz="1800" dirty="0"/>
        </a:p>
      </dgm:t>
    </dgm:pt>
    <dgm:pt modelId="{1EC27D0A-EBF2-433B-9D0D-1092DEFF3E68}" type="parTrans" cxnId="{E5F6A223-B2FF-4714-A2A3-1BCED6CDC5CD}">
      <dgm:prSet/>
      <dgm:spPr/>
      <dgm:t>
        <a:bodyPr/>
        <a:lstStyle/>
        <a:p>
          <a:endParaRPr lang="ru-RU"/>
        </a:p>
      </dgm:t>
    </dgm:pt>
    <dgm:pt modelId="{3F07DBA0-5396-4850-85C2-BB2BAE9F0A86}" type="sibTrans" cxnId="{E5F6A223-B2FF-4714-A2A3-1BCED6CDC5CD}">
      <dgm:prSet/>
      <dgm:spPr/>
      <dgm:t>
        <a:bodyPr/>
        <a:lstStyle/>
        <a:p>
          <a:endParaRPr lang="ru-RU"/>
        </a:p>
      </dgm:t>
    </dgm:pt>
    <dgm:pt modelId="{5ED463F4-A4A2-4253-AABF-0D9576F43098}">
      <dgm:prSet phldrT="[Текст]" custT="1"/>
      <dgm:spPr/>
      <dgm:t>
        <a:bodyPr/>
        <a:lstStyle/>
        <a:p>
          <a:r>
            <a:rPr lang="ru-RU" sz="1600" dirty="0" smtClean="0"/>
            <a:t>А.Н. Леонтьев</a:t>
          </a:r>
          <a:endParaRPr lang="ru-RU" sz="1600" dirty="0"/>
        </a:p>
      </dgm:t>
    </dgm:pt>
    <dgm:pt modelId="{B5F23078-CFA6-4EAF-AC21-7362200069D6}" type="parTrans" cxnId="{0DC73E83-20AE-4498-80BD-AEB1210BFAB5}">
      <dgm:prSet/>
      <dgm:spPr/>
      <dgm:t>
        <a:bodyPr/>
        <a:lstStyle/>
        <a:p>
          <a:endParaRPr lang="ru-RU"/>
        </a:p>
      </dgm:t>
    </dgm:pt>
    <dgm:pt modelId="{DF86F35E-A6E0-491C-B946-B7C9724E44C0}" type="sibTrans" cxnId="{0DC73E83-20AE-4498-80BD-AEB1210BFAB5}">
      <dgm:prSet/>
      <dgm:spPr/>
      <dgm:t>
        <a:bodyPr/>
        <a:lstStyle/>
        <a:p>
          <a:endParaRPr lang="ru-RU"/>
        </a:p>
      </dgm:t>
    </dgm:pt>
    <dgm:pt modelId="{AC610D32-73AB-480C-9719-65177DF36497}">
      <dgm:prSet phldrT="[Текст]" custT="1"/>
      <dgm:spPr/>
      <dgm:t>
        <a:bodyPr/>
        <a:lstStyle/>
        <a:p>
          <a:r>
            <a:rPr lang="ru-RU" sz="1800" dirty="0" err="1" smtClean="0"/>
            <a:t>Компетентностный</a:t>
          </a:r>
          <a:r>
            <a:rPr lang="ru-RU" sz="1800" dirty="0" smtClean="0"/>
            <a:t> подход</a:t>
          </a:r>
          <a:endParaRPr lang="ru-RU" sz="1800" dirty="0"/>
        </a:p>
      </dgm:t>
    </dgm:pt>
    <dgm:pt modelId="{F304C72A-D133-460A-83D0-BC112BDA4D6B}" type="parTrans" cxnId="{61C365E5-55A4-4CFF-97E5-8B19FC2A1E91}">
      <dgm:prSet/>
      <dgm:spPr/>
      <dgm:t>
        <a:bodyPr/>
        <a:lstStyle/>
        <a:p>
          <a:endParaRPr lang="ru-RU"/>
        </a:p>
      </dgm:t>
    </dgm:pt>
    <dgm:pt modelId="{4FBBEF38-EE2D-4616-9DA2-86E8D2317725}" type="sibTrans" cxnId="{61C365E5-55A4-4CFF-97E5-8B19FC2A1E91}">
      <dgm:prSet/>
      <dgm:spPr/>
      <dgm:t>
        <a:bodyPr/>
        <a:lstStyle/>
        <a:p>
          <a:endParaRPr lang="ru-RU"/>
        </a:p>
      </dgm:t>
    </dgm:pt>
    <dgm:pt modelId="{83F1DB03-0316-465A-9C5A-A9564C263D5C}">
      <dgm:prSet phldrT="[Текст]" custT="1"/>
      <dgm:spPr/>
      <dgm:t>
        <a:bodyPr/>
        <a:lstStyle/>
        <a:p>
          <a:r>
            <a:rPr lang="ru-RU" sz="1600" dirty="0" smtClean="0"/>
            <a:t>И.А. Зимняя</a:t>
          </a:r>
          <a:endParaRPr lang="ru-RU" sz="1600" dirty="0"/>
        </a:p>
      </dgm:t>
    </dgm:pt>
    <dgm:pt modelId="{79A8951A-57CF-4917-A2A7-EF28D8787376}" type="parTrans" cxnId="{57888D51-5D1F-4929-A96E-A4F04EF8F448}">
      <dgm:prSet/>
      <dgm:spPr/>
      <dgm:t>
        <a:bodyPr/>
        <a:lstStyle/>
        <a:p>
          <a:endParaRPr lang="ru-RU"/>
        </a:p>
      </dgm:t>
    </dgm:pt>
    <dgm:pt modelId="{B4860273-6394-42A0-9053-794DC62A51F7}" type="sibTrans" cxnId="{57888D51-5D1F-4929-A96E-A4F04EF8F448}">
      <dgm:prSet/>
      <dgm:spPr/>
      <dgm:t>
        <a:bodyPr/>
        <a:lstStyle/>
        <a:p>
          <a:endParaRPr lang="ru-RU"/>
        </a:p>
      </dgm:t>
    </dgm:pt>
    <dgm:pt modelId="{B1C4C35F-0976-417C-B5A1-77AD54E4BC70}">
      <dgm:prSet phldrT="[Текст]" custT="1"/>
      <dgm:spPr/>
      <dgm:t>
        <a:bodyPr/>
        <a:lstStyle/>
        <a:p>
          <a:r>
            <a:rPr lang="ru-RU" sz="1600" dirty="0" smtClean="0"/>
            <a:t>Ю.Г. </a:t>
          </a:r>
          <a:r>
            <a:rPr lang="ru-RU" sz="1600" dirty="0" err="1" smtClean="0"/>
            <a:t>Татур</a:t>
          </a:r>
          <a:endParaRPr lang="ru-RU" sz="1600" dirty="0"/>
        </a:p>
      </dgm:t>
    </dgm:pt>
    <dgm:pt modelId="{7663B572-9C23-4508-8CFE-067BEE0FB1C9}" type="parTrans" cxnId="{41A4129A-B26F-471A-82C3-6136102A967E}">
      <dgm:prSet/>
      <dgm:spPr/>
      <dgm:t>
        <a:bodyPr/>
        <a:lstStyle/>
        <a:p>
          <a:endParaRPr lang="ru-RU"/>
        </a:p>
      </dgm:t>
    </dgm:pt>
    <dgm:pt modelId="{E0660A18-A068-47A8-B5AD-F731B6B001FA}" type="sibTrans" cxnId="{41A4129A-B26F-471A-82C3-6136102A967E}">
      <dgm:prSet/>
      <dgm:spPr/>
      <dgm:t>
        <a:bodyPr/>
        <a:lstStyle/>
        <a:p>
          <a:endParaRPr lang="ru-RU"/>
        </a:p>
      </dgm:t>
    </dgm:pt>
    <dgm:pt modelId="{A2ECFC11-5F90-4CA8-9E4E-0D4D8BCBA307}">
      <dgm:prSet phldrT="[Текст]" custT="1"/>
      <dgm:spPr/>
      <dgm:t>
        <a:bodyPr/>
        <a:lstStyle/>
        <a:p>
          <a:r>
            <a:rPr lang="ru-RU" sz="1800" dirty="0" smtClean="0"/>
            <a:t>Задачный подход</a:t>
          </a:r>
          <a:endParaRPr lang="ru-RU" sz="1800" dirty="0"/>
        </a:p>
      </dgm:t>
    </dgm:pt>
    <dgm:pt modelId="{04195F8B-9A6C-4BCA-B3ED-4472527A2898}" type="parTrans" cxnId="{64552AD8-8216-4208-B131-0165E637F59A}">
      <dgm:prSet/>
      <dgm:spPr/>
      <dgm:t>
        <a:bodyPr/>
        <a:lstStyle/>
        <a:p>
          <a:endParaRPr lang="ru-RU"/>
        </a:p>
      </dgm:t>
    </dgm:pt>
    <dgm:pt modelId="{7575E0C3-11E4-41F8-8AFA-02F0FC12E00D}" type="sibTrans" cxnId="{64552AD8-8216-4208-B131-0165E637F59A}">
      <dgm:prSet/>
      <dgm:spPr/>
      <dgm:t>
        <a:bodyPr/>
        <a:lstStyle/>
        <a:p>
          <a:endParaRPr lang="ru-RU"/>
        </a:p>
      </dgm:t>
    </dgm:pt>
    <dgm:pt modelId="{A5F76BA6-4811-44DA-8F3C-660704AE9694}">
      <dgm:prSet phldrT="[Текст]" custT="1"/>
      <dgm:spPr/>
      <dgm:t>
        <a:bodyPr/>
        <a:lstStyle/>
        <a:p>
          <a:r>
            <a:rPr lang="ru-RU" sz="1600" dirty="0" smtClean="0"/>
            <a:t>В.А. </a:t>
          </a:r>
          <a:r>
            <a:rPr lang="ru-RU" sz="1600" dirty="0" err="1" smtClean="0"/>
            <a:t>Крутецкий</a:t>
          </a:r>
          <a:endParaRPr lang="ru-RU" sz="1600" dirty="0"/>
        </a:p>
      </dgm:t>
    </dgm:pt>
    <dgm:pt modelId="{7DE2ED57-D4E4-4971-A240-E61C7CE3D230}" type="parTrans" cxnId="{1AC695D6-287D-4EC1-88CC-063A911AB99A}">
      <dgm:prSet/>
      <dgm:spPr/>
      <dgm:t>
        <a:bodyPr/>
        <a:lstStyle/>
        <a:p>
          <a:endParaRPr lang="ru-RU"/>
        </a:p>
      </dgm:t>
    </dgm:pt>
    <dgm:pt modelId="{5BC92D64-D814-47CB-9498-B02AE2B05C24}" type="sibTrans" cxnId="{1AC695D6-287D-4EC1-88CC-063A911AB99A}">
      <dgm:prSet/>
      <dgm:spPr/>
      <dgm:t>
        <a:bodyPr/>
        <a:lstStyle/>
        <a:p>
          <a:endParaRPr lang="ru-RU"/>
        </a:p>
      </dgm:t>
    </dgm:pt>
    <dgm:pt modelId="{4CAE2C0C-4BF8-435A-B310-0FED3476D167}">
      <dgm:prSet phldrT="[Текст]" custT="1"/>
      <dgm:spPr/>
      <dgm:t>
        <a:bodyPr/>
        <a:lstStyle/>
        <a:p>
          <a:r>
            <a:rPr lang="ru-RU" sz="1600" dirty="0" smtClean="0"/>
            <a:t>Р.Г. </a:t>
          </a:r>
          <a:r>
            <a:rPr lang="ru-RU" sz="1600" dirty="0" err="1" smtClean="0"/>
            <a:t>Хазанкин</a:t>
          </a:r>
          <a:endParaRPr lang="ru-RU" sz="1600" dirty="0"/>
        </a:p>
      </dgm:t>
    </dgm:pt>
    <dgm:pt modelId="{CFE938EB-3B76-47AC-A646-931F89A95B05}" type="parTrans" cxnId="{2FA8CE04-0D83-450F-B0E7-6E9167A989EA}">
      <dgm:prSet/>
      <dgm:spPr/>
      <dgm:t>
        <a:bodyPr/>
        <a:lstStyle/>
        <a:p>
          <a:endParaRPr lang="ru-RU"/>
        </a:p>
      </dgm:t>
    </dgm:pt>
    <dgm:pt modelId="{382C2AC9-4A4A-494C-877A-C81ACDDC684E}" type="sibTrans" cxnId="{2FA8CE04-0D83-450F-B0E7-6E9167A989EA}">
      <dgm:prSet/>
      <dgm:spPr/>
      <dgm:t>
        <a:bodyPr/>
        <a:lstStyle/>
        <a:p>
          <a:endParaRPr lang="ru-RU"/>
        </a:p>
      </dgm:t>
    </dgm:pt>
    <dgm:pt modelId="{1552770C-27E2-4D6A-ADAC-8EE0C30EA458}" type="pres">
      <dgm:prSet presAssocID="{81692AB7-C44C-4D1C-858B-F728898F35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0EB1F1-E51C-4EEB-814F-7485DEDBFCD5}" type="pres">
      <dgm:prSet presAssocID="{E012A3EA-39EE-49AC-B943-46D37294BB6E}" presName="composite" presStyleCnt="0"/>
      <dgm:spPr/>
      <dgm:t>
        <a:bodyPr/>
        <a:lstStyle/>
        <a:p>
          <a:endParaRPr lang="ru-RU"/>
        </a:p>
      </dgm:t>
    </dgm:pt>
    <dgm:pt modelId="{9F57129E-764D-46A1-9D03-8044183C6AE0}" type="pres">
      <dgm:prSet presAssocID="{E012A3EA-39EE-49AC-B943-46D37294BB6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0E0C6-7527-41B0-985B-78F101BA61FD}" type="pres">
      <dgm:prSet presAssocID="{E012A3EA-39EE-49AC-B943-46D37294BB6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D4FF0-FFE9-43C5-9072-0D2B9FC15022}" type="pres">
      <dgm:prSet presAssocID="{3F07DBA0-5396-4850-85C2-BB2BAE9F0A86}" presName="space" presStyleCnt="0"/>
      <dgm:spPr/>
      <dgm:t>
        <a:bodyPr/>
        <a:lstStyle/>
        <a:p>
          <a:endParaRPr lang="ru-RU"/>
        </a:p>
      </dgm:t>
    </dgm:pt>
    <dgm:pt modelId="{36BD8481-4777-4109-9C55-63E02C379832}" type="pres">
      <dgm:prSet presAssocID="{AC610D32-73AB-480C-9719-65177DF36497}" presName="composite" presStyleCnt="0"/>
      <dgm:spPr/>
      <dgm:t>
        <a:bodyPr/>
        <a:lstStyle/>
        <a:p>
          <a:endParaRPr lang="ru-RU"/>
        </a:p>
      </dgm:t>
    </dgm:pt>
    <dgm:pt modelId="{AA46F08E-0D54-456F-AE63-EDD2F3DCA5EF}" type="pres">
      <dgm:prSet presAssocID="{AC610D32-73AB-480C-9719-65177DF3649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2A9AF9-6BA5-4C40-9998-4D2897CFBF71}" type="pres">
      <dgm:prSet presAssocID="{AC610D32-73AB-480C-9719-65177DF3649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141FB-FE99-4525-AA4D-C4F4E0EE3236}" type="pres">
      <dgm:prSet presAssocID="{4FBBEF38-EE2D-4616-9DA2-86E8D2317725}" presName="space" presStyleCnt="0"/>
      <dgm:spPr/>
      <dgm:t>
        <a:bodyPr/>
        <a:lstStyle/>
        <a:p>
          <a:endParaRPr lang="ru-RU"/>
        </a:p>
      </dgm:t>
    </dgm:pt>
    <dgm:pt modelId="{AA9F8D38-3B2D-4508-8401-3CF6CD4F9200}" type="pres">
      <dgm:prSet presAssocID="{A2ECFC11-5F90-4CA8-9E4E-0D4D8BCBA307}" presName="composite" presStyleCnt="0"/>
      <dgm:spPr/>
      <dgm:t>
        <a:bodyPr/>
        <a:lstStyle/>
        <a:p>
          <a:endParaRPr lang="ru-RU"/>
        </a:p>
      </dgm:t>
    </dgm:pt>
    <dgm:pt modelId="{3F8F2928-2B7A-4421-8AEF-733092C2D2C8}" type="pres">
      <dgm:prSet presAssocID="{A2ECFC11-5F90-4CA8-9E4E-0D4D8BCBA30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3C6F4-322D-49BC-9950-AFE7BAE1C380}" type="pres">
      <dgm:prSet presAssocID="{A2ECFC11-5F90-4CA8-9E4E-0D4D8BCBA30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03FE07-FD74-4BD6-A0BA-1F249C72D346}" type="presOf" srcId="{A5F76BA6-4811-44DA-8F3C-660704AE9694}" destId="{AB53C6F4-322D-49BC-9950-AFE7BAE1C380}" srcOrd="0" destOrd="0" presId="urn:microsoft.com/office/officeart/2005/8/layout/hList1"/>
    <dgm:cxn modelId="{57888D51-5D1F-4929-A96E-A4F04EF8F448}" srcId="{AC610D32-73AB-480C-9719-65177DF36497}" destId="{83F1DB03-0316-465A-9C5A-A9564C263D5C}" srcOrd="0" destOrd="0" parTransId="{79A8951A-57CF-4917-A2A7-EF28D8787376}" sibTransId="{B4860273-6394-42A0-9053-794DC62A51F7}"/>
    <dgm:cxn modelId="{CBA4FCBE-7F95-4391-9938-83DDE9EA614A}" type="presOf" srcId="{A2ECFC11-5F90-4CA8-9E4E-0D4D8BCBA307}" destId="{3F8F2928-2B7A-4421-8AEF-733092C2D2C8}" srcOrd="0" destOrd="0" presId="urn:microsoft.com/office/officeart/2005/8/layout/hList1"/>
    <dgm:cxn modelId="{8747B0E5-D943-4D37-B679-BF5296BB0CC7}" type="presOf" srcId="{83F1DB03-0316-465A-9C5A-A9564C263D5C}" destId="{862A9AF9-6BA5-4C40-9998-4D2897CFBF71}" srcOrd="0" destOrd="0" presId="urn:microsoft.com/office/officeart/2005/8/layout/hList1"/>
    <dgm:cxn modelId="{2FA8CE04-0D83-450F-B0E7-6E9167A989EA}" srcId="{A2ECFC11-5F90-4CA8-9E4E-0D4D8BCBA307}" destId="{4CAE2C0C-4BF8-435A-B310-0FED3476D167}" srcOrd="1" destOrd="0" parTransId="{CFE938EB-3B76-47AC-A646-931F89A95B05}" sibTransId="{382C2AC9-4A4A-494C-877A-C81ACDDC684E}"/>
    <dgm:cxn modelId="{7477D6C3-E8A1-4153-BB15-B2AAD8216D41}" type="presOf" srcId="{81692AB7-C44C-4D1C-858B-F728898F356C}" destId="{1552770C-27E2-4D6A-ADAC-8EE0C30EA458}" srcOrd="0" destOrd="0" presId="urn:microsoft.com/office/officeart/2005/8/layout/hList1"/>
    <dgm:cxn modelId="{41A4129A-B26F-471A-82C3-6136102A967E}" srcId="{AC610D32-73AB-480C-9719-65177DF36497}" destId="{B1C4C35F-0976-417C-B5A1-77AD54E4BC70}" srcOrd="1" destOrd="0" parTransId="{7663B572-9C23-4508-8CFE-067BEE0FB1C9}" sibTransId="{E0660A18-A068-47A8-B5AD-F731B6B001FA}"/>
    <dgm:cxn modelId="{1AC695D6-287D-4EC1-88CC-063A911AB99A}" srcId="{A2ECFC11-5F90-4CA8-9E4E-0D4D8BCBA307}" destId="{A5F76BA6-4811-44DA-8F3C-660704AE9694}" srcOrd="0" destOrd="0" parTransId="{7DE2ED57-D4E4-4971-A240-E61C7CE3D230}" sibTransId="{5BC92D64-D814-47CB-9498-B02AE2B05C24}"/>
    <dgm:cxn modelId="{61C365E5-55A4-4CFF-97E5-8B19FC2A1E91}" srcId="{81692AB7-C44C-4D1C-858B-F728898F356C}" destId="{AC610D32-73AB-480C-9719-65177DF36497}" srcOrd="1" destOrd="0" parTransId="{F304C72A-D133-460A-83D0-BC112BDA4D6B}" sibTransId="{4FBBEF38-EE2D-4616-9DA2-86E8D2317725}"/>
    <dgm:cxn modelId="{E5F6A223-B2FF-4714-A2A3-1BCED6CDC5CD}" srcId="{81692AB7-C44C-4D1C-858B-F728898F356C}" destId="{E012A3EA-39EE-49AC-B943-46D37294BB6E}" srcOrd="0" destOrd="0" parTransId="{1EC27D0A-EBF2-433B-9D0D-1092DEFF3E68}" sibTransId="{3F07DBA0-5396-4850-85C2-BB2BAE9F0A86}"/>
    <dgm:cxn modelId="{0DC73E83-20AE-4498-80BD-AEB1210BFAB5}" srcId="{E012A3EA-39EE-49AC-B943-46D37294BB6E}" destId="{5ED463F4-A4A2-4253-AABF-0D9576F43098}" srcOrd="0" destOrd="0" parTransId="{B5F23078-CFA6-4EAF-AC21-7362200069D6}" sibTransId="{DF86F35E-A6E0-491C-B946-B7C9724E44C0}"/>
    <dgm:cxn modelId="{68A93AF0-FF71-4D60-8B6D-54B2695DE76F}" type="presOf" srcId="{AC610D32-73AB-480C-9719-65177DF36497}" destId="{AA46F08E-0D54-456F-AE63-EDD2F3DCA5EF}" srcOrd="0" destOrd="0" presId="urn:microsoft.com/office/officeart/2005/8/layout/hList1"/>
    <dgm:cxn modelId="{64552AD8-8216-4208-B131-0165E637F59A}" srcId="{81692AB7-C44C-4D1C-858B-F728898F356C}" destId="{A2ECFC11-5F90-4CA8-9E4E-0D4D8BCBA307}" srcOrd="2" destOrd="0" parTransId="{04195F8B-9A6C-4BCA-B3ED-4472527A2898}" sibTransId="{7575E0C3-11E4-41F8-8AFA-02F0FC12E00D}"/>
    <dgm:cxn modelId="{6AA872A2-D9AB-4AF0-84F5-A7DD91FA03E7}" type="presOf" srcId="{B1C4C35F-0976-417C-B5A1-77AD54E4BC70}" destId="{862A9AF9-6BA5-4C40-9998-4D2897CFBF71}" srcOrd="0" destOrd="1" presId="urn:microsoft.com/office/officeart/2005/8/layout/hList1"/>
    <dgm:cxn modelId="{DFE75D1F-7A8A-495F-AA8F-A91DC28858F5}" type="presOf" srcId="{E012A3EA-39EE-49AC-B943-46D37294BB6E}" destId="{9F57129E-764D-46A1-9D03-8044183C6AE0}" srcOrd="0" destOrd="0" presId="urn:microsoft.com/office/officeart/2005/8/layout/hList1"/>
    <dgm:cxn modelId="{BA3B8A49-374C-4C8B-83B9-631F1F0E2F48}" type="presOf" srcId="{5ED463F4-A4A2-4253-AABF-0D9576F43098}" destId="{5340E0C6-7527-41B0-985B-78F101BA61FD}" srcOrd="0" destOrd="0" presId="urn:microsoft.com/office/officeart/2005/8/layout/hList1"/>
    <dgm:cxn modelId="{0CA28FAE-2631-4671-981E-78BA0F650757}" type="presOf" srcId="{4CAE2C0C-4BF8-435A-B310-0FED3476D167}" destId="{AB53C6F4-322D-49BC-9950-AFE7BAE1C380}" srcOrd="0" destOrd="1" presId="urn:microsoft.com/office/officeart/2005/8/layout/hList1"/>
    <dgm:cxn modelId="{7AFE759C-A2E4-471A-BDD6-38618982FFAF}" type="presParOf" srcId="{1552770C-27E2-4D6A-ADAC-8EE0C30EA458}" destId="{680EB1F1-E51C-4EEB-814F-7485DEDBFCD5}" srcOrd="0" destOrd="0" presId="urn:microsoft.com/office/officeart/2005/8/layout/hList1"/>
    <dgm:cxn modelId="{0F35A9E9-4F30-48CE-ACBD-DB02B4ADBC64}" type="presParOf" srcId="{680EB1F1-E51C-4EEB-814F-7485DEDBFCD5}" destId="{9F57129E-764D-46A1-9D03-8044183C6AE0}" srcOrd="0" destOrd="0" presId="urn:microsoft.com/office/officeart/2005/8/layout/hList1"/>
    <dgm:cxn modelId="{E89A3D19-8407-492C-B643-CDE9595D8CAB}" type="presParOf" srcId="{680EB1F1-E51C-4EEB-814F-7485DEDBFCD5}" destId="{5340E0C6-7527-41B0-985B-78F101BA61FD}" srcOrd="1" destOrd="0" presId="urn:microsoft.com/office/officeart/2005/8/layout/hList1"/>
    <dgm:cxn modelId="{74F624F5-641A-4B7C-84DA-326F71C0789D}" type="presParOf" srcId="{1552770C-27E2-4D6A-ADAC-8EE0C30EA458}" destId="{F6DD4FF0-FFE9-43C5-9072-0D2B9FC15022}" srcOrd="1" destOrd="0" presId="urn:microsoft.com/office/officeart/2005/8/layout/hList1"/>
    <dgm:cxn modelId="{36B4C8E4-6487-4346-93CB-2E4AA59BA8DE}" type="presParOf" srcId="{1552770C-27E2-4D6A-ADAC-8EE0C30EA458}" destId="{36BD8481-4777-4109-9C55-63E02C379832}" srcOrd="2" destOrd="0" presId="urn:microsoft.com/office/officeart/2005/8/layout/hList1"/>
    <dgm:cxn modelId="{41F0A665-0C77-424B-8A18-E61B380004BA}" type="presParOf" srcId="{36BD8481-4777-4109-9C55-63E02C379832}" destId="{AA46F08E-0D54-456F-AE63-EDD2F3DCA5EF}" srcOrd="0" destOrd="0" presId="urn:microsoft.com/office/officeart/2005/8/layout/hList1"/>
    <dgm:cxn modelId="{4A32EB74-E257-4020-AAB1-5A43E694B840}" type="presParOf" srcId="{36BD8481-4777-4109-9C55-63E02C379832}" destId="{862A9AF9-6BA5-4C40-9998-4D2897CFBF71}" srcOrd="1" destOrd="0" presId="urn:microsoft.com/office/officeart/2005/8/layout/hList1"/>
    <dgm:cxn modelId="{2BE22718-A27F-4687-A35E-D45274727F56}" type="presParOf" srcId="{1552770C-27E2-4D6A-ADAC-8EE0C30EA458}" destId="{3F9141FB-FE99-4525-AA4D-C4F4E0EE3236}" srcOrd="3" destOrd="0" presId="urn:microsoft.com/office/officeart/2005/8/layout/hList1"/>
    <dgm:cxn modelId="{FFAEAEAF-0B3B-4497-A247-67FB4F663682}" type="presParOf" srcId="{1552770C-27E2-4D6A-ADAC-8EE0C30EA458}" destId="{AA9F8D38-3B2D-4508-8401-3CF6CD4F9200}" srcOrd="4" destOrd="0" presId="urn:microsoft.com/office/officeart/2005/8/layout/hList1"/>
    <dgm:cxn modelId="{0507E1A7-4DD3-41E8-9B8A-ACF1E0AEBB42}" type="presParOf" srcId="{AA9F8D38-3B2D-4508-8401-3CF6CD4F9200}" destId="{3F8F2928-2B7A-4421-8AEF-733092C2D2C8}" srcOrd="0" destOrd="0" presId="urn:microsoft.com/office/officeart/2005/8/layout/hList1"/>
    <dgm:cxn modelId="{60E86C7D-62CA-4690-ADEE-1DCA353BA69C}" type="presParOf" srcId="{AA9F8D38-3B2D-4508-8401-3CF6CD4F9200}" destId="{AB53C6F4-322D-49BC-9950-AFE7BAE1C380}" srcOrd="1" destOrd="0" presId="urn:microsoft.com/office/officeart/2005/8/layout/h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9F2C7E-7BA6-457B-8824-6469140D7E75}" type="doc">
      <dgm:prSet loTypeId="urn:microsoft.com/office/officeart/2005/8/layout/h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A2C5021-3122-4DCF-BAAF-14B258B73DE8}">
      <dgm:prSet phldrT="[Текст]" custT="1"/>
      <dgm:spPr/>
      <dgm:t>
        <a:bodyPr/>
        <a:lstStyle/>
        <a:p>
          <a:r>
            <a:rPr lang="ru-RU" sz="1600" dirty="0" smtClean="0"/>
            <a:t>Аналитические</a:t>
          </a:r>
          <a:endParaRPr lang="ru-RU" sz="1600" dirty="0"/>
        </a:p>
      </dgm:t>
    </dgm:pt>
    <dgm:pt modelId="{BED6E197-EAC0-42DD-9C09-C014CBB89085}" type="parTrans" cxnId="{FC453D8F-7F9F-4F93-8E00-BF9E50F12FA0}">
      <dgm:prSet/>
      <dgm:spPr/>
      <dgm:t>
        <a:bodyPr/>
        <a:lstStyle/>
        <a:p>
          <a:endParaRPr lang="ru-RU"/>
        </a:p>
      </dgm:t>
    </dgm:pt>
    <dgm:pt modelId="{6824EFB2-0724-442A-A118-1EC66CF412BC}" type="sibTrans" cxnId="{FC453D8F-7F9F-4F93-8E00-BF9E50F12FA0}">
      <dgm:prSet/>
      <dgm:spPr/>
      <dgm:t>
        <a:bodyPr/>
        <a:lstStyle/>
        <a:p>
          <a:endParaRPr lang="ru-RU"/>
        </a:p>
      </dgm:t>
    </dgm:pt>
    <dgm:pt modelId="{31D31275-AB86-4A4A-A208-E11A5A1B61E9}">
      <dgm:prSet phldrT="[Текст]" custT="1"/>
      <dgm:spPr/>
      <dgm:t>
        <a:bodyPr/>
        <a:lstStyle/>
        <a:p>
          <a:r>
            <a:rPr lang="ru-RU" sz="1400" dirty="0" smtClean="0"/>
            <a:t>На обнаружение противоречия и формулировку проблемы</a:t>
          </a:r>
          <a:endParaRPr lang="ru-RU" sz="1400" dirty="0"/>
        </a:p>
      </dgm:t>
    </dgm:pt>
    <dgm:pt modelId="{B0F056A4-BBFC-4DFB-9AA0-E49858C25209}" type="parTrans" cxnId="{75E540C4-EC4A-451E-A9EF-9A225AD4001A}">
      <dgm:prSet/>
      <dgm:spPr/>
      <dgm:t>
        <a:bodyPr/>
        <a:lstStyle/>
        <a:p>
          <a:endParaRPr lang="ru-RU"/>
        </a:p>
      </dgm:t>
    </dgm:pt>
    <dgm:pt modelId="{540D1391-D1C1-4244-81F5-A2126770C740}" type="sibTrans" cxnId="{75E540C4-EC4A-451E-A9EF-9A225AD4001A}">
      <dgm:prSet/>
      <dgm:spPr/>
      <dgm:t>
        <a:bodyPr/>
        <a:lstStyle/>
        <a:p>
          <a:endParaRPr lang="ru-RU"/>
        </a:p>
      </dgm:t>
    </dgm:pt>
    <dgm:pt modelId="{50B5D623-B6E1-44E4-9770-DAE8C899DC43}">
      <dgm:prSet phldrT="[Текст]" custT="1"/>
      <dgm:spPr/>
      <dgm:t>
        <a:bodyPr/>
        <a:lstStyle/>
        <a:p>
          <a:r>
            <a:rPr lang="ru-RU" sz="1400" dirty="0" smtClean="0"/>
            <a:t>На определение корректности представленной информации</a:t>
          </a:r>
          <a:endParaRPr lang="ru-RU" sz="1400" dirty="0"/>
        </a:p>
      </dgm:t>
    </dgm:pt>
    <dgm:pt modelId="{7CC64221-FE1E-4DAA-958C-980D1E1FC6D5}" type="parTrans" cxnId="{DEE0A973-7FE8-4478-BE89-CE9E957BDBF3}">
      <dgm:prSet/>
      <dgm:spPr/>
      <dgm:t>
        <a:bodyPr/>
        <a:lstStyle/>
        <a:p>
          <a:endParaRPr lang="ru-RU"/>
        </a:p>
      </dgm:t>
    </dgm:pt>
    <dgm:pt modelId="{70C9D230-A522-40EA-9665-F1371DB77AFA}" type="sibTrans" cxnId="{DEE0A973-7FE8-4478-BE89-CE9E957BDBF3}">
      <dgm:prSet/>
      <dgm:spPr/>
      <dgm:t>
        <a:bodyPr/>
        <a:lstStyle/>
        <a:p>
          <a:endParaRPr lang="ru-RU"/>
        </a:p>
      </dgm:t>
    </dgm:pt>
    <dgm:pt modelId="{D818FF64-9E2F-434A-A9B6-3EB7DD388A29}">
      <dgm:prSet phldrT="[Текст]" custT="1"/>
      <dgm:spPr/>
      <dgm:t>
        <a:bodyPr/>
        <a:lstStyle/>
        <a:p>
          <a:r>
            <a:rPr lang="ru-RU" sz="1600" dirty="0" smtClean="0"/>
            <a:t>Творческие</a:t>
          </a:r>
          <a:r>
            <a:rPr lang="ru-RU" sz="1300" dirty="0" smtClean="0"/>
            <a:t> </a:t>
          </a:r>
          <a:endParaRPr lang="ru-RU" sz="1300" dirty="0"/>
        </a:p>
      </dgm:t>
    </dgm:pt>
    <dgm:pt modelId="{A33F4BFC-D030-4A83-8846-0C19E004A281}" type="parTrans" cxnId="{C2A1B105-EDD9-4CB3-BD07-74F86E62D51E}">
      <dgm:prSet/>
      <dgm:spPr/>
      <dgm:t>
        <a:bodyPr/>
        <a:lstStyle/>
        <a:p>
          <a:endParaRPr lang="ru-RU"/>
        </a:p>
      </dgm:t>
    </dgm:pt>
    <dgm:pt modelId="{F60F7A43-4E96-45D8-8651-5C3A056DCE36}" type="sibTrans" cxnId="{C2A1B105-EDD9-4CB3-BD07-74F86E62D51E}">
      <dgm:prSet/>
      <dgm:spPr/>
      <dgm:t>
        <a:bodyPr/>
        <a:lstStyle/>
        <a:p>
          <a:endParaRPr lang="ru-RU"/>
        </a:p>
      </dgm:t>
    </dgm:pt>
    <dgm:pt modelId="{AA07B911-30CB-4FD7-8DE0-08A3F3E71829}">
      <dgm:prSet phldrT="[Текст]" custT="1"/>
      <dgm:spPr/>
      <dgm:t>
        <a:bodyPr/>
        <a:lstStyle/>
        <a:p>
          <a:r>
            <a:rPr lang="ru-RU" sz="1400" dirty="0" smtClean="0"/>
            <a:t>На разрешение противоречия</a:t>
          </a:r>
          <a:endParaRPr lang="ru-RU" sz="1400" dirty="0"/>
        </a:p>
      </dgm:t>
    </dgm:pt>
    <dgm:pt modelId="{9266F751-8C84-4610-A1A2-675B26D32D81}" type="parTrans" cxnId="{C2F6D945-C284-4A7B-A3C0-F323A6137AFF}">
      <dgm:prSet/>
      <dgm:spPr/>
      <dgm:t>
        <a:bodyPr/>
        <a:lstStyle/>
        <a:p>
          <a:endParaRPr lang="ru-RU"/>
        </a:p>
      </dgm:t>
    </dgm:pt>
    <dgm:pt modelId="{CD54519C-CE26-4398-B129-82D137CA38AA}" type="sibTrans" cxnId="{C2F6D945-C284-4A7B-A3C0-F323A6137AFF}">
      <dgm:prSet/>
      <dgm:spPr/>
      <dgm:t>
        <a:bodyPr/>
        <a:lstStyle/>
        <a:p>
          <a:endParaRPr lang="ru-RU"/>
        </a:p>
      </dgm:t>
    </dgm:pt>
    <dgm:pt modelId="{DB40679B-5A2D-4D27-A59E-C1D5C59281ED}">
      <dgm:prSet phldrT="[Текст]" custT="1"/>
      <dgm:spPr/>
      <dgm:t>
        <a:bodyPr/>
        <a:lstStyle/>
        <a:p>
          <a:r>
            <a:rPr lang="ru-RU" sz="1400" dirty="0" smtClean="0"/>
            <a:t>На переопределение условия</a:t>
          </a:r>
          <a:endParaRPr lang="ru-RU" sz="1400" dirty="0"/>
        </a:p>
      </dgm:t>
    </dgm:pt>
    <dgm:pt modelId="{F370E31C-B061-416E-A514-82E7F4C15D8D}" type="parTrans" cxnId="{EFE95DFE-4818-4010-8EAD-6A56FEB5C65E}">
      <dgm:prSet/>
      <dgm:spPr/>
      <dgm:t>
        <a:bodyPr/>
        <a:lstStyle/>
        <a:p>
          <a:endParaRPr lang="ru-RU"/>
        </a:p>
      </dgm:t>
    </dgm:pt>
    <dgm:pt modelId="{EA52B109-3D54-4AAF-8969-E7A6318EC7AD}" type="sibTrans" cxnId="{EFE95DFE-4818-4010-8EAD-6A56FEB5C65E}">
      <dgm:prSet/>
      <dgm:spPr/>
      <dgm:t>
        <a:bodyPr/>
        <a:lstStyle/>
        <a:p>
          <a:endParaRPr lang="ru-RU"/>
        </a:p>
      </dgm:t>
    </dgm:pt>
    <dgm:pt modelId="{D090D731-EF46-4023-8532-9649A754A9DC}">
      <dgm:prSet phldrT="[Текст]" custT="1"/>
      <dgm:spPr/>
      <dgm:t>
        <a:bodyPr/>
        <a:lstStyle/>
        <a:p>
          <a:r>
            <a:rPr lang="ru-RU" sz="1600" dirty="0" smtClean="0"/>
            <a:t>Логические</a:t>
          </a:r>
          <a:endParaRPr lang="ru-RU" sz="1600" dirty="0"/>
        </a:p>
      </dgm:t>
    </dgm:pt>
    <dgm:pt modelId="{5C767505-330B-4433-B14E-0446D1E387F3}" type="parTrans" cxnId="{BECA614C-D834-4A59-B1F3-278F61C02A6D}">
      <dgm:prSet/>
      <dgm:spPr/>
      <dgm:t>
        <a:bodyPr/>
        <a:lstStyle/>
        <a:p>
          <a:endParaRPr lang="ru-RU"/>
        </a:p>
      </dgm:t>
    </dgm:pt>
    <dgm:pt modelId="{D2559E51-C96C-4E27-BC17-BDE25E741DDD}" type="sibTrans" cxnId="{BECA614C-D834-4A59-B1F3-278F61C02A6D}">
      <dgm:prSet/>
      <dgm:spPr/>
      <dgm:t>
        <a:bodyPr/>
        <a:lstStyle/>
        <a:p>
          <a:endParaRPr lang="ru-RU"/>
        </a:p>
      </dgm:t>
    </dgm:pt>
    <dgm:pt modelId="{B825328D-B22D-4DE9-AE62-EE81DE060F45}">
      <dgm:prSet phldrT="[Текст]" custT="1"/>
      <dgm:spPr/>
      <dgm:t>
        <a:bodyPr/>
        <a:lstStyle/>
        <a:p>
          <a:r>
            <a:rPr lang="ru-RU" sz="1400" dirty="0" smtClean="0"/>
            <a:t>На оптимизацию,</a:t>
          </a:r>
          <a:br>
            <a:rPr lang="ru-RU" sz="1400" dirty="0" smtClean="0"/>
          </a:br>
          <a:r>
            <a:rPr lang="ru-RU" sz="1400" dirty="0" smtClean="0"/>
            <a:t> управление, </a:t>
          </a:r>
          <a:br>
            <a:rPr lang="ru-RU" sz="1400" dirty="0" smtClean="0"/>
          </a:br>
          <a:r>
            <a:rPr lang="ru-RU" sz="1400" dirty="0" smtClean="0"/>
            <a:t>прогнозирование</a:t>
          </a:r>
          <a:endParaRPr lang="ru-RU" sz="1400" dirty="0"/>
        </a:p>
      </dgm:t>
    </dgm:pt>
    <dgm:pt modelId="{8F100D77-F709-49FD-B982-BAAFD6121D4F}" type="parTrans" cxnId="{200A040E-9873-427E-9F71-BA058BC15F75}">
      <dgm:prSet/>
      <dgm:spPr/>
      <dgm:t>
        <a:bodyPr/>
        <a:lstStyle/>
        <a:p>
          <a:endParaRPr lang="ru-RU"/>
        </a:p>
      </dgm:t>
    </dgm:pt>
    <dgm:pt modelId="{CFD863E9-6E99-4396-843F-F2BD4A3D25A1}" type="sibTrans" cxnId="{200A040E-9873-427E-9F71-BA058BC15F75}">
      <dgm:prSet/>
      <dgm:spPr/>
      <dgm:t>
        <a:bodyPr/>
        <a:lstStyle/>
        <a:p>
          <a:endParaRPr lang="ru-RU"/>
        </a:p>
      </dgm:t>
    </dgm:pt>
    <dgm:pt modelId="{985FB52C-01AC-423B-AE7C-77E306151654}">
      <dgm:prSet phldrT="[Текст]" custT="1"/>
      <dgm:spPr/>
      <dgm:t>
        <a:bodyPr/>
        <a:lstStyle/>
        <a:p>
          <a:r>
            <a:rPr lang="ru-RU" sz="1400" dirty="0" smtClean="0"/>
            <a:t>На доказательство</a:t>
          </a:r>
          <a:endParaRPr lang="ru-RU" sz="1400" dirty="0"/>
        </a:p>
      </dgm:t>
    </dgm:pt>
    <dgm:pt modelId="{2B4C0102-6A27-47B5-953F-4446FDEB0CC5}" type="parTrans" cxnId="{09E437E6-9832-4143-93C7-DC81385DFB7A}">
      <dgm:prSet/>
      <dgm:spPr/>
      <dgm:t>
        <a:bodyPr/>
        <a:lstStyle/>
        <a:p>
          <a:endParaRPr lang="ru-RU"/>
        </a:p>
      </dgm:t>
    </dgm:pt>
    <dgm:pt modelId="{E2EA9EE5-49B2-49C9-A948-DC80EFA100A0}" type="sibTrans" cxnId="{09E437E6-9832-4143-93C7-DC81385DFB7A}">
      <dgm:prSet/>
      <dgm:spPr/>
      <dgm:t>
        <a:bodyPr/>
        <a:lstStyle/>
        <a:p>
          <a:endParaRPr lang="ru-RU"/>
        </a:p>
      </dgm:t>
    </dgm:pt>
    <dgm:pt modelId="{5B2656B3-6746-4986-AF31-1CAF47F5F997}">
      <dgm:prSet phldrT="[Текст]"/>
      <dgm:spPr/>
      <dgm:t>
        <a:bodyPr/>
        <a:lstStyle/>
        <a:p>
          <a:endParaRPr lang="ru-RU" sz="1100" dirty="0"/>
        </a:p>
      </dgm:t>
    </dgm:pt>
    <dgm:pt modelId="{948E7DAD-462B-41AB-847F-6669D4213A47}" type="parTrans" cxnId="{6EB29C7C-2364-4B72-9E00-E7DD640FDC4D}">
      <dgm:prSet/>
      <dgm:spPr/>
      <dgm:t>
        <a:bodyPr/>
        <a:lstStyle/>
        <a:p>
          <a:endParaRPr lang="ru-RU"/>
        </a:p>
      </dgm:t>
    </dgm:pt>
    <dgm:pt modelId="{9EF41CFB-30CF-4F05-A932-BDABCFD4C627}" type="sibTrans" cxnId="{6EB29C7C-2364-4B72-9E00-E7DD640FDC4D}">
      <dgm:prSet/>
      <dgm:spPr/>
      <dgm:t>
        <a:bodyPr/>
        <a:lstStyle/>
        <a:p>
          <a:endParaRPr lang="ru-RU"/>
        </a:p>
      </dgm:t>
    </dgm:pt>
    <dgm:pt modelId="{340A3172-D418-4FD9-8BDB-20D9F1116EE2}">
      <dgm:prSet phldrT="[Текст]" custT="1"/>
      <dgm:spPr/>
      <dgm:t>
        <a:bodyPr/>
        <a:lstStyle/>
        <a:p>
          <a:r>
            <a:rPr lang="ru-RU" sz="1400" dirty="0" smtClean="0"/>
            <a:t>На изобретение нескольких способов решения</a:t>
          </a:r>
          <a:endParaRPr lang="ru-RU" sz="1400" dirty="0"/>
        </a:p>
      </dgm:t>
    </dgm:pt>
    <dgm:pt modelId="{AD800D96-64FF-4786-A6C4-B41FD85480DC}" type="parTrans" cxnId="{C6596DCA-11A7-4FEA-AABF-ED667678FF8C}">
      <dgm:prSet/>
      <dgm:spPr/>
      <dgm:t>
        <a:bodyPr/>
        <a:lstStyle/>
        <a:p>
          <a:endParaRPr lang="ru-RU"/>
        </a:p>
      </dgm:t>
    </dgm:pt>
    <dgm:pt modelId="{8CE4D046-D9E7-4E78-B014-1416E2EE9E8C}" type="sibTrans" cxnId="{C6596DCA-11A7-4FEA-AABF-ED667678FF8C}">
      <dgm:prSet/>
      <dgm:spPr/>
      <dgm:t>
        <a:bodyPr/>
        <a:lstStyle/>
        <a:p>
          <a:endParaRPr lang="ru-RU"/>
        </a:p>
      </dgm:t>
    </dgm:pt>
    <dgm:pt modelId="{6D8E258C-2AEC-4332-8323-405B328FF320}">
      <dgm:prSet phldrT="[Текст]" custT="1"/>
      <dgm:spPr/>
      <dgm:t>
        <a:bodyPr/>
        <a:lstStyle/>
        <a:p>
          <a:r>
            <a:rPr lang="ru-RU" sz="1400" dirty="0" smtClean="0"/>
            <a:t>На конструирование</a:t>
          </a:r>
          <a:endParaRPr lang="ru-RU" sz="1400" dirty="0"/>
        </a:p>
      </dgm:t>
    </dgm:pt>
    <dgm:pt modelId="{EAD85275-1087-4402-8B8E-E88392B3A67D}" type="parTrans" cxnId="{1DD935FB-D98E-4F48-8FCD-E523FFDCABAF}">
      <dgm:prSet/>
      <dgm:spPr/>
      <dgm:t>
        <a:bodyPr/>
        <a:lstStyle/>
        <a:p>
          <a:endParaRPr lang="ru-RU"/>
        </a:p>
      </dgm:t>
    </dgm:pt>
    <dgm:pt modelId="{1239A07E-FC01-47EF-9D80-D5AC7FBD4AC2}" type="sibTrans" cxnId="{1DD935FB-D98E-4F48-8FCD-E523FFDCABAF}">
      <dgm:prSet/>
      <dgm:spPr/>
      <dgm:t>
        <a:bodyPr/>
        <a:lstStyle/>
        <a:p>
          <a:endParaRPr lang="ru-RU"/>
        </a:p>
      </dgm:t>
    </dgm:pt>
    <dgm:pt modelId="{F21D5D06-4E5B-45E7-A9E8-F4E8CD807FA2}">
      <dgm:prSet phldrT="[Текст]" custT="1"/>
      <dgm:spPr/>
      <dgm:t>
        <a:bodyPr/>
        <a:lstStyle/>
        <a:p>
          <a:r>
            <a:rPr lang="ru-RU" sz="1400" dirty="0" smtClean="0"/>
            <a:t>На нахождение закономерностей</a:t>
          </a:r>
          <a:endParaRPr lang="ru-RU" sz="1400" dirty="0"/>
        </a:p>
      </dgm:t>
    </dgm:pt>
    <dgm:pt modelId="{FA9AA53E-BA31-464C-B03B-D19747AD2CD5}" type="parTrans" cxnId="{AD0A501A-08ED-4253-A372-64FEF4D799AC}">
      <dgm:prSet/>
      <dgm:spPr/>
      <dgm:t>
        <a:bodyPr/>
        <a:lstStyle/>
        <a:p>
          <a:endParaRPr lang="ru-RU"/>
        </a:p>
      </dgm:t>
    </dgm:pt>
    <dgm:pt modelId="{729C1F39-D559-44DD-BA65-81F6646F419A}" type="sibTrans" cxnId="{AD0A501A-08ED-4253-A372-64FEF4D799AC}">
      <dgm:prSet/>
      <dgm:spPr/>
      <dgm:t>
        <a:bodyPr/>
        <a:lstStyle/>
        <a:p>
          <a:endParaRPr lang="ru-RU"/>
        </a:p>
      </dgm:t>
    </dgm:pt>
    <dgm:pt modelId="{64866636-1EB2-4F03-9945-D04ACCF1B592}">
      <dgm:prSet phldrT="[Текст]"/>
      <dgm:spPr/>
      <dgm:t>
        <a:bodyPr/>
        <a:lstStyle/>
        <a:p>
          <a:endParaRPr lang="ru-RU" sz="1500" dirty="0"/>
        </a:p>
      </dgm:t>
    </dgm:pt>
    <dgm:pt modelId="{4B1B03CA-97E3-40A9-89AF-ED9E970EBEE4}" type="parTrans" cxnId="{680AA867-F19B-4AC6-A064-F633D09664E1}">
      <dgm:prSet/>
      <dgm:spPr/>
      <dgm:t>
        <a:bodyPr/>
        <a:lstStyle/>
        <a:p>
          <a:endParaRPr lang="ru-RU"/>
        </a:p>
      </dgm:t>
    </dgm:pt>
    <dgm:pt modelId="{3663D479-354A-43E4-BA41-574DF27B9101}" type="sibTrans" cxnId="{680AA867-F19B-4AC6-A064-F633D09664E1}">
      <dgm:prSet/>
      <dgm:spPr/>
      <dgm:t>
        <a:bodyPr/>
        <a:lstStyle/>
        <a:p>
          <a:endParaRPr lang="ru-RU"/>
        </a:p>
      </dgm:t>
    </dgm:pt>
    <dgm:pt modelId="{B139DF8A-1F65-4253-BFEC-FC98548F6B76}">
      <dgm:prSet phldrT="[Текст]" custT="1"/>
      <dgm:spPr/>
      <dgm:t>
        <a:bodyPr/>
        <a:lstStyle/>
        <a:p>
          <a:r>
            <a:rPr lang="ru-RU" sz="1400" dirty="0" smtClean="0"/>
            <a:t>На перестройку действия</a:t>
          </a:r>
          <a:endParaRPr lang="ru-RU" sz="1400" dirty="0"/>
        </a:p>
      </dgm:t>
    </dgm:pt>
    <dgm:pt modelId="{53292114-CD7D-4B6B-85FE-4191C08CCC34}" type="parTrans" cxnId="{5C7A5F08-C5A2-4CC5-8F8F-B23B48AFF92F}">
      <dgm:prSet/>
      <dgm:spPr/>
      <dgm:t>
        <a:bodyPr/>
        <a:lstStyle/>
        <a:p>
          <a:endParaRPr lang="ru-RU"/>
        </a:p>
      </dgm:t>
    </dgm:pt>
    <dgm:pt modelId="{2C7D3F71-A84F-4E95-A8D0-578883326038}" type="sibTrans" cxnId="{5C7A5F08-C5A2-4CC5-8F8F-B23B48AFF92F}">
      <dgm:prSet/>
      <dgm:spPr/>
      <dgm:t>
        <a:bodyPr/>
        <a:lstStyle/>
        <a:p>
          <a:endParaRPr lang="ru-RU"/>
        </a:p>
      </dgm:t>
    </dgm:pt>
    <dgm:pt modelId="{A8A0B41E-C4CD-4FBC-811C-0F0DEFCF55B1}">
      <dgm:prSet phldrT="[Текст]"/>
      <dgm:spPr/>
      <dgm:t>
        <a:bodyPr/>
        <a:lstStyle/>
        <a:p>
          <a:endParaRPr lang="ru-RU" sz="1500" dirty="0"/>
        </a:p>
      </dgm:t>
    </dgm:pt>
    <dgm:pt modelId="{AB799C3A-4AF8-4547-BE4A-8CF39E38CB51}" type="parTrans" cxnId="{E2C23007-5F3C-4FD1-8EEE-2F4E48A79896}">
      <dgm:prSet/>
      <dgm:spPr/>
      <dgm:t>
        <a:bodyPr/>
        <a:lstStyle/>
        <a:p>
          <a:endParaRPr lang="ru-RU"/>
        </a:p>
      </dgm:t>
    </dgm:pt>
    <dgm:pt modelId="{BCE732BF-2902-449E-83A1-B27C21DD8522}" type="sibTrans" cxnId="{E2C23007-5F3C-4FD1-8EEE-2F4E48A79896}">
      <dgm:prSet/>
      <dgm:spPr/>
      <dgm:t>
        <a:bodyPr/>
        <a:lstStyle/>
        <a:p>
          <a:endParaRPr lang="ru-RU"/>
        </a:p>
      </dgm:t>
    </dgm:pt>
    <dgm:pt modelId="{6B88BB95-AA3D-43DB-8C4F-3B095FACAC31}">
      <dgm:prSet phldrT="[Текст]" custT="1"/>
      <dgm:spPr/>
      <dgm:t>
        <a:bodyPr/>
        <a:lstStyle/>
        <a:p>
          <a:r>
            <a:rPr lang="ru-RU" sz="1400" dirty="0" smtClean="0"/>
            <a:t>На сравнение</a:t>
          </a:r>
          <a:endParaRPr lang="ru-RU" sz="1400" dirty="0"/>
        </a:p>
      </dgm:t>
    </dgm:pt>
    <dgm:pt modelId="{5288D962-F45E-4AAD-9D40-613B2BA06AE6}" type="parTrans" cxnId="{2C734CA0-2D78-49AB-AC01-CA8BA8F8462B}">
      <dgm:prSet/>
      <dgm:spPr/>
      <dgm:t>
        <a:bodyPr/>
        <a:lstStyle/>
        <a:p>
          <a:endParaRPr lang="ru-RU"/>
        </a:p>
      </dgm:t>
    </dgm:pt>
    <dgm:pt modelId="{C41EE021-D7C0-4992-A184-DDB02F81F6E2}" type="sibTrans" cxnId="{2C734CA0-2D78-49AB-AC01-CA8BA8F8462B}">
      <dgm:prSet/>
      <dgm:spPr/>
      <dgm:t>
        <a:bodyPr/>
        <a:lstStyle/>
        <a:p>
          <a:endParaRPr lang="ru-RU"/>
        </a:p>
      </dgm:t>
    </dgm:pt>
    <dgm:pt modelId="{C8E61338-D8C0-431F-B0BD-A6649CD5C0F2}">
      <dgm:prSet phldrT="[Текст]" custT="1"/>
      <dgm:spPr/>
      <dgm:t>
        <a:bodyPr/>
        <a:lstStyle/>
        <a:p>
          <a:r>
            <a:rPr lang="ru-RU" sz="1400" dirty="0" smtClean="0"/>
            <a:t>На выявление ограничений</a:t>
          </a:r>
          <a:endParaRPr lang="ru-RU" sz="1400" dirty="0"/>
        </a:p>
      </dgm:t>
    </dgm:pt>
    <dgm:pt modelId="{46539298-D820-4E5F-A2D3-5BB6DB89251C}" type="parTrans" cxnId="{D42E0CA7-7FEF-41DC-B418-96E92A91593A}">
      <dgm:prSet/>
      <dgm:spPr/>
      <dgm:t>
        <a:bodyPr/>
        <a:lstStyle/>
        <a:p>
          <a:endParaRPr lang="ru-RU"/>
        </a:p>
      </dgm:t>
    </dgm:pt>
    <dgm:pt modelId="{AD814825-6F1D-4C1F-8EB9-27F417650F34}" type="sibTrans" cxnId="{D42E0CA7-7FEF-41DC-B418-96E92A91593A}">
      <dgm:prSet/>
      <dgm:spPr/>
      <dgm:t>
        <a:bodyPr/>
        <a:lstStyle/>
        <a:p>
          <a:endParaRPr lang="ru-RU"/>
        </a:p>
      </dgm:t>
    </dgm:pt>
    <dgm:pt modelId="{8A46A97C-92EB-45DA-AE80-351A1F9F88B3}" type="pres">
      <dgm:prSet presAssocID="{C79F2C7E-7BA6-457B-8824-6469140D7E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FF2119-7C77-48FC-9D66-F7E3D3CD067F}" type="pres">
      <dgm:prSet presAssocID="{9A2C5021-3122-4DCF-BAAF-14B258B73DE8}" presName="composite" presStyleCnt="0"/>
      <dgm:spPr/>
    </dgm:pt>
    <dgm:pt modelId="{9773D851-0081-4DC7-8B4D-B92DDD6412E7}" type="pres">
      <dgm:prSet presAssocID="{9A2C5021-3122-4DCF-BAAF-14B258B73DE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E8B30-D1C9-42B4-B40C-39D70E357BC9}" type="pres">
      <dgm:prSet presAssocID="{9A2C5021-3122-4DCF-BAAF-14B258B73DE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D5EFAE-B7A6-4B50-BC5A-EEEBD934F921}" type="pres">
      <dgm:prSet presAssocID="{6824EFB2-0724-442A-A118-1EC66CF412BC}" presName="space" presStyleCnt="0"/>
      <dgm:spPr/>
    </dgm:pt>
    <dgm:pt modelId="{4FF4A12B-5096-41ED-9030-57E132A7D559}" type="pres">
      <dgm:prSet presAssocID="{D818FF64-9E2F-434A-A9B6-3EB7DD388A29}" presName="composite" presStyleCnt="0"/>
      <dgm:spPr/>
    </dgm:pt>
    <dgm:pt modelId="{DF985EB9-C161-45ED-B809-68BACC27B057}" type="pres">
      <dgm:prSet presAssocID="{D818FF64-9E2F-434A-A9B6-3EB7DD388A2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FAE3A-1610-4803-9977-6D5B51476FC4}" type="pres">
      <dgm:prSet presAssocID="{D818FF64-9E2F-434A-A9B6-3EB7DD388A2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E9A65-156F-49FC-A9CF-3D06523B3E0E}" type="pres">
      <dgm:prSet presAssocID="{F60F7A43-4E96-45D8-8651-5C3A056DCE36}" presName="space" presStyleCnt="0"/>
      <dgm:spPr/>
    </dgm:pt>
    <dgm:pt modelId="{33C38641-B650-4E5E-819F-3347EB9637B7}" type="pres">
      <dgm:prSet presAssocID="{D090D731-EF46-4023-8532-9649A754A9DC}" presName="composite" presStyleCnt="0"/>
      <dgm:spPr/>
    </dgm:pt>
    <dgm:pt modelId="{CB11A6F0-4D12-435D-AE1D-706DF5CF8ACD}" type="pres">
      <dgm:prSet presAssocID="{D090D731-EF46-4023-8532-9649A754A9D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92072-0F42-4E8E-AAEE-1AC2FC0A15D4}" type="pres">
      <dgm:prSet presAssocID="{D090D731-EF46-4023-8532-9649A754A9D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B29C7C-2364-4B72-9E00-E7DD640FDC4D}" srcId="{9A2C5021-3122-4DCF-BAAF-14B258B73DE8}" destId="{5B2656B3-6746-4986-AF31-1CAF47F5F997}" srcOrd="4" destOrd="0" parTransId="{948E7DAD-462B-41AB-847F-6669D4213A47}" sibTransId="{9EF41CFB-30CF-4F05-A932-BDABCFD4C627}"/>
    <dgm:cxn modelId="{3C308C20-C97A-49FD-BC1B-01FE4AAB0F33}" type="presOf" srcId="{B825328D-B22D-4DE9-AE62-EE81DE060F45}" destId="{93F92072-0F42-4E8E-AAEE-1AC2FC0A15D4}" srcOrd="0" destOrd="0" presId="urn:microsoft.com/office/officeart/2005/8/layout/hList1"/>
    <dgm:cxn modelId="{5C7A5F08-C5A2-4CC5-8F8F-B23B48AFF92F}" srcId="{D818FF64-9E2F-434A-A9B6-3EB7DD388A29}" destId="{B139DF8A-1F65-4253-BFEC-FC98548F6B76}" srcOrd="3" destOrd="0" parTransId="{53292114-CD7D-4B6B-85FE-4191C08CCC34}" sibTransId="{2C7D3F71-A84F-4E95-A8D0-578883326038}"/>
    <dgm:cxn modelId="{E241B0A0-0545-4283-B639-2982CE4FF2F0}" type="presOf" srcId="{50B5D623-B6E1-44E4-9770-DAE8C899DC43}" destId="{453E8B30-D1C9-42B4-B40C-39D70E357BC9}" srcOrd="0" destOrd="1" presId="urn:microsoft.com/office/officeart/2005/8/layout/hList1"/>
    <dgm:cxn modelId="{6784B619-A769-4820-8205-C0E3BF000227}" type="presOf" srcId="{C79F2C7E-7BA6-457B-8824-6469140D7E75}" destId="{8A46A97C-92EB-45DA-AE80-351A1F9F88B3}" srcOrd="0" destOrd="0" presId="urn:microsoft.com/office/officeart/2005/8/layout/hList1"/>
    <dgm:cxn modelId="{2731A994-3D2B-47C4-9D19-783B9B472F2C}" type="presOf" srcId="{B139DF8A-1F65-4253-BFEC-FC98548F6B76}" destId="{4DFFAE3A-1610-4803-9977-6D5B51476FC4}" srcOrd="0" destOrd="3" presId="urn:microsoft.com/office/officeart/2005/8/layout/hList1"/>
    <dgm:cxn modelId="{680AA867-F19B-4AC6-A064-F633D09664E1}" srcId="{D818FF64-9E2F-434A-A9B6-3EB7DD388A29}" destId="{64866636-1EB2-4F03-9945-D04ACCF1B592}" srcOrd="5" destOrd="0" parTransId="{4B1B03CA-97E3-40A9-89AF-ED9E970EBEE4}" sibTransId="{3663D479-354A-43E4-BA41-574DF27B9101}"/>
    <dgm:cxn modelId="{8BCFDE40-318D-4BC6-AD3A-C5AB4D04010A}" type="presOf" srcId="{AA07B911-30CB-4FD7-8DE0-08A3F3E71829}" destId="{4DFFAE3A-1610-4803-9977-6D5B51476FC4}" srcOrd="0" destOrd="0" presId="urn:microsoft.com/office/officeart/2005/8/layout/hList1"/>
    <dgm:cxn modelId="{AD8F5FE5-1390-4E0A-BE84-15533708D2EE}" type="presOf" srcId="{9A2C5021-3122-4DCF-BAAF-14B258B73DE8}" destId="{9773D851-0081-4DC7-8B4D-B92DDD6412E7}" srcOrd="0" destOrd="0" presId="urn:microsoft.com/office/officeart/2005/8/layout/hList1"/>
    <dgm:cxn modelId="{C6596DCA-11A7-4FEA-AABF-ED667678FF8C}" srcId="{D818FF64-9E2F-434A-A9B6-3EB7DD388A29}" destId="{340A3172-D418-4FD9-8BDB-20D9F1116EE2}" srcOrd="2" destOrd="0" parTransId="{AD800D96-64FF-4786-A6C4-B41FD85480DC}" sibTransId="{8CE4D046-D9E7-4E78-B014-1416E2EE9E8C}"/>
    <dgm:cxn modelId="{2C734CA0-2D78-49AB-AC01-CA8BA8F8462B}" srcId="{9A2C5021-3122-4DCF-BAAF-14B258B73DE8}" destId="{6B88BB95-AA3D-43DB-8C4F-3B095FACAC31}" srcOrd="3" destOrd="0" parTransId="{5288D962-F45E-4AAD-9D40-613B2BA06AE6}" sibTransId="{C41EE021-D7C0-4992-A184-DDB02F81F6E2}"/>
    <dgm:cxn modelId="{D3FD2160-8E76-42AF-8FFC-C57E8E6C0C46}" type="presOf" srcId="{31D31275-AB86-4A4A-A208-E11A5A1B61E9}" destId="{453E8B30-D1C9-42B4-B40C-39D70E357BC9}" srcOrd="0" destOrd="0" presId="urn:microsoft.com/office/officeart/2005/8/layout/hList1"/>
    <dgm:cxn modelId="{EFE95DFE-4818-4010-8EAD-6A56FEB5C65E}" srcId="{D818FF64-9E2F-434A-A9B6-3EB7DD388A29}" destId="{DB40679B-5A2D-4D27-A59E-C1D5C59281ED}" srcOrd="1" destOrd="0" parTransId="{F370E31C-B061-416E-A514-82E7F4C15D8D}" sibTransId="{EA52B109-3D54-4AAF-8969-E7A6318EC7AD}"/>
    <dgm:cxn modelId="{200A040E-9873-427E-9F71-BA058BC15F75}" srcId="{D090D731-EF46-4023-8532-9649A754A9DC}" destId="{B825328D-B22D-4DE9-AE62-EE81DE060F45}" srcOrd="0" destOrd="0" parTransId="{8F100D77-F709-49FD-B982-BAAFD6121D4F}" sibTransId="{CFD863E9-6E99-4396-843F-F2BD4A3D25A1}"/>
    <dgm:cxn modelId="{C6DF2CF4-BEDB-4DC1-A408-4A60D35F8C37}" type="presOf" srcId="{DB40679B-5A2D-4D27-A59E-C1D5C59281ED}" destId="{4DFFAE3A-1610-4803-9977-6D5B51476FC4}" srcOrd="0" destOrd="1" presId="urn:microsoft.com/office/officeart/2005/8/layout/hList1"/>
    <dgm:cxn modelId="{BECA614C-D834-4A59-B1F3-278F61C02A6D}" srcId="{C79F2C7E-7BA6-457B-8824-6469140D7E75}" destId="{D090D731-EF46-4023-8532-9649A754A9DC}" srcOrd="2" destOrd="0" parTransId="{5C767505-330B-4433-B14E-0446D1E387F3}" sibTransId="{D2559E51-C96C-4E27-BC17-BDE25E741DDD}"/>
    <dgm:cxn modelId="{FC453D8F-7F9F-4F93-8E00-BF9E50F12FA0}" srcId="{C79F2C7E-7BA6-457B-8824-6469140D7E75}" destId="{9A2C5021-3122-4DCF-BAAF-14B258B73DE8}" srcOrd="0" destOrd="0" parTransId="{BED6E197-EAC0-42DD-9C09-C014CBB89085}" sibTransId="{6824EFB2-0724-442A-A118-1EC66CF412BC}"/>
    <dgm:cxn modelId="{F4716588-CE86-4DE6-8765-71F204AD358B}" type="presOf" srcId="{A8A0B41E-C4CD-4FBC-811C-0F0DEFCF55B1}" destId="{4DFFAE3A-1610-4803-9977-6D5B51476FC4}" srcOrd="0" destOrd="4" presId="urn:microsoft.com/office/officeart/2005/8/layout/hList1"/>
    <dgm:cxn modelId="{F5B4D97F-1C52-4E0A-8FCC-FCB446A3F25A}" type="presOf" srcId="{6B88BB95-AA3D-43DB-8C4F-3B095FACAC31}" destId="{453E8B30-D1C9-42B4-B40C-39D70E357BC9}" srcOrd="0" destOrd="3" presId="urn:microsoft.com/office/officeart/2005/8/layout/hList1"/>
    <dgm:cxn modelId="{4D139169-D6BC-4D9E-9B2D-771EB68E868A}" type="presOf" srcId="{5B2656B3-6746-4986-AF31-1CAF47F5F997}" destId="{453E8B30-D1C9-42B4-B40C-39D70E357BC9}" srcOrd="0" destOrd="4" presId="urn:microsoft.com/office/officeart/2005/8/layout/hList1"/>
    <dgm:cxn modelId="{349901AF-5A5B-46EB-AC58-11DD16673DFC}" type="presOf" srcId="{D818FF64-9E2F-434A-A9B6-3EB7DD388A29}" destId="{DF985EB9-C161-45ED-B809-68BACC27B057}" srcOrd="0" destOrd="0" presId="urn:microsoft.com/office/officeart/2005/8/layout/hList1"/>
    <dgm:cxn modelId="{525FEFDC-E891-436B-A4FE-0D04F9B00672}" type="presOf" srcId="{D090D731-EF46-4023-8532-9649A754A9DC}" destId="{CB11A6F0-4D12-435D-AE1D-706DF5CF8ACD}" srcOrd="0" destOrd="0" presId="urn:microsoft.com/office/officeart/2005/8/layout/hList1"/>
    <dgm:cxn modelId="{B67488EB-0BB2-41EC-8E2C-783034EE2AB7}" type="presOf" srcId="{F21D5D06-4E5B-45E7-A9E8-F4E8CD807FA2}" destId="{453E8B30-D1C9-42B4-B40C-39D70E357BC9}" srcOrd="0" destOrd="2" presId="urn:microsoft.com/office/officeart/2005/8/layout/hList1"/>
    <dgm:cxn modelId="{7FE2E7D9-16A6-433B-8B5A-B963F1B457CE}" type="presOf" srcId="{64866636-1EB2-4F03-9945-D04ACCF1B592}" destId="{4DFFAE3A-1610-4803-9977-6D5B51476FC4}" srcOrd="0" destOrd="5" presId="urn:microsoft.com/office/officeart/2005/8/layout/hList1"/>
    <dgm:cxn modelId="{D42E0CA7-7FEF-41DC-B418-96E92A91593A}" srcId="{D090D731-EF46-4023-8532-9649A754A9DC}" destId="{C8E61338-D8C0-431F-B0BD-A6649CD5C0F2}" srcOrd="3" destOrd="0" parTransId="{46539298-D820-4E5F-A2D3-5BB6DB89251C}" sibTransId="{AD814825-6F1D-4C1F-8EB9-27F417650F34}"/>
    <dgm:cxn modelId="{DCDAF6D9-40D6-4D2A-BE9A-8E903A2D6AD3}" type="presOf" srcId="{985FB52C-01AC-423B-AE7C-77E306151654}" destId="{93F92072-0F42-4E8E-AAEE-1AC2FC0A15D4}" srcOrd="0" destOrd="1" presId="urn:microsoft.com/office/officeart/2005/8/layout/hList1"/>
    <dgm:cxn modelId="{DEE0A973-7FE8-4478-BE89-CE9E957BDBF3}" srcId="{9A2C5021-3122-4DCF-BAAF-14B258B73DE8}" destId="{50B5D623-B6E1-44E4-9770-DAE8C899DC43}" srcOrd="1" destOrd="0" parTransId="{7CC64221-FE1E-4DAA-958C-980D1E1FC6D5}" sibTransId="{70C9D230-A522-40EA-9665-F1371DB77AFA}"/>
    <dgm:cxn modelId="{C2F6D945-C284-4A7B-A3C0-F323A6137AFF}" srcId="{D818FF64-9E2F-434A-A9B6-3EB7DD388A29}" destId="{AA07B911-30CB-4FD7-8DE0-08A3F3E71829}" srcOrd="0" destOrd="0" parTransId="{9266F751-8C84-4610-A1A2-675B26D32D81}" sibTransId="{CD54519C-CE26-4398-B129-82D137CA38AA}"/>
    <dgm:cxn modelId="{1DD935FB-D98E-4F48-8FCD-E523FFDCABAF}" srcId="{D090D731-EF46-4023-8532-9649A754A9DC}" destId="{6D8E258C-2AEC-4332-8323-405B328FF320}" srcOrd="2" destOrd="0" parTransId="{EAD85275-1087-4402-8B8E-E88392B3A67D}" sibTransId="{1239A07E-FC01-47EF-9D80-D5AC7FBD4AC2}"/>
    <dgm:cxn modelId="{D408329F-9B94-4373-976B-F14FF0ECAADB}" type="presOf" srcId="{6D8E258C-2AEC-4332-8323-405B328FF320}" destId="{93F92072-0F42-4E8E-AAEE-1AC2FC0A15D4}" srcOrd="0" destOrd="2" presId="urn:microsoft.com/office/officeart/2005/8/layout/hList1"/>
    <dgm:cxn modelId="{09E437E6-9832-4143-93C7-DC81385DFB7A}" srcId="{D090D731-EF46-4023-8532-9649A754A9DC}" destId="{985FB52C-01AC-423B-AE7C-77E306151654}" srcOrd="1" destOrd="0" parTransId="{2B4C0102-6A27-47B5-953F-4446FDEB0CC5}" sibTransId="{E2EA9EE5-49B2-49C9-A948-DC80EFA100A0}"/>
    <dgm:cxn modelId="{C2A1B105-EDD9-4CB3-BD07-74F86E62D51E}" srcId="{C79F2C7E-7BA6-457B-8824-6469140D7E75}" destId="{D818FF64-9E2F-434A-A9B6-3EB7DD388A29}" srcOrd="1" destOrd="0" parTransId="{A33F4BFC-D030-4A83-8846-0C19E004A281}" sibTransId="{F60F7A43-4E96-45D8-8651-5C3A056DCE36}"/>
    <dgm:cxn modelId="{E2C23007-5F3C-4FD1-8EEE-2F4E48A79896}" srcId="{D818FF64-9E2F-434A-A9B6-3EB7DD388A29}" destId="{A8A0B41E-C4CD-4FBC-811C-0F0DEFCF55B1}" srcOrd="4" destOrd="0" parTransId="{AB799C3A-4AF8-4547-BE4A-8CF39E38CB51}" sibTransId="{BCE732BF-2902-449E-83A1-B27C21DD8522}"/>
    <dgm:cxn modelId="{A54D1DF3-7000-4780-A977-8DAEBC894D69}" type="presOf" srcId="{C8E61338-D8C0-431F-B0BD-A6649CD5C0F2}" destId="{93F92072-0F42-4E8E-AAEE-1AC2FC0A15D4}" srcOrd="0" destOrd="3" presId="urn:microsoft.com/office/officeart/2005/8/layout/hList1"/>
    <dgm:cxn modelId="{F8416533-2E11-4D20-B170-5D3B93CFD62E}" type="presOf" srcId="{340A3172-D418-4FD9-8BDB-20D9F1116EE2}" destId="{4DFFAE3A-1610-4803-9977-6D5B51476FC4}" srcOrd="0" destOrd="2" presId="urn:microsoft.com/office/officeart/2005/8/layout/hList1"/>
    <dgm:cxn modelId="{75E540C4-EC4A-451E-A9EF-9A225AD4001A}" srcId="{9A2C5021-3122-4DCF-BAAF-14B258B73DE8}" destId="{31D31275-AB86-4A4A-A208-E11A5A1B61E9}" srcOrd="0" destOrd="0" parTransId="{B0F056A4-BBFC-4DFB-9AA0-E49858C25209}" sibTransId="{540D1391-D1C1-4244-81F5-A2126770C740}"/>
    <dgm:cxn modelId="{AD0A501A-08ED-4253-A372-64FEF4D799AC}" srcId="{9A2C5021-3122-4DCF-BAAF-14B258B73DE8}" destId="{F21D5D06-4E5B-45E7-A9E8-F4E8CD807FA2}" srcOrd="2" destOrd="0" parTransId="{FA9AA53E-BA31-464C-B03B-D19747AD2CD5}" sibTransId="{729C1F39-D559-44DD-BA65-81F6646F419A}"/>
    <dgm:cxn modelId="{3E61F427-AB90-4E5C-AAB2-306CF5E826C0}" type="presParOf" srcId="{8A46A97C-92EB-45DA-AE80-351A1F9F88B3}" destId="{BAFF2119-7C77-48FC-9D66-F7E3D3CD067F}" srcOrd="0" destOrd="0" presId="urn:microsoft.com/office/officeart/2005/8/layout/hList1"/>
    <dgm:cxn modelId="{DED2B160-A61C-446E-A6BD-4968E794039A}" type="presParOf" srcId="{BAFF2119-7C77-48FC-9D66-F7E3D3CD067F}" destId="{9773D851-0081-4DC7-8B4D-B92DDD6412E7}" srcOrd="0" destOrd="0" presId="urn:microsoft.com/office/officeart/2005/8/layout/hList1"/>
    <dgm:cxn modelId="{7E82C0E5-4585-45C6-A394-E748925ADC20}" type="presParOf" srcId="{BAFF2119-7C77-48FC-9D66-F7E3D3CD067F}" destId="{453E8B30-D1C9-42B4-B40C-39D70E357BC9}" srcOrd="1" destOrd="0" presId="urn:microsoft.com/office/officeart/2005/8/layout/hList1"/>
    <dgm:cxn modelId="{7D8D74C5-8D39-48F5-B0B2-53279999C287}" type="presParOf" srcId="{8A46A97C-92EB-45DA-AE80-351A1F9F88B3}" destId="{AED5EFAE-B7A6-4B50-BC5A-EEEBD934F921}" srcOrd="1" destOrd="0" presId="urn:microsoft.com/office/officeart/2005/8/layout/hList1"/>
    <dgm:cxn modelId="{EE90B6BA-24F3-445F-A192-34E30929035D}" type="presParOf" srcId="{8A46A97C-92EB-45DA-AE80-351A1F9F88B3}" destId="{4FF4A12B-5096-41ED-9030-57E132A7D559}" srcOrd="2" destOrd="0" presId="urn:microsoft.com/office/officeart/2005/8/layout/hList1"/>
    <dgm:cxn modelId="{C5DB2E14-799A-41BE-A272-66FB5A909FD6}" type="presParOf" srcId="{4FF4A12B-5096-41ED-9030-57E132A7D559}" destId="{DF985EB9-C161-45ED-B809-68BACC27B057}" srcOrd="0" destOrd="0" presId="urn:microsoft.com/office/officeart/2005/8/layout/hList1"/>
    <dgm:cxn modelId="{74718289-D14A-4015-B779-45B23E777436}" type="presParOf" srcId="{4FF4A12B-5096-41ED-9030-57E132A7D559}" destId="{4DFFAE3A-1610-4803-9977-6D5B51476FC4}" srcOrd="1" destOrd="0" presId="urn:microsoft.com/office/officeart/2005/8/layout/hList1"/>
    <dgm:cxn modelId="{A0547E06-9DF8-4D82-8618-E5EDD98BE5B9}" type="presParOf" srcId="{8A46A97C-92EB-45DA-AE80-351A1F9F88B3}" destId="{E47E9A65-156F-49FC-A9CF-3D06523B3E0E}" srcOrd="3" destOrd="0" presId="urn:microsoft.com/office/officeart/2005/8/layout/hList1"/>
    <dgm:cxn modelId="{82FC548D-3C1F-47EA-9F50-8448B599B1FC}" type="presParOf" srcId="{8A46A97C-92EB-45DA-AE80-351A1F9F88B3}" destId="{33C38641-B650-4E5E-819F-3347EB9637B7}" srcOrd="4" destOrd="0" presId="urn:microsoft.com/office/officeart/2005/8/layout/hList1"/>
    <dgm:cxn modelId="{26977EB7-FFC4-48D4-B7DA-A546CDCEB14E}" type="presParOf" srcId="{33C38641-B650-4E5E-819F-3347EB9637B7}" destId="{CB11A6F0-4D12-435D-AE1D-706DF5CF8ACD}" srcOrd="0" destOrd="0" presId="urn:microsoft.com/office/officeart/2005/8/layout/hList1"/>
    <dgm:cxn modelId="{49920B16-1C9E-4B69-A645-56838BBE084E}" type="presParOf" srcId="{33C38641-B650-4E5E-819F-3347EB9637B7}" destId="{93F92072-0F42-4E8E-AAEE-1AC2FC0A15D4}" srcOrd="1" destOrd="0" presId="urn:microsoft.com/office/officeart/2005/8/layout/h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87D7CE7-84B6-449B-B3F7-852BB061F2BB}" type="doc">
      <dgm:prSet loTypeId="urn:microsoft.com/office/officeart/2005/8/layout/default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E91CCDC7-ABA2-4794-B476-93BE0D0AB38F}">
      <dgm:prSet phldrT="[Текст]"/>
      <dgm:spPr/>
      <dgm:t>
        <a:bodyPr/>
        <a:lstStyle/>
        <a:p>
          <a:r>
            <a:rPr lang="ru-RU" dirty="0" smtClean="0"/>
            <a:t>Компетенции</a:t>
          </a:r>
          <a:endParaRPr lang="ru-RU" dirty="0"/>
        </a:p>
      </dgm:t>
    </dgm:pt>
    <dgm:pt modelId="{D278674C-7E33-48F5-9540-4A9D44BCAB84}" type="parTrans" cxnId="{21D87449-E015-4746-9020-71C1BDB21610}">
      <dgm:prSet/>
      <dgm:spPr/>
      <dgm:t>
        <a:bodyPr/>
        <a:lstStyle/>
        <a:p>
          <a:endParaRPr lang="ru-RU"/>
        </a:p>
      </dgm:t>
    </dgm:pt>
    <dgm:pt modelId="{2563FE3D-8DD7-4CA7-B7F1-233A37954438}" type="sibTrans" cxnId="{21D87449-E015-4746-9020-71C1BDB21610}">
      <dgm:prSet/>
      <dgm:spPr/>
      <dgm:t>
        <a:bodyPr/>
        <a:lstStyle/>
        <a:p>
          <a:endParaRPr lang="ru-RU"/>
        </a:p>
      </dgm:t>
    </dgm:pt>
    <dgm:pt modelId="{9EB67254-902B-43DC-94B9-E77D8EB6EF22}" type="pres">
      <dgm:prSet presAssocID="{C87D7CE7-84B6-449B-B3F7-852BB061F2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60ABEA-E89D-432C-81D2-D497DCEEAF65}" type="pres">
      <dgm:prSet presAssocID="{E91CCDC7-ABA2-4794-B476-93BE0D0AB38F}" presName="node" presStyleLbl="node1" presStyleIdx="0" presStyleCnt="1" custScaleY="60000" custLinFactY="-7333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D87449-E015-4746-9020-71C1BDB21610}" srcId="{C87D7CE7-84B6-449B-B3F7-852BB061F2BB}" destId="{E91CCDC7-ABA2-4794-B476-93BE0D0AB38F}" srcOrd="0" destOrd="0" parTransId="{D278674C-7E33-48F5-9540-4A9D44BCAB84}" sibTransId="{2563FE3D-8DD7-4CA7-B7F1-233A37954438}"/>
    <dgm:cxn modelId="{D63C0CC2-0C82-44BE-99F5-CA111E07F427}" type="presOf" srcId="{E91CCDC7-ABA2-4794-B476-93BE0D0AB38F}" destId="{AE60ABEA-E89D-432C-81D2-D497DCEEAF65}" srcOrd="0" destOrd="0" presId="urn:microsoft.com/office/officeart/2005/8/layout/default"/>
    <dgm:cxn modelId="{273829D4-77A9-4D94-8D15-2746DC1879DB}" type="presOf" srcId="{C87D7CE7-84B6-449B-B3F7-852BB061F2BB}" destId="{9EB67254-902B-43DC-94B9-E77D8EB6EF22}" srcOrd="0" destOrd="0" presId="urn:microsoft.com/office/officeart/2005/8/layout/default"/>
    <dgm:cxn modelId="{CF2C74DE-76F6-40BA-A946-9ADBF8A5FC0D}" type="presParOf" srcId="{9EB67254-902B-43DC-94B9-E77D8EB6EF22}" destId="{AE60ABEA-E89D-432C-81D2-D497DCEEAF65}" srcOrd="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8F8228-17A4-44C1-AAC8-FAE5BF734DFA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C9272C-BAE2-4BAC-8BEF-304E09C85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AA81CF-8D77-4D97-9B0E-98E846419E4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C9272C-BAE2-4BAC-8BEF-304E09C8555C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50DCA-1283-4588-9310-B0EEE924C029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5FE85-1F9D-43AB-B250-D605A9E65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3C62-3F7A-4925-A202-8515B05FF002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94CC5-0AD5-4A27-A15E-302F6F750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6B665-FD3A-45A0-8594-9499BE3E2453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3DBDA-39F1-4B7E-8520-C688CF337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DA130-63CB-46C5-B623-DD51366C2D96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C074C-F1BB-456E-AA7A-8D3ED1EB2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A7E94-ED97-4383-BC0A-BA6922776463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F8D44-D678-4177-81C5-4568E082A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0C1DF-7B5E-45A3-82A0-F849B2FEC01B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CB073-8865-49AB-96DC-F4579F342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98AC8-713D-47A5-B0FD-1890CA5A681C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648D-04F1-4E46-ADBB-77BD83D7B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6F8C5-6A6F-44FA-B748-0613FC282C1C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300BA-F980-49BB-BE2D-0AF24292DC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A202A-9BC1-4778-B8E3-2F57BAC74CF1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A2DD1-0817-497B-BD19-B2D6D0CDE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C67DF-5B41-4C16-982F-18A117625F32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1D2DB-3BDC-4842-8E1D-5827ECA6C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CB18-CBCE-48C6-B794-16E850026171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4C756-6C05-442F-BCBD-CBC3AD1A4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4E39C15-A01B-4438-BDBF-C227F908A737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4B0EBAF6-A62A-4C97-B686-43BFE182F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7" r:id="rId2"/>
    <p:sldLayoutId id="2147483765" r:id="rId3"/>
    <p:sldLayoutId id="2147483758" r:id="rId4"/>
    <p:sldLayoutId id="2147483759" r:id="rId5"/>
    <p:sldLayoutId id="2147483760" r:id="rId6"/>
    <p:sldLayoutId id="2147483761" r:id="rId7"/>
    <p:sldLayoutId id="2147483766" r:id="rId8"/>
    <p:sldLayoutId id="2147483767" r:id="rId9"/>
    <p:sldLayoutId id="2147483762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diagramColors" Target="../diagrams/colors5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12" Type="http://schemas.openxmlformats.org/officeDocument/2006/relationships/diagramQuickStyle" Target="../diagrams/quickStyle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11" Type="http://schemas.openxmlformats.org/officeDocument/2006/relationships/diagramLayout" Target="../diagrams/layout5.xml"/><Relationship Id="rId5" Type="http://schemas.openxmlformats.org/officeDocument/2006/relationships/diagramColors" Target="../diagrams/colors3.xml"/><Relationship Id="rId10" Type="http://schemas.openxmlformats.org/officeDocument/2006/relationships/diagramData" Target="../diagrams/data5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QuickStyle" Target="../diagrams/quickStyle10.xml"/><Relationship Id="rId3" Type="http://schemas.openxmlformats.org/officeDocument/2006/relationships/diagramData" Target="../diagrams/data8.xml"/><Relationship Id="rId7" Type="http://schemas.openxmlformats.org/officeDocument/2006/relationships/diagramData" Target="../diagrams/data9.xml"/><Relationship Id="rId12" Type="http://schemas.openxmlformats.org/officeDocument/2006/relationships/diagramLayout" Target="../diagrams/layou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11" Type="http://schemas.openxmlformats.org/officeDocument/2006/relationships/diagramData" Target="../diagrams/data10.xml"/><Relationship Id="rId5" Type="http://schemas.openxmlformats.org/officeDocument/2006/relationships/diagramQuickStyle" Target="../diagrams/quickStyle8.xml"/><Relationship Id="rId10" Type="http://schemas.openxmlformats.org/officeDocument/2006/relationships/diagramColors" Target="../diagrams/colors9.xml"/><Relationship Id="rId4" Type="http://schemas.openxmlformats.org/officeDocument/2006/relationships/diagramLayout" Target="../diagrams/layout8.xml"/><Relationship Id="rId9" Type="http://schemas.openxmlformats.org/officeDocument/2006/relationships/diagramQuickStyle" Target="../diagrams/quickStyle9.xml"/><Relationship Id="rId14" Type="http://schemas.openxmlformats.org/officeDocument/2006/relationships/diagramColors" Target="../diagrams/colors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00034" y="1643050"/>
          <a:ext cx="828680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7" name="Рисунок 1" descr="шапк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4414" y="214290"/>
            <a:ext cx="6615112" cy="1095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Группа 11"/>
          <p:cNvGrpSpPr>
            <a:grpSpLocks/>
          </p:cNvGrpSpPr>
          <p:nvPr/>
        </p:nvGrpSpPr>
        <p:grpSpPr bwMode="auto">
          <a:xfrm>
            <a:off x="1214438" y="285750"/>
            <a:ext cx="6715125" cy="933450"/>
            <a:chOff x="1372456" y="3057458"/>
            <a:chExt cx="5775762" cy="93271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372456" y="3103460"/>
              <a:ext cx="5775762" cy="88670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398399" y="3057458"/>
              <a:ext cx="5689740" cy="835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Осуществление и осознание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От проблемной задачи – к исследованию, к компетенциям – через УУД</a:t>
              </a:r>
            </a:p>
          </p:txBody>
        </p:sp>
      </p:grp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313" y="1428750"/>
          <a:ext cx="8715436" cy="45162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7735"/>
                <a:gridCol w="4174621"/>
                <a:gridCol w="2783080"/>
              </a:tblGrid>
              <a:tr h="556024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этапа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Формируемые УУД</a:t>
                      </a:r>
                      <a:endParaRPr lang="ru-RU" dirty="0"/>
                    </a:p>
                  </a:txBody>
                  <a:tcPr/>
                </a:tc>
              </a:tr>
              <a:tr h="165855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Выбор темы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dirty="0" smtClean="0"/>
                        <a:t>Тема определяется</a:t>
                      </a:r>
                      <a:r>
                        <a:rPr lang="ru-RU" sz="1350" baseline="0" dirty="0" smtClean="0"/>
                        <a:t>, исходя из интересов и опираясь на личностный опыт и возможности ученика. Тему можно выбрать из списка, предложенного учителем, или сформулировать самостоятельно.  Иногда тема является логическим продолжением ранее разработанной.</a:t>
                      </a:r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err="1" smtClean="0"/>
                        <a:t>Смыслообразование</a:t>
                      </a:r>
                      <a:endParaRPr lang="ru-RU" sz="135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Самооценка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Оценивание</a:t>
                      </a:r>
                      <a:r>
                        <a:rPr lang="ru-RU" sz="1350" baseline="0" dirty="0" smtClean="0"/>
                        <a:t> содержания исходя из личностных и социальных ценностей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baseline="0" dirty="0" smtClean="0"/>
                        <a:t>Планирование учебного сотрудничества</a:t>
                      </a:r>
                      <a:endParaRPr lang="ru-RU" sz="1350" dirty="0"/>
                    </a:p>
                  </a:txBody>
                  <a:tcPr/>
                </a:tc>
              </a:tr>
              <a:tr h="118155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Определение цели и задач работы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dirty="0" smtClean="0"/>
                        <a:t>Сформулировать цель помогает учитель. Главный критерий: доступность для конкретного исследователя. Задачи формулируются в виде вопросов, на которые можно дать однозначный</a:t>
                      </a:r>
                      <a:r>
                        <a:rPr lang="ru-RU" sz="1350" baseline="0" dirty="0" smtClean="0"/>
                        <a:t> ответ.</a:t>
                      </a:r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err="1" smtClean="0"/>
                        <a:t>Целеполагание</a:t>
                      </a:r>
                      <a:endParaRPr lang="ru-RU" sz="135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Прогнозирование</a:t>
                      </a:r>
                    </a:p>
                    <a:p>
                      <a:endParaRPr lang="ru-RU" sz="1350" dirty="0"/>
                    </a:p>
                  </a:txBody>
                  <a:tcPr/>
                </a:tc>
              </a:tr>
              <a:tr h="1112047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Выбор методов исследования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dirty="0" smtClean="0"/>
                        <a:t>Методы выбираются в зависимости от типа работы: реферативная, исследовательская,</a:t>
                      </a:r>
                      <a:r>
                        <a:rPr lang="ru-RU" sz="1350" baseline="0" dirty="0" smtClean="0"/>
                        <a:t> комбинированная. </a:t>
                      </a:r>
                      <a:r>
                        <a:rPr lang="ru-RU" sz="1350" dirty="0" smtClean="0"/>
                        <a:t>Основные методы,</a:t>
                      </a:r>
                      <a:r>
                        <a:rPr lang="ru-RU" sz="1350" baseline="0" dirty="0" smtClean="0"/>
                        <a:t> </a:t>
                      </a:r>
                      <a:r>
                        <a:rPr lang="ru-RU" sz="1350" dirty="0" smtClean="0"/>
                        <a:t>применяемые</a:t>
                      </a:r>
                      <a:r>
                        <a:rPr lang="ru-RU" sz="1350" baseline="0" dirty="0" smtClean="0"/>
                        <a:t> учениками 6-7 классов: изучение литературы, опрос, измерения, наблюдение.</a:t>
                      </a:r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350" dirty="0" smtClean="0"/>
                        <a:t>Поиск и выделение необходимой информации</a:t>
                      </a:r>
                    </a:p>
                    <a:p>
                      <a:endParaRPr lang="ru-RU" sz="135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313" y="1428750"/>
          <a:ext cx="8715436" cy="52256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7734"/>
                <a:gridCol w="3954905"/>
                <a:gridCol w="3002797"/>
              </a:tblGrid>
              <a:tr h="571504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этапа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Формируемые УУД</a:t>
                      </a:r>
                      <a:endParaRPr lang="ru-RU" dirty="0"/>
                    </a:p>
                  </a:txBody>
                  <a:tcPr/>
                </a:tc>
              </a:tr>
              <a:tr h="90586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Составление плана исследования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dirty="0" smtClean="0"/>
                        <a:t>План составляется достаточно подробный, каждый пункт</a:t>
                      </a:r>
                      <a:r>
                        <a:rPr lang="ru-RU" sz="1350" baseline="0" dirty="0" smtClean="0"/>
                        <a:t> реализовывается в течение 2-3 недель. Предполагаются промежуточные отчеты и коррекция плана.</a:t>
                      </a:r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Составление плана и последовательности действий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Коррекция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Оценка</a:t>
                      </a:r>
                      <a:endParaRPr lang="ru-RU" sz="1350" dirty="0"/>
                    </a:p>
                  </a:txBody>
                  <a:tcPr/>
                </a:tc>
              </a:tr>
              <a:tr h="90586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Исследование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dirty="0" smtClean="0"/>
                        <a:t>Исследовательскую работу выполняет каждый ученик. Возможно взаимодействие в парах или малых группах.</a:t>
                      </a:r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Выдвижение гипотез и их проверка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Моделирование</a:t>
                      </a:r>
                      <a:r>
                        <a:rPr lang="ru-RU" sz="1350" baseline="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baseline="0" dirty="0" smtClean="0"/>
                        <a:t>Структурирование знаний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baseline="0" dirty="0" smtClean="0"/>
                        <a:t>Инициативное сотрудничество</a:t>
                      </a:r>
                      <a:endParaRPr lang="ru-RU" sz="1350" dirty="0"/>
                    </a:p>
                  </a:txBody>
                  <a:tcPr/>
                </a:tc>
              </a:tr>
              <a:tr h="1173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Анализ и оформление результатов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dirty="0" smtClean="0"/>
                        <a:t>Работа доводится до логического завершения, формулируются четкие и понятные выводы.</a:t>
                      </a:r>
                      <a:endParaRPr lang="ru-RU" sz="1350" baseline="0" dirty="0" smtClean="0"/>
                    </a:p>
                    <a:p>
                      <a:r>
                        <a:rPr lang="ru-RU" sz="1350" baseline="0" dirty="0" smtClean="0"/>
                        <a:t>Приветствуются разнообразные способы оформления результатов: презентация, мини-задачник, методическое пособие.</a:t>
                      </a:r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Классификация объектов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Установление причинно-следственных</a:t>
                      </a:r>
                      <a:r>
                        <a:rPr lang="ru-RU" sz="1350" baseline="0" dirty="0" smtClean="0"/>
                        <a:t> связей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baseline="0" dirty="0" smtClean="0"/>
                        <a:t>Построение логической цепи рассуждений</a:t>
                      </a:r>
                      <a:endParaRPr lang="ru-RU" sz="1350" dirty="0"/>
                    </a:p>
                  </a:txBody>
                  <a:tcPr/>
                </a:tc>
              </a:tr>
              <a:tr h="1445853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Представление результатов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50" dirty="0" smtClean="0"/>
                        <a:t>Публичная</a:t>
                      </a:r>
                      <a:r>
                        <a:rPr lang="ru-RU" sz="1350" baseline="0" dirty="0" smtClean="0"/>
                        <a:t> защита с обсуждением. </a:t>
                      </a:r>
                    </a:p>
                    <a:p>
                      <a:r>
                        <a:rPr lang="ru-RU" sz="1350" baseline="0" dirty="0" smtClean="0"/>
                        <a:t>Основные принципы обсуждения: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350" baseline="0" dirty="0" smtClean="0"/>
                        <a:t> терпимость, дружелюбие;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350" baseline="0" dirty="0" smtClean="0"/>
                        <a:t> право на ошибку;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350" baseline="0" dirty="0" smtClean="0"/>
                        <a:t> серьезное отношение к мыслям, чувствам одноклассников.</a:t>
                      </a:r>
                      <a:endParaRPr lang="ru-RU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Владение монологической и диалогической формами речи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Умение слушать и вступать в диалог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350" dirty="0" smtClean="0"/>
                        <a:t>Разрешение конфликтов</a:t>
                      </a:r>
                      <a:endParaRPr lang="ru-RU" sz="135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6412" name="Группа 11"/>
          <p:cNvGrpSpPr>
            <a:grpSpLocks/>
          </p:cNvGrpSpPr>
          <p:nvPr/>
        </p:nvGrpSpPr>
        <p:grpSpPr bwMode="auto">
          <a:xfrm>
            <a:off x="1214438" y="285750"/>
            <a:ext cx="6715125" cy="933450"/>
            <a:chOff x="1372456" y="3057458"/>
            <a:chExt cx="5775762" cy="93271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372456" y="3103460"/>
              <a:ext cx="5775762" cy="88670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1398399" y="3057458"/>
              <a:ext cx="5689740" cy="835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Осуществление и осознание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От проблемной задачи – к исследованию, к компетенциям – через УУД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4294967295"/>
          </p:nvPr>
        </p:nvGraphicFramePr>
        <p:xfrm>
          <a:off x="428625" y="1857375"/>
          <a:ext cx="4857786" cy="29843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09631"/>
                <a:gridCol w="809631"/>
                <a:gridCol w="809631"/>
                <a:gridCol w="809631"/>
                <a:gridCol w="809631"/>
                <a:gridCol w="809631"/>
              </a:tblGrid>
              <a:tr h="545999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2011-12 </a:t>
                      </a:r>
                      <a:r>
                        <a:rPr lang="ru-RU" dirty="0" err="1" smtClean="0"/>
                        <a:t>уч.г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2012-13 </a:t>
                      </a:r>
                      <a:r>
                        <a:rPr lang="ru-RU" dirty="0" err="1" smtClean="0"/>
                        <a:t>уч.г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2013-14 </a:t>
                      </a:r>
                      <a:r>
                        <a:rPr lang="ru-RU" dirty="0" err="1" smtClean="0"/>
                        <a:t>уч.г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33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класс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ср. балл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класс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ср.балл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класс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ср.балл</a:t>
                      </a:r>
                      <a:endParaRPr lang="ru-RU" sz="1400" dirty="0"/>
                    </a:p>
                  </a:txBody>
                  <a:tcPr/>
                </a:tc>
              </a:tr>
              <a:tr h="5459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</a:t>
                      </a:r>
                      <a:r>
                        <a:rPr lang="ru-RU" sz="1600" baseline="0" dirty="0" smtClean="0"/>
                        <a:t> 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 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4,45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45999">
                <a:tc>
                  <a:txBody>
                    <a:bodyPr/>
                    <a:lstStyle/>
                    <a:p>
                      <a:r>
                        <a:rPr lang="ru-RU" sz="1600" smtClean="0"/>
                        <a:t>9 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 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4,2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459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4, 27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 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4, 57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5357813" y="2000250"/>
          <a:ext cx="3619500" cy="2786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071688" y="5000625"/>
            <a:ext cx="50720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mbria" pitchFamily="18" charset="0"/>
              </a:rPr>
              <a:t>Средний балл ЕГЭ по математике в 2014 г. - 74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214438" y="5357813"/>
            <a:ext cx="7000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mbria" pitchFamily="18" charset="0"/>
              </a:rPr>
              <a:t>Приступали к решению задач части С  ЕГЭ по математике – 92%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57375" y="5715000"/>
            <a:ext cx="5357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ambria" pitchFamily="18" charset="0"/>
              </a:rPr>
              <a:t>Наивысший балл ЕГЭ по математике в 2014 г. - 93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42976" y="6072206"/>
            <a:ext cx="6572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latin typeface="Cambria" pitchFamily="18" charset="0"/>
              </a:rPr>
              <a:t>Около 75% выпускников выбрали для поступления в вузы  направления, связанные с математикой</a:t>
            </a:r>
          </a:p>
        </p:txBody>
      </p:sp>
      <p:grpSp>
        <p:nvGrpSpPr>
          <p:cNvPr id="17456" name="Группа 12"/>
          <p:cNvGrpSpPr>
            <a:grpSpLocks/>
          </p:cNvGrpSpPr>
          <p:nvPr/>
        </p:nvGrpSpPr>
        <p:grpSpPr bwMode="auto">
          <a:xfrm>
            <a:off x="1571625" y="214313"/>
            <a:ext cx="5775325" cy="887412"/>
            <a:chOff x="1803763" y="4041962"/>
            <a:chExt cx="5775762" cy="887259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803763" y="4041962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829165" y="4067358"/>
              <a:ext cx="5618588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Рефлексия (осознание результатов решения)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Предметные результаты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Группа 12"/>
          <p:cNvGrpSpPr>
            <a:grpSpLocks/>
          </p:cNvGrpSpPr>
          <p:nvPr/>
        </p:nvGrpSpPr>
        <p:grpSpPr bwMode="auto">
          <a:xfrm>
            <a:off x="1571625" y="214313"/>
            <a:ext cx="5775325" cy="887412"/>
            <a:chOff x="1803763" y="4041962"/>
            <a:chExt cx="5775762" cy="887259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803763" y="4041962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829165" y="4067358"/>
              <a:ext cx="5618588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Рефлексия (осознание результатов решения)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Творческие результаты</a:t>
              </a:r>
            </a:p>
          </p:txBody>
        </p:sp>
      </p:grpSp>
      <p:sp>
        <p:nvSpPr>
          <p:cNvPr id="13" name="Содержимое 2"/>
          <p:cNvSpPr txBox="1">
            <a:spLocks/>
          </p:cNvSpPr>
          <p:nvPr/>
        </p:nvSpPr>
        <p:spPr bwMode="auto">
          <a:xfrm>
            <a:off x="642938" y="1428750"/>
            <a:ext cx="82867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2000" dirty="0">
                <a:latin typeface="+mn-lt"/>
              </a:rPr>
              <a:t>Победители и призеры регионального этапа Всероссийской олимпиады школьников по математике (2006-13 </a:t>
            </a:r>
            <a:r>
              <a:rPr lang="ru-RU" sz="2000" dirty="0" smtClean="0">
                <a:latin typeface="+mn-lt"/>
              </a:rPr>
              <a:t>гг. </a:t>
            </a:r>
            <a:r>
              <a:rPr lang="ru-RU" sz="2000" dirty="0">
                <a:latin typeface="+mn-lt"/>
              </a:rPr>
              <a:t>–   16 чел.)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2000" dirty="0">
                <a:latin typeface="+mn-lt"/>
              </a:rPr>
              <a:t>Победители, призеры и обладатели похвальных грамот олимпиад «Покори Воробьевы горы!» (2011-2013 </a:t>
            </a:r>
            <a:r>
              <a:rPr lang="ru-RU" sz="2000" dirty="0" smtClean="0">
                <a:latin typeface="+mn-lt"/>
              </a:rPr>
              <a:t>гг. </a:t>
            </a:r>
            <a:r>
              <a:rPr lang="ru-RU" sz="2000" dirty="0">
                <a:latin typeface="+mn-lt"/>
              </a:rPr>
              <a:t>–  4 чел.),  «Ломоносов» (2010, 2011, 2013 </a:t>
            </a:r>
            <a:r>
              <a:rPr lang="ru-RU" sz="2000" dirty="0" err="1">
                <a:latin typeface="+mn-lt"/>
              </a:rPr>
              <a:t>гг</a:t>
            </a:r>
            <a:r>
              <a:rPr lang="ru-RU" sz="2000" dirty="0">
                <a:latin typeface="+mn-lt"/>
              </a:rPr>
              <a:t> –  5 чел.), «</a:t>
            </a:r>
            <a:r>
              <a:rPr lang="ru-RU" sz="2000" dirty="0" err="1">
                <a:latin typeface="+mn-lt"/>
              </a:rPr>
              <a:t>Физтех</a:t>
            </a:r>
            <a:r>
              <a:rPr lang="ru-RU" sz="2000" dirty="0">
                <a:latin typeface="+mn-lt"/>
              </a:rPr>
              <a:t>» (2010, 2012, 2014 </a:t>
            </a:r>
            <a:r>
              <a:rPr lang="ru-RU" sz="2000" dirty="0" smtClean="0">
                <a:latin typeface="+mn-lt"/>
              </a:rPr>
              <a:t>гг. </a:t>
            </a:r>
            <a:r>
              <a:rPr lang="ru-RU" sz="2000" dirty="0">
                <a:latin typeface="+mn-lt"/>
              </a:rPr>
              <a:t>– 8 чел), «Объединенная московская математическая олимпиада» (2010, 2011, 2012, 2014 </a:t>
            </a:r>
            <a:r>
              <a:rPr lang="ru-RU" sz="2000" dirty="0" smtClean="0">
                <a:latin typeface="+mn-lt"/>
              </a:rPr>
              <a:t>гг. </a:t>
            </a:r>
            <a:r>
              <a:rPr lang="ru-RU" sz="2000" dirty="0">
                <a:latin typeface="+mn-lt"/>
              </a:rPr>
              <a:t>– 7 чел.), «Математический праздник» (2012-14 </a:t>
            </a:r>
            <a:r>
              <a:rPr lang="ru-RU" sz="2000" dirty="0" smtClean="0">
                <a:latin typeface="+mn-lt"/>
              </a:rPr>
              <a:t>гг. </a:t>
            </a:r>
            <a:r>
              <a:rPr lang="ru-RU" sz="2000" dirty="0">
                <a:latin typeface="+mn-lt"/>
              </a:rPr>
              <a:t>– 14 чел.), «Кенгуру» (2012-14 </a:t>
            </a:r>
            <a:r>
              <a:rPr lang="ru-RU" sz="2000" dirty="0" smtClean="0">
                <a:latin typeface="+mn-lt"/>
              </a:rPr>
              <a:t>гг., </a:t>
            </a:r>
            <a:r>
              <a:rPr lang="ru-RU" sz="2000" dirty="0">
                <a:latin typeface="+mn-lt"/>
              </a:rPr>
              <a:t>весь класс)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2000" dirty="0">
                <a:latin typeface="+mn-lt"/>
              </a:rPr>
              <a:t>Победители и призеры Всероссийской телекоммуникационной олимпиады по математике(2007 – </a:t>
            </a:r>
            <a:r>
              <a:rPr lang="ru-RU" sz="2000" dirty="0" smtClean="0">
                <a:latin typeface="+mn-lt"/>
              </a:rPr>
              <a:t>2014гг., </a:t>
            </a:r>
            <a:r>
              <a:rPr lang="ru-RU" sz="2000" dirty="0">
                <a:latin typeface="+mn-lt"/>
              </a:rPr>
              <a:t>ежегодно по 2-3 команды разного возраста)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2000" dirty="0">
                <a:latin typeface="+mn-lt"/>
              </a:rPr>
              <a:t>Участники и дипломанты научно-практической конференции школьников при ВГУ (2005-2014гг, ежегодно по 2-4 чел.), региональной конференции «</a:t>
            </a:r>
            <a:r>
              <a:rPr lang="ru-RU" sz="2000" dirty="0" err="1">
                <a:latin typeface="+mn-lt"/>
              </a:rPr>
              <a:t>Киселевские</a:t>
            </a:r>
            <a:r>
              <a:rPr lang="ru-RU" sz="2000" dirty="0">
                <a:latin typeface="+mn-lt"/>
              </a:rPr>
              <a:t> чтения» (</a:t>
            </a:r>
            <a:r>
              <a:rPr lang="ru-RU" sz="2000" dirty="0" smtClean="0">
                <a:latin typeface="+mn-lt"/>
              </a:rPr>
              <a:t>2013-14гг.)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Группа 12"/>
          <p:cNvGrpSpPr>
            <a:grpSpLocks/>
          </p:cNvGrpSpPr>
          <p:nvPr/>
        </p:nvGrpSpPr>
        <p:grpSpPr bwMode="auto">
          <a:xfrm>
            <a:off x="1571625" y="214313"/>
            <a:ext cx="5775325" cy="887412"/>
            <a:chOff x="1803763" y="4041962"/>
            <a:chExt cx="5775762" cy="887259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803763" y="4041962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829165" y="4067358"/>
              <a:ext cx="5618588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Рефлексия (осознание результатов решения)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Творческие результаты</a:t>
              </a:r>
            </a:p>
          </p:txBody>
        </p:sp>
      </p:grpSp>
      <p:sp>
        <p:nvSpPr>
          <p:cNvPr id="13" name="Содержимое 2"/>
          <p:cNvSpPr txBox="1">
            <a:spLocks/>
          </p:cNvSpPr>
          <p:nvPr/>
        </p:nvSpPr>
        <p:spPr bwMode="auto">
          <a:xfrm>
            <a:off x="928688" y="1428750"/>
            <a:ext cx="7772400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sz="2100" dirty="0">
                <a:latin typeface="+mn-lt"/>
              </a:rPr>
              <a:t>Составление сборников задач: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«Углы. Треугольники. Параллельные прямые» Щербакова Наташа, Шевченко Ксюша, 7г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«Свойства степеней. Действия с многочленами. Формулы сокращенного умножения», </a:t>
            </a:r>
            <a:r>
              <a:rPr lang="ru-RU" sz="1600" dirty="0" err="1">
                <a:latin typeface="+mn-lt"/>
              </a:rPr>
              <a:t>Калабухов</a:t>
            </a:r>
            <a:r>
              <a:rPr lang="ru-RU" sz="1600" dirty="0">
                <a:latin typeface="+mn-lt"/>
              </a:rPr>
              <a:t> Сергей, 7г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«Линейные уравнения. Уравнения с модулем» , </a:t>
            </a:r>
            <a:r>
              <a:rPr lang="ru-RU" sz="1600" dirty="0" err="1">
                <a:latin typeface="+mn-lt"/>
              </a:rPr>
              <a:t>Щербинин</a:t>
            </a:r>
            <a:r>
              <a:rPr lang="ru-RU" sz="1600" dirty="0">
                <a:latin typeface="+mn-lt"/>
              </a:rPr>
              <a:t> Артем, 7г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«Логарифмические уравнения и неравенства», Коростелев Роман, 11в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ru-RU" sz="1600" dirty="0">
              <a:latin typeface="+mn-lt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sz="2100" dirty="0">
                <a:latin typeface="+mn-lt"/>
              </a:rPr>
              <a:t>Создание творческих проектов: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«Застывшая музыка города. Геометрия арок и мостов Воронежа», </a:t>
            </a:r>
            <a:r>
              <a:rPr lang="ru-RU" sz="1600" dirty="0" err="1">
                <a:latin typeface="+mn-lt"/>
              </a:rPr>
              <a:t>Головизин</a:t>
            </a:r>
            <a:r>
              <a:rPr lang="ru-RU" sz="1600" dirty="0">
                <a:latin typeface="+mn-lt"/>
              </a:rPr>
              <a:t> Никита, Дергунов Даниил, 6г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«85% учительского счастья», </a:t>
            </a:r>
            <a:r>
              <a:rPr lang="ru-RU" sz="1600" dirty="0" err="1">
                <a:latin typeface="+mn-lt"/>
              </a:rPr>
              <a:t>Кустовинов</a:t>
            </a:r>
            <a:r>
              <a:rPr lang="ru-RU" sz="1600" dirty="0">
                <a:latin typeface="+mn-lt"/>
              </a:rPr>
              <a:t> Дима, 6г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«Фигурные числа на плоскости и в пространстве», Постников Сережа, 7г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«Лабиринты – выход есть!», </a:t>
            </a:r>
            <a:r>
              <a:rPr lang="ru-RU" sz="1600" dirty="0" err="1">
                <a:latin typeface="+mn-lt"/>
              </a:rPr>
              <a:t>Салехов</a:t>
            </a:r>
            <a:r>
              <a:rPr lang="ru-RU" sz="1600" dirty="0">
                <a:latin typeface="+mn-lt"/>
              </a:rPr>
              <a:t> Саша, Федоров Кирилл, 6г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«Графы. Мосты города Воронежа», </a:t>
            </a:r>
            <a:r>
              <a:rPr lang="ru-RU" sz="1600" dirty="0" err="1">
                <a:latin typeface="+mn-lt"/>
              </a:rPr>
              <a:t>Федорин</a:t>
            </a:r>
            <a:r>
              <a:rPr lang="ru-RU" sz="1600" dirty="0">
                <a:latin typeface="+mn-lt"/>
              </a:rPr>
              <a:t> Антон, 6г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 dirty="0">
                <a:latin typeface="+mn-lt"/>
              </a:rPr>
              <a:t>«Симметрия кристаллов на примере снежинок», Кулакова Настя, 10г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</p:nvPr>
        </p:nvGraphicFramePr>
        <p:xfrm>
          <a:off x="857224" y="1571612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0483" name="Группа 12"/>
          <p:cNvGrpSpPr>
            <a:grpSpLocks/>
          </p:cNvGrpSpPr>
          <p:nvPr/>
        </p:nvGrpSpPr>
        <p:grpSpPr bwMode="auto">
          <a:xfrm>
            <a:off x="1571625" y="214313"/>
            <a:ext cx="5775325" cy="887412"/>
            <a:chOff x="1803763" y="4041962"/>
            <a:chExt cx="5775762" cy="887259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803763" y="4041962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1829165" y="4067358"/>
              <a:ext cx="5618588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Рефлексия (осознание результатов решения)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Распространение опыта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Группа 12"/>
          <p:cNvGrpSpPr>
            <a:grpSpLocks/>
          </p:cNvGrpSpPr>
          <p:nvPr/>
        </p:nvGrpSpPr>
        <p:grpSpPr bwMode="auto">
          <a:xfrm>
            <a:off x="1571625" y="214313"/>
            <a:ext cx="5775325" cy="887412"/>
            <a:chOff x="1803763" y="4041962"/>
            <a:chExt cx="5775762" cy="887259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803763" y="4041962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829165" y="4067358"/>
              <a:ext cx="5618588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Рефлексия (осознание результатов решения)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Личностные результаты</a:t>
              </a:r>
            </a:p>
          </p:txBody>
        </p:sp>
      </p:grp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500063" y="1214438"/>
            <a:ext cx="828675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«Я научился… думать, что ли…  В каждой теореме хочется разобраться, каждую задачу - решить» </a:t>
            </a:r>
            <a:r>
              <a:rPr lang="ru-RU" sz="1600" i="1" dirty="0">
                <a:latin typeface="+mn-lt"/>
              </a:rPr>
              <a:t>Влад Иванов, выпускник 2012 г., студент факультета прикладной математики и механики ВГУ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«Никогда даже не было мысли не пойти к доске. Там так интересно и совсем не страшно!» </a:t>
            </a:r>
            <a:r>
              <a:rPr lang="ru-RU" sz="1600" i="1" dirty="0">
                <a:latin typeface="+mn-lt"/>
              </a:rPr>
              <a:t>Маша </a:t>
            </a:r>
            <a:r>
              <a:rPr lang="ru-RU" sz="1600" i="1" dirty="0" err="1">
                <a:latin typeface="+mn-lt"/>
              </a:rPr>
              <a:t>Занина</a:t>
            </a:r>
            <a:r>
              <a:rPr lang="ru-RU" sz="1600" i="1" dirty="0">
                <a:latin typeface="+mn-lt"/>
              </a:rPr>
              <a:t>, выпускница 2010 г., бакалавр математики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«Я теперь любую проблему пытаюсь решить как математическую задачу» </a:t>
            </a:r>
            <a:r>
              <a:rPr lang="ru-RU" sz="1600" i="1" dirty="0">
                <a:latin typeface="+mn-lt"/>
              </a:rPr>
              <a:t>Дима </a:t>
            </a:r>
            <a:r>
              <a:rPr lang="ru-RU" sz="1600" i="1" dirty="0" err="1">
                <a:latin typeface="+mn-lt"/>
              </a:rPr>
              <a:t>Тимошинов</a:t>
            </a:r>
            <a:r>
              <a:rPr lang="ru-RU" sz="1600" i="1" dirty="0">
                <a:latin typeface="+mn-lt"/>
              </a:rPr>
              <a:t>, выпускник 2012 г., студент мехмата МГУ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«Я привыкла и даже полюбила много работать. Не могу без дела» </a:t>
            </a:r>
            <a:r>
              <a:rPr lang="ru-RU" sz="1600" i="1" dirty="0">
                <a:latin typeface="+mn-lt"/>
              </a:rPr>
              <a:t>Ира </a:t>
            </a:r>
            <a:r>
              <a:rPr lang="ru-RU" sz="1600" i="1" dirty="0" err="1">
                <a:latin typeface="+mn-lt"/>
              </a:rPr>
              <a:t>Хорошилова</a:t>
            </a:r>
            <a:r>
              <a:rPr lang="ru-RU" sz="1600" i="1" dirty="0">
                <a:latin typeface="+mn-lt"/>
              </a:rPr>
              <a:t>, выпускница 2014 г., студентка факультета экономики ВШЭ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«Я поняла, что я сама за себя отвечаю. И, если чего-то хочу, только я сама, своим трудом, могу этого добиться» </a:t>
            </a:r>
            <a:r>
              <a:rPr lang="ru-RU" sz="1600" i="1" dirty="0">
                <a:latin typeface="+mn-lt"/>
              </a:rPr>
              <a:t>Настя </a:t>
            </a:r>
            <a:r>
              <a:rPr lang="ru-RU" sz="1600" i="1" dirty="0" err="1">
                <a:latin typeface="+mn-lt"/>
              </a:rPr>
              <a:t>Агафонникова</a:t>
            </a:r>
            <a:r>
              <a:rPr lang="ru-RU" sz="1600" i="1" dirty="0">
                <a:latin typeface="+mn-lt"/>
              </a:rPr>
              <a:t>, выпускница 2014 г., студентка МФТИ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«Никогда бы не подумала, что математика может быть настолько мне интересна!»</a:t>
            </a:r>
            <a:r>
              <a:rPr lang="ru-RU" i="1" dirty="0">
                <a:latin typeface="+mn-lt"/>
              </a:rPr>
              <a:t> </a:t>
            </a:r>
            <a:r>
              <a:rPr lang="ru-RU" sz="1600" i="1" dirty="0">
                <a:latin typeface="+mn-lt"/>
              </a:rPr>
              <a:t>Таня Шабанова, выпускница 2010г. (филологический класс), студентка факультета журналистики ВГУ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«Нет-нет, не надо мне подсказывать, я должен сам решить эту задачу!» </a:t>
            </a:r>
            <a:r>
              <a:rPr lang="ru-RU" sz="1600" i="1" dirty="0">
                <a:latin typeface="+mn-lt"/>
              </a:rPr>
              <a:t>Саша </a:t>
            </a:r>
            <a:r>
              <a:rPr lang="ru-RU" sz="1600" i="1" dirty="0" err="1">
                <a:latin typeface="+mn-lt"/>
              </a:rPr>
              <a:t>Салехов</a:t>
            </a:r>
            <a:r>
              <a:rPr lang="ru-RU" sz="1600" i="1" dirty="0">
                <a:latin typeface="+mn-lt"/>
              </a:rPr>
              <a:t>, ученик 7 класса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ru-RU" dirty="0">
                <a:latin typeface="+mn-lt"/>
              </a:rPr>
              <a:t>«Любимый предмет? Математика!» </a:t>
            </a:r>
            <a:r>
              <a:rPr lang="ru-RU" sz="1600" i="1" dirty="0">
                <a:latin typeface="+mn-lt"/>
              </a:rPr>
              <a:t>Катя </a:t>
            </a:r>
            <a:r>
              <a:rPr lang="ru-RU" sz="1600" i="1" dirty="0" err="1">
                <a:latin typeface="+mn-lt"/>
              </a:rPr>
              <a:t>Трухан</a:t>
            </a:r>
            <a:r>
              <a:rPr lang="ru-RU" sz="1600" i="1" dirty="0">
                <a:latin typeface="+mn-lt"/>
              </a:rPr>
              <a:t>, ученица 7 класса, и еще 30 её одноклассников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endParaRPr lang="ru-RU" dirty="0">
              <a:latin typeface="+mn-lt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endParaRPr lang="ru-RU" dirty="0">
              <a:latin typeface="+mn-lt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endParaRPr lang="ru-RU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121443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Проблемная задача –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средство решения проблем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857224" y="1500174"/>
          <a:ext cx="750099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57158" y="1857364"/>
          <a:ext cx="835824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171" name="Группа 4"/>
          <p:cNvGrpSpPr>
            <a:grpSpLocks/>
          </p:cNvGrpSpPr>
          <p:nvPr/>
        </p:nvGrpSpPr>
        <p:grpSpPr bwMode="auto">
          <a:xfrm>
            <a:off x="1571625" y="357188"/>
            <a:ext cx="6089650" cy="887412"/>
            <a:chOff x="-78535" y="0"/>
            <a:chExt cx="6089906" cy="887259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-78535" y="0"/>
              <a:ext cx="6089906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-53134" y="25396"/>
              <a:ext cx="6047042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Предъявление задачи,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создание ситуации «интеллектуального разрыва»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1"/>
          <p:cNvGrpSpPr>
            <a:grpSpLocks/>
          </p:cNvGrpSpPr>
          <p:nvPr/>
        </p:nvGrpSpPr>
        <p:grpSpPr bwMode="auto">
          <a:xfrm>
            <a:off x="1500188" y="285750"/>
            <a:ext cx="5775325" cy="887413"/>
            <a:chOff x="500081" y="1000136"/>
            <a:chExt cx="5775762" cy="887259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00081" y="1000136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525483" y="1025532"/>
              <a:ext cx="5690031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Осознание проблемы, переопределение задачи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Содержание математической компетентности</a:t>
              </a:r>
            </a:p>
          </p:txBody>
        </p:sp>
      </p:grpSp>
      <p:graphicFrame>
        <p:nvGraphicFramePr>
          <p:cNvPr id="5" name="Схема 4"/>
          <p:cNvGraphicFramePr/>
          <p:nvPr/>
        </p:nvGraphicFramePr>
        <p:xfrm>
          <a:off x="2500298" y="1714488"/>
          <a:ext cx="642942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214282" y="1928802"/>
          <a:ext cx="1785950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214282" y="3143248"/>
          <a:ext cx="1785950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13" grpId="0">
        <p:bldAsOne/>
      </p:bldGraphic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Группа 6"/>
          <p:cNvGrpSpPr>
            <a:grpSpLocks/>
          </p:cNvGrpSpPr>
          <p:nvPr/>
        </p:nvGrpSpPr>
        <p:grpSpPr bwMode="auto">
          <a:xfrm>
            <a:off x="1500188" y="285750"/>
            <a:ext cx="5775325" cy="887413"/>
            <a:chOff x="941149" y="2020981"/>
            <a:chExt cx="5775762" cy="887259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941149" y="2020981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966551" y="2046377"/>
              <a:ext cx="5618587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Выдвижение гипотезы, поиск плана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Методологическая база</a:t>
              </a:r>
            </a:p>
          </p:txBody>
        </p:sp>
      </p:grpSp>
      <p:graphicFrame>
        <p:nvGraphicFramePr>
          <p:cNvPr id="10" name="Схема 9"/>
          <p:cNvGraphicFramePr/>
          <p:nvPr/>
        </p:nvGraphicFramePr>
        <p:xfrm>
          <a:off x="500034" y="1714488"/>
          <a:ext cx="8215370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500034" y="3786190"/>
          <a:ext cx="8215370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28750" y="5929313"/>
            <a:ext cx="62865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Проблемная задача – инструмент формирования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математической компетентности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Группа 6"/>
          <p:cNvGrpSpPr>
            <a:grpSpLocks/>
          </p:cNvGrpSpPr>
          <p:nvPr/>
        </p:nvGrpSpPr>
        <p:grpSpPr bwMode="auto">
          <a:xfrm>
            <a:off x="1500188" y="285750"/>
            <a:ext cx="5775325" cy="887413"/>
            <a:chOff x="941149" y="2020981"/>
            <a:chExt cx="5775762" cy="887259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941149" y="2020981"/>
              <a:ext cx="5775762" cy="88725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966551" y="2046377"/>
              <a:ext cx="5618587" cy="836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Выдвижение гипотезы, поиск плана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Классификация проблемных задач </a:t>
              </a:r>
              <a:r>
                <a:rPr lang="ru-RU" sz="1100" dirty="0"/>
                <a:t>(по формируемым компетенциям)</a:t>
              </a:r>
            </a:p>
          </p:txBody>
        </p:sp>
      </p:grpSp>
      <p:graphicFrame>
        <p:nvGraphicFramePr>
          <p:cNvPr id="11" name="Схема 10"/>
          <p:cNvGraphicFramePr/>
          <p:nvPr/>
        </p:nvGraphicFramePr>
        <p:xfrm>
          <a:off x="2571736" y="1785926"/>
          <a:ext cx="631031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214282" y="2071678"/>
          <a:ext cx="1785950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214282" y="3286124"/>
          <a:ext cx="1785950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7" grpId="0">
        <p:bldAsOne/>
      </p:bldGraphic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11"/>
          <p:cNvGrpSpPr>
            <a:grpSpLocks/>
          </p:cNvGrpSpPr>
          <p:nvPr/>
        </p:nvGrpSpPr>
        <p:grpSpPr bwMode="auto">
          <a:xfrm>
            <a:off x="1500188" y="285750"/>
            <a:ext cx="5775325" cy="933450"/>
            <a:chOff x="1372456" y="3057458"/>
            <a:chExt cx="5775762" cy="93271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372456" y="3103460"/>
              <a:ext cx="5775762" cy="88670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397858" y="3057458"/>
              <a:ext cx="5690031" cy="835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Осуществление и осознание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Система задач различного уровня </a:t>
              </a:r>
              <a:r>
                <a:rPr lang="ru-RU" sz="1600" dirty="0" err="1"/>
                <a:t>проблемности</a:t>
              </a:r>
              <a:r>
                <a:rPr lang="ru-RU" sz="1600" dirty="0"/>
                <a:t> </a:t>
              </a:r>
            </a:p>
          </p:txBody>
        </p:sp>
      </p:grpSp>
      <p:graphicFrame>
        <p:nvGraphicFramePr>
          <p:cNvPr id="8" name="Схема 7"/>
          <p:cNvGraphicFramePr/>
          <p:nvPr/>
        </p:nvGraphicFramePr>
        <p:xfrm>
          <a:off x="857224" y="1643050"/>
          <a:ext cx="7358114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11"/>
          <p:cNvGrpSpPr>
            <a:grpSpLocks/>
          </p:cNvGrpSpPr>
          <p:nvPr/>
        </p:nvGrpSpPr>
        <p:grpSpPr bwMode="auto">
          <a:xfrm>
            <a:off x="1500188" y="214313"/>
            <a:ext cx="5775325" cy="933450"/>
            <a:chOff x="1372456" y="3057458"/>
            <a:chExt cx="5775762" cy="93271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372456" y="3103459"/>
              <a:ext cx="5775762" cy="88670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397858" y="3057458"/>
              <a:ext cx="5690031" cy="8359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Осуществление и осознание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Проблемно-задачная технология обучения математике </a:t>
              </a:r>
            </a:p>
          </p:txBody>
        </p:sp>
      </p:grp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714625" y="1285875"/>
          <a:ext cx="6286543" cy="52349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17901"/>
                <a:gridCol w="2417901"/>
                <a:gridCol w="14507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Деятельность учителя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Деятельность ученика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Формируемые умения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Обеспечивает личностно значимую для ученика постановку учебной</a:t>
                      </a:r>
                      <a:r>
                        <a:rPr lang="ru-RU" sz="1050" baseline="0" dirty="0" smtClean="0"/>
                        <a:t> задачи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Участвует в постановке учебной задачи, ее переопределении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Умение анализировать, умение развертывать условие задачи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Стимулирует учеников высказываться без боязни ошибиться, побуждает к анализу собственных затруднений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Участвует в выявлении проблемы, противоречия; предлагает свое видение проблемы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Умение переформулировать условие задачи, умение моделировать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Организует поиск решения задачи путем раскрытия субъектного опыта ученика, ориентирует на различные способы действий, поощряет нестандартные учебные действия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Выдвигает свои идеи, гипотезы; обсуждает их с учителем и другими учениками; предлагает свои варианты</a:t>
                      </a:r>
                      <a:r>
                        <a:rPr lang="ru-RU" sz="1050" baseline="0" dirty="0" smtClean="0"/>
                        <a:t> решения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Умение планировать, умение применять различные эвристики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Обучает приемам</a:t>
                      </a:r>
                      <a:r>
                        <a:rPr lang="ru-RU" sz="1050" baseline="0" dirty="0" smtClean="0"/>
                        <a:t> развития внимания, восприятия, памяти, мышления, эвристическим приемам, методам доказательства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Участвует в осуществлении решения, критически осмысливает слова учителя и других учеников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Умение аргументировать действия, умение выявлять обобщенный алгоритм решения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Обучает способам смысловой интерпретации результатов, оценивает деятельность учеников в первую очередь по процессу получения результата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Учится выделять</a:t>
                      </a:r>
                      <a:r>
                        <a:rPr lang="ru-RU" sz="1050" baseline="0" dirty="0" smtClean="0"/>
                        <a:t> метод решения, ход получения знания, отделять способ решения от его результата; анализирует свою учебную деятельность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Умение осуществлять ретроспективный анализ</a:t>
                      </a:r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4"/>
          <p:cNvGraphicFramePr>
            <a:graphicFrameLocks/>
          </p:cNvGraphicFramePr>
          <p:nvPr/>
        </p:nvGraphicFramePr>
        <p:xfrm>
          <a:off x="142844" y="1714488"/>
          <a:ext cx="324948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4313" y="1357313"/>
            <a:ext cx="241935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Этапы решения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Группа 11"/>
          <p:cNvGrpSpPr>
            <a:grpSpLocks/>
          </p:cNvGrpSpPr>
          <p:nvPr/>
        </p:nvGrpSpPr>
        <p:grpSpPr bwMode="auto">
          <a:xfrm>
            <a:off x="1500188" y="285750"/>
            <a:ext cx="5775325" cy="933450"/>
            <a:chOff x="1372456" y="3057458"/>
            <a:chExt cx="5775762" cy="93271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372456" y="3103460"/>
              <a:ext cx="5775762" cy="88670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397858" y="3057458"/>
              <a:ext cx="5690031" cy="835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Осуществление и осознание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Обучение постановке проблемы </a:t>
              </a:r>
            </a:p>
          </p:txBody>
        </p:sp>
      </p:grpSp>
      <p:graphicFrame>
        <p:nvGraphicFramePr>
          <p:cNvPr id="18" name="Схема 17"/>
          <p:cNvGraphicFramePr/>
          <p:nvPr/>
        </p:nvGraphicFramePr>
        <p:xfrm>
          <a:off x="1214414" y="2000240"/>
          <a:ext cx="692948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Группа 11"/>
          <p:cNvGrpSpPr>
            <a:grpSpLocks/>
          </p:cNvGrpSpPr>
          <p:nvPr/>
        </p:nvGrpSpPr>
        <p:grpSpPr bwMode="auto">
          <a:xfrm>
            <a:off x="1500188" y="285750"/>
            <a:ext cx="5775325" cy="933450"/>
            <a:chOff x="1372456" y="3057458"/>
            <a:chExt cx="5775762" cy="93271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372456" y="3103460"/>
              <a:ext cx="5775762" cy="88670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397858" y="3057458"/>
              <a:ext cx="5690031" cy="835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/>
                <a:t>Осуществление и осознание решения</a:t>
              </a:r>
            </a:p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Создание проблемных задач </a:t>
              </a:r>
            </a:p>
          </p:txBody>
        </p:sp>
      </p:grpSp>
      <p:graphicFrame>
        <p:nvGraphicFramePr>
          <p:cNvPr id="18" name="Схема 17"/>
          <p:cNvGraphicFramePr/>
          <p:nvPr/>
        </p:nvGraphicFramePr>
        <p:xfrm>
          <a:off x="1214414" y="2000240"/>
          <a:ext cx="692948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4F4F4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8270</TotalTime>
  <Words>1692</Words>
  <PresentationFormat>Экран (4:3)</PresentationFormat>
  <Paragraphs>268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Проблемная задача –  средство решения проблем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Проблемная задача как средство формирования универсальных учебных действий учащихся общеобразовательных школ</dc:title>
  <cp:lastModifiedBy>Ира</cp:lastModifiedBy>
  <cp:revision>254</cp:revision>
  <dcterms:modified xsi:type="dcterms:W3CDTF">2014-08-10T16:29:09Z</dcterms:modified>
</cp:coreProperties>
</file>