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04" autoAdjust="0"/>
  </p:normalViewPr>
  <p:slideViewPr>
    <p:cSldViewPr>
      <p:cViewPr>
        <p:scale>
          <a:sx n="78" d="100"/>
          <a:sy n="78" d="100"/>
        </p:scale>
        <p:origin x="-666" y="-18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775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63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1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6" y="274641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81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8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205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331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2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433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50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34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1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95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0" y="-135468"/>
            <a:ext cx="9993560" cy="699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906000" cy="6857999"/>
          </a:xfrm>
        </p:spPr>
      </p:pic>
    </p:spTree>
    <p:extLst>
      <p:ext uri="{BB962C8B-B14F-4D97-AF65-F5344CB8AC3E}">
        <p14:creationId xmlns:p14="http://schemas.microsoft.com/office/powerpoint/2010/main" val="231097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Video_yd\Desktop\1312313213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2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Video_yd\Desktop\1312313213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86"/>
            <a:ext cx="9921552" cy="68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0" y="0"/>
            <a:ext cx="10176045" cy="6858000"/>
          </a:xfrm>
        </p:spPr>
      </p:pic>
    </p:spTree>
    <p:extLst>
      <p:ext uri="{BB962C8B-B14F-4D97-AF65-F5344CB8AC3E}">
        <p14:creationId xmlns:p14="http://schemas.microsoft.com/office/powerpoint/2010/main" val="231409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Video_yd\Desktop\1312313213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37"/>
            <a:ext cx="9906000" cy="688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78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Video_yd\Desktop\1312313213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20" y="0"/>
            <a:ext cx="994282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45" y="-243408"/>
            <a:ext cx="10106746" cy="7101408"/>
          </a:xfrm>
        </p:spPr>
      </p:pic>
    </p:spTree>
    <p:extLst>
      <p:ext uri="{BB962C8B-B14F-4D97-AF65-F5344CB8AC3E}">
        <p14:creationId xmlns:p14="http://schemas.microsoft.com/office/powerpoint/2010/main" val="14351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906000" cy="6857999"/>
          </a:xfrm>
        </p:spPr>
      </p:pic>
    </p:spTree>
    <p:extLst>
      <p:ext uri="{BB962C8B-B14F-4D97-AF65-F5344CB8AC3E}">
        <p14:creationId xmlns:p14="http://schemas.microsoft.com/office/powerpoint/2010/main" val="179973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2" y="0"/>
            <a:ext cx="9907872" cy="7123055"/>
          </a:xfrm>
        </p:spPr>
      </p:pic>
    </p:spTree>
    <p:extLst>
      <p:ext uri="{BB962C8B-B14F-4D97-AF65-F5344CB8AC3E}">
        <p14:creationId xmlns:p14="http://schemas.microsoft.com/office/powerpoint/2010/main" val="20980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Video_yd\Desktop\1312313213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82" y="-54768"/>
            <a:ext cx="9985682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99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Video_yd\Desktop\презентация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0" y="0"/>
            <a:ext cx="99318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0" y="1"/>
            <a:ext cx="9993560" cy="6857999"/>
          </a:xfrm>
        </p:spPr>
      </p:pic>
    </p:spTree>
    <p:extLst>
      <p:ext uri="{BB962C8B-B14F-4D97-AF65-F5344CB8AC3E}">
        <p14:creationId xmlns:p14="http://schemas.microsoft.com/office/powerpoint/2010/main" val="186932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Video_yd\Desktop\презентация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939"/>
            <a:ext cx="9906000" cy="700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3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057"/>
            <a:ext cx="9906000" cy="7005099"/>
          </a:xfrm>
        </p:spPr>
      </p:pic>
    </p:spTree>
    <p:extLst>
      <p:ext uri="{BB962C8B-B14F-4D97-AF65-F5344CB8AC3E}">
        <p14:creationId xmlns:p14="http://schemas.microsoft.com/office/powerpoint/2010/main" val="24529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24"/>
            <a:ext cx="9906000" cy="6886624"/>
          </a:xfrm>
        </p:spPr>
      </p:pic>
    </p:spTree>
    <p:extLst>
      <p:ext uri="{BB962C8B-B14F-4D97-AF65-F5344CB8AC3E}">
        <p14:creationId xmlns:p14="http://schemas.microsoft.com/office/powerpoint/2010/main" val="398463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299"/>
            <a:ext cx="9906000" cy="6996299"/>
          </a:xfrm>
        </p:spPr>
      </p:pic>
    </p:spTree>
    <p:extLst>
      <p:ext uri="{BB962C8B-B14F-4D97-AF65-F5344CB8AC3E}">
        <p14:creationId xmlns:p14="http://schemas.microsoft.com/office/powerpoint/2010/main" val="32707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Video_yd\Desktop\1312313213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4" y="0"/>
            <a:ext cx="99428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68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72"/>
            <a:ext cx="9906000" cy="6875872"/>
          </a:xfrm>
        </p:spPr>
      </p:pic>
    </p:spTree>
    <p:extLst>
      <p:ext uri="{BB962C8B-B14F-4D97-AF65-F5344CB8AC3E}">
        <p14:creationId xmlns:p14="http://schemas.microsoft.com/office/powerpoint/2010/main" val="16427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Video_yd\Desktop\1312313213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29968" cy="68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5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0</Words>
  <Application>Microsoft Office PowerPoint</Application>
  <PresentationFormat>Лист A4 (210x297 мм)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dizign2-yd</dc:creator>
  <cp:lastModifiedBy>Александр</cp:lastModifiedBy>
  <cp:revision>9</cp:revision>
  <dcterms:created xsi:type="dcterms:W3CDTF">2014-08-13T06:13:42Z</dcterms:created>
  <dcterms:modified xsi:type="dcterms:W3CDTF">2014-08-14T19:12:34Z</dcterms:modified>
</cp:coreProperties>
</file>