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6" r:id="rId2"/>
    <p:sldId id="297" r:id="rId3"/>
    <p:sldId id="257" r:id="rId4"/>
    <p:sldId id="259" r:id="rId5"/>
    <p:sldId id="263" r:id="rId6"/>
    <p:sldId id="264" r:id="rId7"/>
    <p:sldId id="265" r:id="rId8"/>
    <p:sldId id="266" r:id="rId9"/>
    <p:sldId id="268" r:id="rId10"/>
    <p:sldId id="273" r:id="rId11"/>
    <p:sldId id="269" r:id="rId12"/>
    <p:sldId id="270" r:id="rId13"/>
    <p:sldId id="276" r:id="rId14"/>
    <p:sldId id="277" r:id="rId15"/>
    <p:sldId id="299" r:id="rId16"/>
    <p:sldId id="285" r:id="rId17"/>
    <p:sldId id="290" r:id="rId18"/>
    <p:sldId id="291" r:id="rId19"/>
    <p:sldId id="293" r:id="rId20"/>
    <p:sldId id="30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FC"/>
    <a:srgbClr val="F913AC"/>
    <a:srgbClr val="B7B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39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AF116-5BE7-4BBA-936B-0BBE76DAC7EF}" type="doc">
      <dgm:prSet loTypeId="urn:microsoft.com/office/officeart/2005/8/layout/arrow6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CAE2EB70-FBB8-4A9B-8A56-91D575F329BC}">
      <dgm:prSet phldrT="[Текст]"/>
      <dgm:spPr/>
      <dgm:t>
        <a:bodyPr/>
        <a:lstStyle/>
        <a:p>
          <a:endParaRPr lang="ru-RU" dirty="0"/>
        </a:p>
      </dgm:t>
    </dgm:pt>
    <dgm:pt modelId="{BAC2010C-6D46-4B79-85B2-B020CECC2585}" type="parTrans" cxnId="{5423BAA6-C999-4ADF-A980-6B36BCDDD7CC}">
      <dgm:prSet/>
      <dgm:spPr/>
      <dgm:t>
        <a:bodyPr/>
        <a:lstStyle/>
        <a:p>
          <a:endParaRPr lang="ru-RU"/>
        </a:p>
      </dgm:t>
    </dgm:pt>
    <dgm:pt modelId="{26EB88A5-80DA-47B6-8C47-B8E643F6435E}" type="sibTrans" cxnId="{5423BAA6-C999-4ADF-A980-6B36BCDDD7CC}">
      <dgm:prSet/>
      <dgm:spPr/>
      <dgm:t>
        <a:bodyPr/>
        <a:lstStyle/>
        <a:p>
          <a:endParaRPr lang="ru-RU"/>
        </a:p>
      </dgm:t>
    </dgm:pt>
    <dgm:pt modelId="{FB628DBC-BF65-4384-A1BF-FFC57FB1BD41}">
      <dgm:prSet phldrT="[Текст]"/>
      <dgm:spPr/>
      <dgm:t>
        <a:bodyPr/>
        <a:lstStyle/>
        <a:p>
          <a:r>
            <a:rPr lang="ru-RU" dirty="0" smtClean="0"/>
            <a:t>Отсутствие  системных знаний, формирующих базовые компетенции</a:t>
          </a:r>
          <a:endParaRPr lang="ru-RU" dirty="0"/>
        </a:p>
      </dgm:t>
    </dgm:pt>
    <dgm:pt modelId="{FD33FEE5-0365-4126-9925-C91A24BD6B83}" type="parTrans" cxnId="{C89C5CA9-7EF8-417E-B05F-12757BB17743}">
      <dgm:prSet/>
      <dgm:spPr/>
      <dgm:t>
        <a:bodyPr/>
        <a:lstStyle/>
        <a:p>
          <a:endParaRPr lang="ru-RU"/>
        </a:p>
      </dgm:t>
    </dgm:pt>
    <dgm:pt modelId="{D072EE88-01B4-44D7-B3F4-D20BA9B4238C}" type="sibTrans" cxnId="{C89C5CA9-7EF8-417E-B05F-12757BB17743}">
      <dgm:prSet/>
      <dgm:spPr/>
      <dgm:t>
        <a:bodyPr/>
        <a:lstStyle/>
        <a:p>
          <a:endParaRPr lang="ru-RU"/>
        </a:p>
      </dgm:t>
    </dgm:pt>
    <dgm:pt modelId="{6B8AD6EA-05FD-4A14-ACBB-7054264E6F60}">
      <dgm:prSet/>
      <dgm:spPr/>
      <dgm:t>
        <a:bodyPr/>
        <a:lstStyle/>
        <a:p>
          <a:endParaRPr lang="ru-RU"/>
        </a:p>
      </dgm:t>
    </dgm:pt>
    <dgm:pt modelId="{D60C48C1-E6D4-43DB-AE60-6A5FA6DD6EB6}" type="parTrans" cxnId="{565F4D35-F1F7-4BF8-A65A-41C96D516533}">
      <dgm:prSet/>
      <dgm:spPr/>
      <dgm:t>
        <a:bodyPr/>
        <a:lstStyle/>
        <a:p>
          <a:endParaRPr lang="ru-RU"/>
        </a:p>
      </dgm:t>
    </dgm:pt>
    <dgm:pt modelId="{F7A106A4-BCD6-4200-8A51-2088938C37F2}" type="sibTrans" cxnId="{565F4D35-F1F7-4BF8-A65A-41C96D516533}">
      <dgm:prSet/>
      <dgm:spPr/>
      <dgm:t>
        <a:bodyPr/>
        <a:lstStyle/>
        <a:p>
          <a:endParaRPr lang="ru-RU"/>
        </a:p>
      </dgm:t>
    </dgm:pt>
    <dgm:pt modelId="{CCC7B281-004E-4DDE-9DA7-CAD8DC4E117C}" type="pres">
      <dgm:prSet presAssocID="{35CAF116-5BE7-4BBA-936B-0BBE76DAC7E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6FC1D0-D5D5-47C2-82D1-40828ACC2CE1}" type="pres">
      <dgm:prSet presAssocID="{35CAF116-5BE7-4BBA-936B-0BBE76DAC7EF}" presName="ribbon" presStyleLbl="node1" presStyleIdx="0" presStyleCnt="1" custLinFactNeighborX="1613" custLinFactNeighborY="-30645"/>
      <dgm:spPr/>
      <dgm:t>
        <a:bodyPr/>
        <a:lstStyle/>
        <a:p>
          <a:endParaRPr lang="ru-RU"/>
        </a:p>
      </dgm:t>
    </dgm:pt>
    <dgm:pt modelId="{800CE794-3F87-428F-B3E0-40CB1EA75A9B}" type="pres">
      <dgm:prSet presAssocID="{35CAF116-5BE7-4BBA-936B-0BBE76DAC7EF}" presName="leftArrowText" presStyleLbl="node1" presStyleIdx="0" presStyleCnt="1" custScaleY="244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A10AB-94CC-4E5A-BC57-23E0957E166A}" type="pres">
      <dgm:prSet presAssocID="{35CAF116-5BE7-4BBA-936B-0BBE76DAC7EF}" presName="rightArrowText" presStyleLbl="node1" presStyleIdx="0" presStyleCnt="1" custScaleY="62542" custLinFactNeighborY="-75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5F4D35-F1F7-4BF8-A65A-41C96D516533}" srcId="{35CAF116-5BE7-4BBA-936B-0BBE76DAC7EF}" destId="{6B8AD6EA-05FD-4A14-ACBB-7054264E6F60}" srcOrd="2" destOrd="0" parTransId="{D60C48C1-E6D4-43DB-AE60-6A5FA6DD6EB6}" sibTransId="{F7A106A4-BCD6-4200-8A51-2088938C37F2}"/>
    <dgm:cxn modelId="{5423BAA6-C999-4ADF-A980-6B36BCDDD7CC}" srcId="{35CAF116-5BE7-4BBA-936B-0BBE76DAC7EF}" destId="{CAE2EB70-FBB8-4A9B-8A56-91D575F329BC}" srcOrd="0" destOrd="0" parTransId="{BAC2010C-6D46-4B79-85B2-B020CECC2585}" sibTransId="{26EB88A5-80DA-47B6-8C47-B8E643F6435E}"/>
    <dgm:cxn modelId="{7E83EF5B-186F-4191-AB04-81C679417A20}" type="presOf" srcId="{FB628DBC-BF65-4384-A1BF-FFC57FB1BD41}" destId="{B25A10AB-94CC-4E5A-BC57-23E0957E166A}" srcOrd="0" destOrd="0" presId="urn:microsoft.com/office/officeart/2005/8/layout/arrow6"/>
    <dgm:cxn modelId="{D7B7DF97-33C1-4A18-AC70-B5E7291DD9F4}" type="presOf" srcId="{35CAF116-5BE7-4BBA-936B-0BBE76DAC7EF}" destId="{CCC7B281-004E-4DDE-9DA7-CAD8DC4E117C}" srcOrd="0" destOrd="0" presId="urn:microsoft.com/office/officeart/2005/8/layout/arrow6"/>
    <dgm:cxn modelId="{95B368F9-DCDB-4E15-9279-B5A3EAC48BB7}" type="presOf" srcId="{CAE2EB70-FBB8-4A9B-8A56-91D575F329BC}" destId="{800CE794-3F87-428F-B3E0-40CB1EA75A9B}" srcOrd="0" destOrd="0" presId="urn:microsoft.com/office/officeart/2005/8/layout/arrow6"/>
    <dgm:cxn modelId="{C89C5CA9-7EF8-417E-B05F-12757BB17743}" srcId="{35CAF116-5BE7-4BBA-936B-0BBE76DAC7EF}" destId="{FB628DBC-BF65-4384-A1BF-FFC57FB1BD41}" srcOrd="1" destOrd="0" parTransId="{FD33FEE5-0365-4126-9925-C91A24BD6B83}" sibTransId="{D072EE88-01B4-44D7-B3F4-D20BA9B4238C}"/>
    <dgm:cxn modelId="{9EC1EFEC-1E6F-4EF4-8252-B87DF278E8FB}" type="presParOf" srcId="{CCC7B281-004E-4DDE-9DA7-CAD8DC4E117C}" destId="{0B6FC1D0-D5D5-47C2-82D1-40828ACC2CE1}" srcOrd="0" destOrd="0" presId="urn:microsoft.com/office/officeart/2005/8/layout/arrow6"/>
    <dgm:cxn modelId="{60F22F8D-9B37-4B24-993F-9BA68F3DA051}" type="presParOf" srcId="{CCC7B281-004E-4DDE-9DA7-CAD8DC4E117C}" destId="{800CE794-3F87-428F-B3E0-40CB1EA75A9B}" srcOrd="1" destOrd="0" presId="urn:microsoft.com/office/officeart/2005/8/layout/arrow6"/>
    <dgm:cxn modelId="{72251EE2-B6B7-439F-AE13-1EAA2E4CA0A0}" type="presParOf" srcId="{CCC7B281-004E-4DDE-9DA7-CAD8DC4E117C}" destId="{B25A10AB-94CC-4E5A-BC57-23E0957E166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EE9DB-A9AB-474B-A141-0E02A1073665}" type="doc">
      <dgm:prSet loTypeId="urn:microsoft.com/office/officeart/2005/8/layout/pyramid2" loCatId="list" qsTypeId="urn:microsoft.com/office/officeart/2005/8/quickstyle/simple1" qsCatId="simple" csTypeId="urn:microsoft.com/office/officeart/2005/8/colors/accent6_4" csCatId="accent6" phldr="1"/>
      <dgm:spPr/>
    </dgm:pt>
    <dgm:pt modelId="{D04B98C2-A66C-4FC3-9D6E-3CEF4B284D14}">
      <dgm:prSet phldrT="[Текст]" custT="1"/>
      <dgm:spPr/>
      <dgm:t>
        <a:bodyPr/>
        <a:lstStyle/>
        <a:p>
          <a:r>
            <a:rPr lang="ru-RU" sz="2000" b="1" dirty="0" smtClean="0"/>
            <a:t>Обеспечить оптимальное соотношение между развитием общества и природы </a:t>
          </a:r>
          <a:endParaRPr lang="ru-RU" sz="2000" b="1" dirty="0"/>
        </a:p>
      </dgm:t>
    </dgm:pt>
    <dgm:pt modelId="{74A39F5D-1809-4FA4-A771-BDB44CAF1B64}" type="parTrans" cxnId="{A540727A-A84B-44F4-8382-EA80A28DBD5E}">
      <dgm:prSet/>
      <dgm:spPr/>
    </dgm:pt>
    <dgm:pt modelId="{61A325AE-0863-4C74-A714-2DD45E799325}" type="sibTrans" cxnId="{A540727A-A84B-44F4-8382-EA80A28DBD5E}">
      <dgm:prSet/>
      <dgm:spPr/>
    </dgm:pt>
    <dgm:pt modelId="{BAC0643F-DA7D-48C6-807C-D2EC26137B45}">
      <dgm:prSet/>
      <dgm:spPr/>
      <dgm:t>
        <a:bodyPr/>
        <a:lstStyle/>
        <a:p>
          <a:r>
            <a:rPr lang="ru-RU" b="1" dirty="0" smtClean="0"/>
            <a:t>Не допустить дальнейшей деградации природной среды</a:t>
          </a:r>
          <a:endParaRPr lang="ru-RU" b="1" dirty="0"/>
        </a:p>
      </dgm:t>
    </dgm:pt>
    <dgm:pt modelId="{874DD919-41BD-460B-96AF-28D8697FC838}" type="parTrans" cxnId="{964785A5-ED15-4753-B47F-61776AC56479}">
      <dgm:prSet/>
      <dgm:spPr/>
      <dgm:t>
        <a:bodyPr/>
        <a:lstStyle/>
        <a:p>
          <a:endParaRPr lang="ru-RU"/>
        </a:p>
      </dgm:t>
    </dgm:pt>
    <dgm:pt modelId="{1C07E9AE-607F-436D-98F4-D196E6416FFA}" type="sibTrans" cxnId="{964785A5-ED15-4753-B47F-61776AC56479}">
      <dgm:prSet/>
      <dgm:spPr/>
      <dgm:t>
        <a:bodyPr/>
        <a:lstStyle/>
        <a:p>
          <a:endParaRPr lang="ru-RU"/>
        </a:p>
      </dgm:t>
    </dgm:pt>
    <dgm:pt modelId="{E419A2DC-A3E9-422A-80F3-C7901B294536}" type="pres">
      <dgm:prSet presAssocID="{D3DEE9DB-A9AB-474B-A141-0E02A1073665}" presName="compositeShape" presStyleCnt="0">
        <dgm:presLayoutVars>
          <dgm:dir/>
          <dgm:resizeHandles/>
        </dgm:presLayoutVars>
      </dgm:prSet>
      <dgm:spPr/>
    </dgm:pt>
    <dgm:pt modelId="{A73D8788-97D1-4CDD-B71F-390DF707B48A}" type="pres">
      <dgm:prSet presAssocID="{D3DEE9DB-A9AB-474B-A141-0E02A1073665}" presName="pyramid" presStyleLbl="node1" presStyleIdx="0" presStyleCnt="1"/>
      <dgm:spPr/>
    </dgm:pt>
    <dgm:pt modelId="{497F9D79-F760-40A7-9749-AD5F061775E1}" type="pres">
      <dgm:prSet presAssocID="{D3DEE9DB-A9AB-474B-A141-0E02A1073665}" presName="theList" presStyleCnt="0"/>
      <dgm:spPr/>
    </dgm:pt>
    <dgm:pt modelId="{66D2E0D0-98F4-404E-BA46-41CE73F03D6A}" type="pres">
      <dgm:prSet presAssocID="{BAC0643F-DA7D-48C6-807C-D2EC26137B45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3C866-4DB0-4F4D-8DF3-AEA81655D926}" type="pres">
      <dgm:prSet presAssocID="{BAC0643F-DA7D-48C6-807C-D2EC26137B45}" presName="aSpace" presStyleCnt="0"/>
      <dgm:spPr/>
    </dgm:pt>
    <dgm:pt modelId="{5BD85D08-20BD-4606-BF6C-D64F0649D3B0}" type="pres">
      <dgm:prSet presAssocID="{D04B98C2-A66C-4FC3-9D6E-3CEF4B284D14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DF91B-5985-46A1-9B28-4810A76E5AE5}" type="pres">
      <dgm:prSet presAssocID="{D04B98C2-A66C-4FC3-9D6E-3CEF4B284D14}" presName="aSpace" presStyleCnt="0"/>
      <dgm:spPr/>
    </dgm:pt>
  </dgm:ptLst>
  <dgm:cxnLst>
    <dgm:cxn modelId="{964785A5-ED15-4753-B47F-61776AC56479}" srcId="{D3DEE9DB-A9AB-474B-A141-0E02A1073665}" destId="{BAC0643F-DA7D-48C6-807C-D2EC26137B45}" srcOrd="0" destOrd="0" parTransId="{874DD919-41BD-460B-96AF-28D8697FC838}" sibTransId="{1C07E9AE-607F-436D-98F4-D196E6416FFA}"/>
    <dgm:cxn modelId="{37353B74-131C-4B55-9E6C-AD494C34754C}" type="presOf" srcId="{D3DEE9DB-A9AB-474B-A141-0E02A1073665}" destId="{E419A2DC-A3E9-422A-80F3-C7901B294536}" srcOrd="0" destOrd="0" presId="urn:microsoft.com/office/officeart/2005/8/layout/pyramid2"/>
    <dgm:cxn modelId="{A540727A-A84B-44F4-8382-EA80A28DBD5E}" srcId="{D3DEE9DB-A9AB-474B-A141-0E02A1073665}" destId="{D04B98C2-A66C-4FC3-9D6E-3CEF4B284D14}" srcOrd="1" destOrd="0" parTransId="{74A39F5D-1809-4FA4-A771-BDB44CAF1B64}" sibTransId="{61A325AE-0863-4C74-A714-2DD45E799325}"/>
    <dgm:cxn modelId="{3F746F0E-F814-4289-850B-AAEBAEB8B4CF}" type="presOf" srcId="{D04B98C2-A66C-4FC3-9D6E-3CEF4B284D14}" destId="{5BD85D08-20BD-4606-BF6C-D64F0649D3B0}" srcOrd="0" destOrd="0" presId="urn:microsoft.com/office/officeart/2005/8/layout/pyramid2"/>
    <dgm:cxn modelId="{DF658C16-E821-4367-BFA3-80609E37566E}" type="presOf" srcId="{BAC0643F-DA7D-48C6-807C-D2EC26137B45}" destId="{66D2E0D0-98F4-404E-BA46-41CE73F03D6A}" srcOrd="0" destOrd="0" presId="urn:microsoft.com/office/officeart/2005/8/layout/pyramid2"/>
    <dgm:cxn modelId="{9C8E56DE-3515-43BF-9093-5B1C37054AFF}" type="presParOf" srcId="{E419A2DC-A3E9-422A-80F3-C7901B294536}" destId="{A73D8788-97D1-4CDD-B71F-390DF707B48A}" srcOrd="0" destOrd="0" presId="urn:microsoft.com/office/officeart/2005/8/layout/pyramid2"/>
    <dgm:cxn modelId="{F69D0F8E-A08A-4381-948A-53B4BE6E25D0}" type="presParOf" srcId="{E419A2DC-A3E9-422A-80F3-C7901B294536}" destId="{497F9D79-F760-40A7-9749-AD5F061775E1}" srcOrd="1" destOrd="0" presId="urn:microsoft.com/office/officeart/2005/8/layout/pyramid2"/>
    <dgm:cxn modelId="{0AD1FC56-F7DF-4D75-8C93-99963411494A}" type="presParOf" srcId="{497F9D79-F760-40A7-9749-AD5F061775E1}" destId="{66D2E0D0-98F4-404E-BA46-41CE73F03D6A}" srcOrd="0" destOrd="0" presId="urn:microsoft.com/office/officeart/2005/8/layout/pyramid2"/>
    <dgm:cxn modelId="{DD314976-7408-4FFC-806F-EA84517DB25C}" type="presParOf" srcId="{497F9D79-F760-40A7-9749-AD5F061775E1}" destId="{3723C866-4DB0-4F4D-8DF3-AEA81655D926}" srcOrd="1" destOrd="0" presId="urn:microsoft.com/office/officeart/2005/8/layout/pyramid2"/>
    <dgm:cxn modelId="{CFC19C4E-15A1-44F8-86F2-24C3B68E09B7}" type="presParOf" srcId="{497F9D79-F760-40A7-9749-AD5F061775E1}" destId="{5BD85D08-20BD-4606-BF6C-D64F0649D3B0}" srcOrd="2" destOrd="0" presId="urn:microsoft.com/office/officeart/2005/8/layout/pyramid2"/>
    <dgm:cxn modelId="{F7442645-E287-4E9D-8CA7-D82241349251}" type="presParOf" srcId="{497F9D79-F760-40A7-9749-AD5F061775E1}" destId="{09FDF91B-5985-46A1-9B28-4810A76E5AE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9DDEE-90D2-4535-B283-E1352FEABAAA}" type="doc">
      <dgm:prSet loTypeId="urn:microsoft.com/office/officeart/2005/8/layout/chevron2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7EC6D7F-21BA-4708-9555-A623F157B50F}">
      <dgm:prSet phldrT="[Текст]"/>
      <dgm:spPr/>
      <dgm:t>
        <a:bodyPr/>
        <a:lstStyle/>
        <a:p>
          <a:endParaRPr lang="ru-RU" dirty="0"/>
        </a:p>
      </dgm:t>
    </dgm:pt>
    <dgm:pt modelId="{72BD331E-2354-423F-AC60-62CFBF9351D4}" type="parTrans" cxnId="{A686E1C1-6519-46A0-B537-912D10EDFB12}">
      <dgm:prSet/>
      <dgm:spPr/>
      <dgm:t>
        <a:bodyPr/>
        <a:lstStyle/>
        <a:p>
          <a:endParaRPr lang="ru-RU"/>
        </a:p>
      </dgm:t>
    </dgm:pt>
    <dgm:pt modelId="{B457A7E4-E70D-4503-A23D-2FAF6CC0D5F6}" type="sibTrans" cxnId="{A686E1C1-6519-46A0-B537-912D10EDFB12}">
      <dgm:prSet/>
      <dgm:spPr/>
      <dgm:t>
        <a:bodyPr/>
        <a:lstStyle/>
        <a:p>
          <a:endParaRPr lang="ru-RU"/>
        </a:p>
      </dgm:t>
    </dgm:pt>
    <dgm:pt modelId="{7B7E35BD-3E27-47BB-A44B-B6608B34665F}">
      <dgm:prSet phldrT="[Текст]"/>
      <dgm:spPr/>
      <dgm:t>
        <a:bodyPr/>
        <a:lstStyle/>
        <a:p>
          <a:endParaRPr lang="ru-RU" dirty="0"/>
        </a:p>
      </dgm:t>
    </dgm:pt>
    <dgm:pt modelId="{DB0C69BB-C449-4FF0-9FDC-8EF2EC9B17EB}" type="parTrans" cxnId="{03A00188-001F-4A13-A045-74CD651D49C8}">
      <dgm:prSet/>
      <dgm:spPr/>
      <dgm:t>
        <a:bodyPr/>
        <a:lstStyle/>
        <a:p>
          <a:endParaRPr lang="ru-RU"/>
        </a:p>
      </dgm:t>
    </dgm:pt>
    <dgm:pt modelId="{2A0AE738-4F9D-4146-847B-C48481163DC5}" type="sibTrans" cxnId="{03A00188-001F-4A13-A045-74CD651D49C8}">
      <dgm:prSet/>
      <dgm:spPr/>
      <dgm:t>
        <a:bodyPr/>
        <a:lstStyle/>
        <a:p>
          <a:endParaRPr lang="ru-RU"/>
        </a:p>
      </dgm:t>
    </dgm:pt>
    <dgm:pt modelId="{E9920572-5A42-40D5-93B0-3402BE233459}">
      <dgm:prSet phldrT="[Текст]"/>
      <dgm:spPr/>
      <dgm:t>
        <a:bodyPr/>
        <a:lstStyle/>
        <a:p>
          <a:endParaRPr lang="ru-RU" dirty="0"/>
        </a:p>
      </dgm:t>
    </dgm:pt>
    <dgm:pt modelId="{17BC0787-9303-4BB6-994B-78040DF0049B}" type="parTrans" cxnId="{3124A36F-B08B-436A-8472-7408A15D0C7F}">
      <dgm:prSet/>
      <dgm:spPr/>
      <dgm:t>
        <a:bodyPr/>
        <a:lstStyle/>
        <a:p>
          <a:endParaRPr lang="ru-RU"/>
        </a:p>
      </dgm:t>
    </dgm:pt>
    <dgm:pt modelId="{4772D82F-C1F4-4C79-9999-A5479011F0E4}" type="sibTrans" cxnId="{3124A36F-B08B-436A-8472-7408A15D0C7F}">
      <dgm:prSet/>
      <dgm:spPr/>
      <dgm:t>
        <a:bodyPr/>
        <a:lstStyle/>
        <a:p>
          <a:endParaRPr lang="ru-RU"/>
        </a:p>
      </dgm:t>
    </dgm:pt>
    <dgm:pt modelId="{A73C7454-9BE2-4175-9BF0-B773B43F06D0}">
      <dgm:prSet/>
      <dgm:spPr/>
      <dgm:t>
        <a:bodyPr/>
        <a:lstStyle/>
        <a:p>
          <a:r>
            <a:rPr lang="ru-RU" smtClean="0"/>
            <a:t>Экологическая</a:t>
          </a:r>
          <a:endParaRPr lang="ru-RU"/>
        </a:p>
      </dgm:t>
    </dgm:pt>
    <dgm:pt modelId="{B0364368-1D11-4572-A445-15695242CFF8}" type="parTrans" cxnId="{F9A6D71D-D223-4856-8139-4331B561D776}">
      <dgm:prSet/>
      <dgm:spPr/>
      <dgm:t>
        <a:bodyPr/>
        <a:lstStyle/>
        <a:p>
          <a:endParaRPr lang="ru-RU"/>
        </a:p>
      </dgm:t>
    </dgm:pt>
    <dgm:pt modelId="{71C919F8-C44E-475B-A466-D1AD7E45D2FF}" type="sibTrans" cxnId="{F9A6D71D-D223-4856-8139-4331B561D776}">
      <dgm:prSet/>
      <dgm:spPr/>
      <dgm:t>
        <a:bodyPr/>
        <a:lstStyle/>
        <a:p>
          <a:endParaRPr lang="ru-RU"/>
        </a:p>
      </dgm:t>
    </dgm:pt>
    <dgm:pt modelId="{87C145C6-BEA6-4C45-88D4-0B0B6AD0683E}">
      <dgm:prSet/>
      <dgm:spPr/>
      <dgm:t>
        <a:bodyPr/>
        <a:lstStyle/>
        <a:p>
          <a:r>
            <a:rPr lang="ru-RU" smtClean="0"/>
            <a:t>Социальная</a:t>
          </a:r>
          <a:endParaRPr lang="ru-RU"/>
        </a:p>
      </dgm:t>
    </dgm:pt>
    <dgm:pt modelId="{D54309A4-C76A-4A7A-B41C-34D523B4042A}" type="parTrans" cxnId="{73228AB6-4DF5-4D44-83A1-4E51B4099DF6}">
      <dgm:prSet/>
      <dgm:spPr/>
      <dgm:t>
        <a:bodyPr/>
        <a:lstStyle/>
        <a:p>
          <a:endParaRPr lang="ru-RU"/>
        </a:p>
      </dgm:t>
    </dgm:pt>
    <dgm:pt modelId="{407C661D-5D71-4F2A-9C7B-8B545A048AF4}" type="sibTrans" cxnId="{73228AB6-4DF5-4D44-83A1-4E51B4099DF6}">
      <dgm:prSet/>
      <dgm:spPr/>
      <dgm:t>
        <a:bodyPr/>
        <a:lstStyle/>
        <a:p>
          <a:endParaRPr lang="ru-RU"/>
        </a:p>
      </dgm:t>
    </dgm:pt>
    <dgm:pt modelId="{3C027C22-34F3-42C2-88B9-64C3A397BF00}">
      <dgm:prSet/>
      <dgm:spPr/>
      <dgm:t>
        <a:bodyPr/>
        <a:lstStyle/>
        <a:p>
          <a:r>
            <a:rPr lang="ru-RU" smtClean="0"/>
            <a:t>Экономическая</a:t>
          </a:r>
          <a:endParaRPr lang="ru-RU"/>
        </a:p>
      </dgm:t>
    </dgm:pt>
    <dgm:pt modelId="{177A97B2-E2D6-42F3-ADC1-780664A69AA9}" type="parTrans" cxnId="{3A83171B-483E-42CD-8F09-384B0DFF12A7}">
      <dgm:prSet/>
      <dgm:spPr/>
      <dgm:t>
        <a:bodyPr/>
        <a:lstStyle/>
        <a:p>
          <a:endParaRPr lang="ru-RU"/>
        </a:p>
      </dgm:t>
    </dgm:pt>
    <dgm:pt modelId="{E7F7557C-E855-43C0-955E-3244B70C3DAB}" type="sibTrans" cxnId="{3A83171B-483E-42CD-8F09-384B0DFF12A7}">
      <dgm:prSet/>
      <dgm:spPr/>
      <dgm:t>
        <a:bodyPr/>
        <a:lstStyle/>
        <a:p>
          <a:endParaRPr lang="ru-RU"/>
        </a:p>
      </dgm:t>
    </dgm:pt>
    <dgm:pt modelId="{47A5F2CD-2741-474E-B8C4-1699BDD5E1AA}" type="pres">
      <dgm:prSet presAssocID="{2949DDEE-90D2-4535-B283-E1352FEABA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93F6D-849E-4EE0-B14E-80EB4597F0FD}" type="pres">
      <dgm:prSet presAssocID="{97EC6D7F-21BA-4708-9555-A623F157B50F}" presName="composite" presStyleCnt="0"/>
      <dgm:spPr/>
    </dgm:pt>
    <dgm:pt modelId="{4A9E3C18-9695-4A1E-AD6F-B0B3EB8FA436}" type="pres">
      <dgm:prSet presAssocID="{97EC6D7F-21BA-4708-9555-A623F157B50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57E63-2FD7-486C-B7DD-001C06F04400}" type="pres">
      <dgm:prSet presAssocID="{97EC6D7F-21BA-4708-9555-A623F157B5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799FC-9AAE-479E-8B15-FA1AB563FDB5}" type="pres">
      <dgm:prSet presAssocID="{B457A7E4-E70D-4503-A23D-2FAF6CC0D5F6}" presName="sp" presStyleCnt="0"/>
      <dgm:spPr/>
    </dgm:pt>
    <dgm:pt modelId="{EA65E8D0-0A8D-4105-886C-CD2ED110467B}" type="pres">
      <dgm:prSet presAssocID="{7B7E35BD-3E27-47BB-A44B-B6608B34665F}" presName="composite" presStyleCnt="0"/>
      <dgm:spPr/>
    </dgm:pt>
    <dgm:pt modelId="{980A826A-EDAA-40B5-8521-4D6AE8BCB7A2}" type="pres">
      <dgm:prSet presAssocID="{7B7E35BD-3E27-47BB-A44B-B6608B3466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17FF8-077E-44FA-B34A-D68021732DA9}" type="pres">
      <dgm:prSet presAssocID="{7B7E35BD-3E27-47BB-A44B-B6608B34665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24F49-30BD-4A15-9905-28E5C68E730C}" type="pres">
      <dgm:prSet presAssocID="{2A0AE738-4F9D-4146-847B-C48481163DC5}" presName="sp" presStyleCnt="0"/>
      <dgm:spPr/>
    </dgm:pt>
    <dgm:pt modelId="{24DE7AED-0CA3-4418-9073-6B103A026B51}" type="pres">
      <dgm:prSet presAssocID="{E9920572-5A42-40D5-93B0-3402BE233459}" presName="composite" presStyleCnt="0"/>
      <dgm:spPr/>
    </dgm:pt>
    <dgm:pt modelId="{78E5C39A-01F3-43A2-85D7-134C87C7305E}" type="pres">
      <dgm:prSet presAssocID="{E9920572-5A42-40D5-93B0-3402BE2334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593D4-515E-48ED-B4D8-A3D8DC4B37A6}" type="pres">
      <dgm:prSet presAssocID="{E9920572-5A42-40D5-93B0-3402BE23345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BC616F-335F-43F5-AF0D-19E83513E2A0}" type="presOf" srcId="{97EC6D7F-21BA-4708-9555-A623F157B50F}" destId="{4A9E3C18-9695-4A1E-AD6F-B0B3EB8FA436}" srcOrd="0" destOrd="0" presId="urn:microsoft.com/office/officeart/2005/8/layout/chevron2"/>
    <dgm:cxn modelId="{04002E2B-FC1C-4261-B6DB-A95710042C03}" type="presOf" srcId="{2949DDEE-90D2-4535-B283-E1352FEABAAA}" destId="{47A5F2CD-2741-474E-B8C4-1699BDD5E1AA}" srcOrd="0" destOrd="0" presId="urn:microsoft.com/office/officeart/2005/8/layout/chevron2"/>
    <dgm:cxn modelId="{A20CF69C-0545-44E7-9119-E2A705153602}" type="presOf" srcId="{E9920572-5A42-40D5-93B0-3402BE233459}" destId="{78E5C39A-01F3-43A2-85D7-134C87C7305E}" srcOrd="0" destOrd="0" presId="urn:microsoft.com/office/officeart/2005/8/layout/chevron2"/>
    <dgm:cxn modelId="{616950DF-21DF-4BF2-A1FD-98BFE1539783}" type="presOf" srcId="{87C145C6-BEA6-4C45-88D4-0B0B6AD0683E}" destId="{72E17FF8-077E-44FA-B34A-D68021732DA9}" srcOrd="0" destOrd="0" presId="urn:microsoft.com/office/officeart/2005/8/layout/chevron2"/>
    <dgm:cxn modelId="{3124A36F-B08B-436A-8472-7408A15D0C7F}" srcId="{2949DDEE-90D2-4535-B283-E1352FEABAAA}" destId="{E9920572-5A42-40D5-93B0-3402BE233459}" srcOrd="2" destOrd="0" parTransId="{17BC0787-9303-4BB6-994B-78040DF0049B}" sibTransId="{4772D82F-C1F4-4C79-9999-A5479011F0E4}"/>
    <dgm:cxn modelId="{1899E78E-4BB6-4C7C-81A4-9A00CB50910C}" type="presOf" srcId="{7B7E35BD-3E27-47BB-A44B-B6608B34665F}" destId="{980A826A-EDAA-40B5-8521-4D6AE8BCB7A2}" srcOrd="0" destOrd="0" presId="urn:microsoft.com/office/officeart/2005/8/layout/chevron2"/>
    <dgm:cxn modelId="{03A00188-001F-4A13-A045-74CD651D49C8}" srcId="{2949DDEE-90D2-4535-B283-E1352FEABAAA}" destId="{7B7E35BD-3E27-47BB-A44B-B6608B34665F}" srcOrd="1" destOrd="0" parTransId="{DB0C69BB-C449-4FF0-9FDC-8EF2EC9B17EB}" sibTransId="{2A0AE738-4F9D-4146-847B-C48481163DC5}"/>
    <dgm:cxn modelId="{E6455D5F-A7EF-420F-96AE-48FF2D6411BA}" type="presOf" srcId="{3C027C22-34F3-42C2-88B9-64C3A397BF00}" destId="{20F57E63-2FD7-486C-B7DD-001C06F04400}" srcOrd="0" destOrd="0" presId="urn:microsoft.com/office/officeart/2005/8/layout/chevron2"/>
    <dgm:cxn modelId="{73228AB6-4DF5-4D44-83A1-4E51B4099DF6}" srcId="{7B7E35BD-3E27-47BB-A44B-B6608B34665F}" destId="{87C145C6-BEA6-4C45-88D4-0B0B6AD0683E}" srcOrd="0" destOrd="0" parTransId="{D54309A4-C76A-4A7A-B41C-34D523B4042A}" sibTransId="{407C661D-5D71-4F2A-9C7B-8B545A048AF4}"/>
    <dgm:cxn modelId="{A686E1C1-6519-46A0-B537-912D10EDFB12}" srcId="{2949DDEE-90D2-4535-B283-E1352FEABAAA}" destId="{97EC6D7F-21BA-4708-9555-A623F157B50F}" srcOrd="0" destOrd="0" parTransId="{72BD331E-2354-423F-AC60-62CFBF9351D4}" sibTransId="{B457A7E4-E70D-4503-A23D-2FAF6CC0D5F6}"/>
    <dgm:cxn modelId="{CEB00C5D-C039-43A4-B90D-2610E87CE705}" type="presOf" srcId="{A73C7454-9BE2-4175-9BF0-B773B43F06D0}" destId="{016593D4-515E-48ED-B4D8-A3D8DC4B37A6}" srcOrd="0" destOrd="0" presId="urn:microsoft.com/office/officeart/2005/8/layout/chevron2"/>
    <dgm:cxn modelId="{F9A6D71D-D223-4856-8139-4331B561D776}" srcId="{E9920572-5A42-40D5-93B0-3402BE233459}" destId="{A73C7454-9BE2-4175-9BF0-B773B43F06D0}" srcOrd="0" destOrd="0" parTransId="{B0364368-1D11-4572-A445-15695242CFF8}" sibTransId="{71C919F8-C44E-475B-A466-D1AD7E45D2FF}"/>
    <dgm:cxn modelId="{3A83171B-483E-42CD-8F09-384B0DFF12A7}" srcId="{97EC6D7F-21BA-4708-9555-A623F157B50F}" destId="{3C027C22-34F3-42C2-88B9-64C3A397BF00}" srcOrd="0" destOrd="0" parTransId="{177A97B2-E2D6-42F3-ADC1-780664A69AA9}" sibTransId="{E7F7557C-E855-43C0-955E-3244B70C3DAB}"/>
    <dgm:cxn modelId="{03799CBB-5DBD-45B1-8203-3C4B52A64C48}" type="presParOf" srcId="{47A5F2CD-2741-474E-B8C4-1699BDD5E1AA}" destId="{6B793F6D-849E-4EE0-B14E-80EB4597F0FD}" srcOrd="0" destOrd="0" presId="urn:microsoft.com/office/officeart/2005/8/layout/chevron2"/>
    <dgm:cxn modelId="{A855C224-DE20-41CA-AA2F-A2CD0FAC36AA}" type="presParOf" srcId="{6B793F6D-849E-4EE0-B14E-80EB4597F0FD}" destId="{4A9E3C18-9695-4A1E-AD6F-B0B3EB8FA436}" srcOrd="0" destOrd="0" presId="urn:microsoft.com/office/officeart/2005/8/layout/chevron2"/>
    <dgm:cxn modelId="{463BBD93-56EF-4D6E-8DE8-6E9EE35015CF}" type="presParOf" srcId="{6B793F6D-849E-4EE0-B14E-80EB4597F0FD}" destId="{20F57E63-2FD7-486C-B7DD-001C06F04400}" srcOrd="1" destOrd="0" presId="urn:microsoft.com/office/officeart/2005/8/layout/chevron2"/>
    <dgm:cxn modelId="{26D46948-F2C6-4F6B-A8F1-51184510E505}" type="presParOf" srcId="{47A5F2CD-2741-474E-B8C4-1699BDD5E1AA}" destId="{AC0799FC-9AAE-479E-8B15-FA1AB563FDB5}" srcOrd="1" destOrd="0" presId="urn:microsoft.com/office/officeart/2005/8/layout/chevron2"/>
    <dgm:cxn modelId="{C9FE8D81-4D6B-4022-93CD-9137A90417A6}" type="presParOf" srcId="{47A5F2CD-2741-474E-B8C4-1699BDD5E1AA}" destId="{EA65E8D0-0A8D-4105-886C-CD2ED110467B}" srcOrd="2" destOrd="0" presId="urn:microsoft.com/office/officeart/2005/8/layout/chevron2"/>
    <dgm:cxn modelId="{8AE696BD-10C4-4CC6-A18A-EAA5EC80008D}" type="presParOf" srcId="{EA65E8D0-0A8D-4105-886C-CD2ED110467B}" destId="{980A826A-EDAA-40B5-8521-4D6AE8BCB7A2}" srcOrd="0" destOrd="0" presId="urn:microsoft.com/office/officeart/2005/8/layout/chevron2"/>
    <dgm:cxn modelId="{57ECE801-307A-4412-AF43-8567241C1226}" type="presParOf" srcId="{EA65E8D0-0A8D-4105-886C-CD2ED110467B}" destId="{72E17FF8-077E-44FA-B34A-D68021732DA9}" srcOrd="1" destOrd="0" presId="urn:microsoft.com/office/officeart/2005/8/layout/chevron2"/>
    <dgm:cxn modelId="{94A6CD6B-5492-41E8-A58D-A35F8657F852}" type="presParOf" srcId="{47A5F2CD-2741-474E-B8C4-1699BDD5E1AA}" destId="{B8624F49-30BD-4A15-9905-28E5C68E730C}" srcOrd="3" destOrd="0" presId="urn:microsoft.com/office/officeart/2005/8/layout/chevron2"/>
    <dgm:cxn modelId="{720BD313-A763-4399-9863-D26AADA51E78}" type="presParOf" srcId="{47A5F2CD-2741-474E-B8C4-1699BDD5E1AA}" destId="{24DE7AED-0CA3-4418-9073-6B103A026B51}" srcOrd="4" destOrd="0" presId="urn:microsoft.com/office/officeart/2005/8/layout/chevron2"/>
    <dgm:cxn modelId="{C40D7D51-B118-48F5-B0AD-1F180D7DA4E0}" type="presParOf" srcId="{24DE7AED-0CA3-4418-9073-6B103A026B51}" destId="{78E5C39A-01F3-43A2-85D7-134C87C7305E}" srcOrd="0" destOrd="0" presId="urn:microsoft.com/office/officeart/2005/8/layout/chevron2"/>
    <dgm:cxn modelId="{2A2F0ABE-71BC-4B5A-9A3D-CA925194F082}" type="presParOf" srcId="{24DE7AED-0CA3-4418-9073-6B103A026B51}" destId="{016593D4-515E-48ED-B4D8-A3D8DC4B37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6A4AD-D9B1-45B4-B325-BE152292EA07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9F4326-04C2-48C5-8E17-CA1AAE146A6A}">
      <dgm:prSet phldrT="[Текст]" custT="1"/>
      <dgm:spPr/>
      <dgm:t>
        <a:bodyPr/>
        <a:lstStyle/>
        <a:p>
          <a:r>
            <a:rPr lang="ru-RU" sz="3200" b="1" dirty="0" smtClean="0"/>
            <a:t>«Ключ к будущему»</a:t>
          </a:r>
          <a:endParaRPr lang="ru-RU" sz="3200" b="1" dirty="0"/>
        </a:p>
      </dgm:t>
    </dgm:pt>
    <dgm:pt modelId="{6D17DD17-1A86-4C00-92BD-980873FA44F3}" type="parTrans" cxnId="{D6A36157-E088-4582-8F7E-497B0A1E5593}">
      <dgm:prSet/>
      <dgm:spPr/>
      <dgm:t>
        <a:bodyPr/>
        <a:lstStyle/>
        <a:p>
          <a:endParaRPr lang="ru-RU"/>
        </a:p>
      </dgm:t>
    </dgm:pt>
    <dgm:pt modelId="{C1097857-ECF6-426A-BCAB-8FC49BEF6E01}" type="sibTrans" cxnId="{D6A36157-E088-4582-8F7E-497B0A1E5593}">
      <dgm:prSet/>
      <dgm:spPr/>
      <dgm:t>
        <a:bodyPr/>
        <a:lstStyle/>
        <a:p>
          <a:endParaRPr lang="ru-RU"/>
        </a:p>
      </dgm:t>
    </dgm:pt>
    <dgm:pt modelId="{E853BBE6-6797-4EE6-B1D4-F52711E67B4A}">
      <dgm:prSet phldrT="[Текст]"/>
      <dgm:spPr/>
      <dgm:t>
        <a:bodyPr/>
        <a:lstStyle/>
        <a:p>
          <a:r>
            <a:rPr lang="ru-RU" b="1" dirty="0" smtClean="0"/>
            <a:t>Утверждение экологического мировоззрения </a:t>
          </a:r>
          <a:endParaRPr lang="ru-RU" dirty="0"/>
        </a:p>
      </dgm:t>
    </dgm:pt>
    <dgm:pt modelId="{5567C95F-BA38-42FD-ADEE-F22D48462F05}" type="parTrans" cxnId="{21EB2720-0A9E-4071-9445-B6784FFE5759}">
      <dgm:prSet/>
      <dgm:spPr/>
      <dgm:t>
        <a:bodyPr/>
        <a:lstStyle/>
        <a:p>
          <a:endParaRPr lang="ru-RU"/>
        </a:p>
      </dgm:t>
    </dgm:pt>
    <dgm:pt modelId="{5BC97D25-48D3-432C-98E8-E085A2FFA54A}" type="sibTrans" cxnId="{21EB2720-0A9E-4071-9445-B6784FFE5759}">
      <dgm:prSet/>
      <dgm:spPr/>
      <dgm:t>
        <a:bodyPr/>
        <a:lstStyle/>
        <a:p>
          <a:endParaRPr lang="ru-RU"/>
        </a:p>
      </dgm:t>
    </dgm:pt>
    <dgm:pt modelId="{4FF02154-6AFE-4E98-B45F-73986ED86C2B}">
      <dgm:prSet phldrT="[Текст]"/>
      <dgm:spPr/>
      <dgm:t>
        <a:bodyPr/>
        <a:lstStyle/>
        <a:p>
          <a:r>
            <a:rPr lang="ru-RU" dirty="0" smtClean="0"/>
            <a:t>Мировоззрение – система взглядов, воззрений на природу и общество </a:t>
          </a:r>
          <a:endParaRPr lang="ru-RU" dirty="0"/>
        </a:p>
      </dgm:t>
    </dgm:pt>
    <dgm:pt modelId="{E89FB6EB-ACB6-4F77-950C-141F8E474AF9}" type="parTrans" cxnId="{81038382-18A7-4492-9C2A-B4793C153F43}">
      <dgm:prSet/>
      <dgm:spPr/>
      <dgm:t>
        <a:bodyPr/>
        <a:lstStyle/>
        <a:p>
          <a:endParaRPr lang="ru-RU"/>
        </a:p>
      </dgm:t>
    </dgm:pt>
    <dgm:pt modelId="{E4C7E255-C747-4EF2-AD6B-01065F46AF35}" type="sibTrans" cxnId="{81038382-18A7-4492-9C2A-B4793C153F43}">
      <dgm:prSet/>
      <dgm:spPr/>
      <dgm:t>
        <a:bodyPr/>
        <a:lstStyle/>
        <a:p>
          <a:endParaRPr lang="ru-RU"/>
        </a:p>
      </dgm:t>
    </dgm:pt>
    <dgm:pt modelId="{9F9F65DC-49A9-438B-9056-225A16A8E5D2}" type="pres">
      <dgm:prSet presAssocID="{6FC6A4AD-D9B1-45B4-B325-BE152292EA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E9994-FA17-48AA-A922-CEEBA7614672}" type="pres">
      <dgm:prSet presAssocID="{4FF02154-6AFE-4E98-B45F-73986ED86C2B}" presName="boxAndChildren" presStyleCnt="0"/>
      <dgm:spPr/>
    </dgm:pt>
    <dgm:pt modelId="{EA4F2E3F-C6FB-488E-9D7A-C0F5C77372BB}" type="pres">
      <dgm:prSet presAssocID="{4FF02154-6AFE-4E98-B45F-73986ED86C2B}" presName="parentTextBox" presStyleLbl="node1" presStyleIdx="0" presStyleCnt="3"/>
      <dgm:spPr/>
      <dgm:t>
        <a:bodyPr/>
        <a:lstStyle/>
        <a:p>
          <a:endParaRPr lang="ru-RU"/>
        </a:p>
      </dgm:t>
    </dgm:pt>
    <dgm:pt modelId="{855D683B-4A1E-4EDB-B183-D58E02A8A7FE}" type="pres">
      <dgm:prSet presAssocID="{5BC97D25-48D3-432C-98E8-E085A2FFA54A}" presName="sp" presStyleCnt="0"/>
      <dgm:spPr/>
    </dgm:pt>
    <dgm:pt modelId="{CBF82154-81E7-443A-941F-FE81B07542EC}" type="pres">
      <dgm:prSet presAssocID="{E853BBE6-6797-4EE6-B1D4-F52711E67B4A}" presName="arrowAndChildren" presStyleCnt="0"/>
      <dgm:spPr/>
    </dgm:pt>
    <dgm:pt modelId="{7CB0EC0E-FEF3-4005-A081-03E7C722413D}" type="pres">
      <dgm:prSet presAssocID="{E853BBE6-6797-4EE6-B1D4-F52711E67B4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1B28C14-3950-4509-8A88-0460C254CB13}" type="pres">
      <dgm:prSet presAssocID="{C1097857-ECF6-426A-BCAB-8FC49BEF6E01}" presName="sp" presStyleCnt="0"/>
      <dgm:spPr/>
    </dgm:pt>
    <dgm:pt modelId="{76A0336B-013F-4AB1-B615-A46D1522BF1A}" type="pres">
      <dgm:prSet presAssocID="{089F4326-04C2-48C5-8E17-CA1AAE146A6A}" presName="arrowAndChildren" presStyleCnt="0"/>
      <dgm:spPr/>
    </dgm:pt>
    <dgm:pt modelId="{4296AD19-77A3-432D-8B53-6315D0674493}" type="pres">
      <dgm:prSet presAssocID="{089F4326-04C2-48C5-8E17-CA1AAE146A6A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93DB24A5-316D-4CE8-8C44-B092637C4F22}" type="presOf" srcId="{089F4326-04C2-48C5-8E17-CA1AAE146A6A}" destId="{4296AD19-77A3-432D-8B53-6315D0674493}" srcOrd="0" destOrd="0" presId="urn:microsoft.com/office/officeart/2005/8/layout/process4"/>
    <dgm:cxn modelId="{81038382-18A7-4492-9C2A-B4793C153F43}" srcId="{6FC6A4AD-D9B1-45B4-B325-BE152292EA07}" destId="{4FF02154-6AFE-4E98-B45F-73986ED86C2B}" srcOrd="2" destOrd="0" parTransId="{E89FB6EB-ACB6-4F77-950C-141F8E474AF9}" sibTransId="{E4C7E255-C747-4EF2-AD6B-01065F46AF35}"/>
    <dgm:cxn modelId="{C537DE8F-919F-4E23-9F36-C25D3C084481}" type="presOf" srcId="{6FC6A4AD-D9B1-45B4-B325-BE152292EA07}" destId="{9F9F65DC-49A9-438B-9056-225A16A8E5D2}" srcOrd="0" destOrd="0" presId="urn:microsoft.com/office/officeart/2005/8/layout/process4"/>
    <dgm:cxn modelId="{21EB2720-0A9E-4071-9445-B6784FFE5759}" srcId="{6FC6A4AD-D9B1-45B4-B325-BE152292EA07}" destId="{E853BBE6-6797-4EE6-B1D4-F52711E67B4A}" srcOrd="1" destOrd="0" parTransId="{5567C95F-BA38-42FD-ADEE-F22D48462F05}" sibTransId="{5BC97D25-48D3-432C-98E8-E085A2FFA54A}"/>
    <dgm:cxn modelId="{0A5E44AD-9613-48B4-81E1-7AAF5FD15324}" type="presOf" srcId="{E853BBE6-6797-4EE6-B1D4-F52711E67B4A}" destId="{7CB0EC0E-FEF3-4005-A081-03E7C722413D}" srcOrd="0" destOrd="0" presId="urn:microsoft.com/office/officeart/2005/8/layout/process4"/>
    <dgm:cxn modelId="{D6A36157-E088-4582-8F7E-497B0A1E5593}" srcId="{6FC6A4AD-D9B1-45B4-B325-BE152292EA07}" destId="{089F4326-04C2-48C5-8E17-CA1AAE146A6A}" srcOrd="0" destOrd="0" parTransId="{6D17DD17-1A86-4C00-92BD-980873FA44F3}" sibTransId="{C1097857-ECF6-426A-BCAB-8FC49BEF6E01}"/>
    <dgm:cxn modelId="{B0ABD3C6-0D84-402E-9AF7-70D04438EA55}" type="presOf" srcId="{4FF02154-6AFE-4E98-B45F-73986ED86C2B}" destId="{EA4F2E3F-C6FB-488E-9D7A-C0F5C77372BB}" srcOrd="0" destOrd="0" presId="urn:microsoft.com/office/officeart/2005/8/layout/process4"/>
    <dgm:cxn modelId="{3031D689-8A40-4639-A851-1B8F7459CC8B}" type="presParOf" srcId="{9F9F65DC-49A9-438B-9056-225A16A8E5D2}" destId="{5B7E9994-FA17-48AA-A922-CEEBA7614672}" srcOrd="0" destOrd="0" presId="urn:microsoft.com/office/officeart/2005/8/layout/process4"/>
    <dgm:cxn modelId="{5A88868B-E92D-4FE5-BD9E-A6F7CBD6164E}" type="presParOf" srcId="{5B7E9994-FA17-48AA-A922-CEEBA7614672}" destId="{EA4F2E3F-C6FB-488E-9D7A-C0F5C77372BB}" srcOrd="0" destOrd="0" presId="urn:microsoft.com/office/officeart/2005/8/layout/process4"/>
    <dgm:cxn modelId="{40ECD5D4-A4D1-4F06-A5CD-F88DDB41218D}" type="presParOf" srcId="{9F9F65DC-49A9-438B-9056-225A16A8E5D2}" destId="{855D683B-4A1E-4EDB-B183-D58E02A8A7FE}" srcOrd="1" destOrd="0" presId="urn:microsoft.com/office/officeart/2005/8/layout/process4"/>
    <dgm:cxn modelId="{FE5C2834-A064-45FD-BBDA-69A9228405B6}" type="presParOf" srcId="{9F9F65DC-49A9-438B-9056-225A16A8E5D2}" destId="{CBF82154-81E7-443A-941F-FE81B07542EC}" srcOrd="2" destOrd="0" presId="urn:microsoft.com/office/officeart/2005/8/layout/process4"/>
    <dgm:cxn modelId="{0F3FE507-CC41-44D9-9EAC-540BA6B25D11}" type="presParOf" srcId="{CBF82154-81E7-443A-941F-FE81B07542EC}" destId="{7CB0EC0E-FEF3-4005-A081-03E7C722413D}" srcOrd="0" destOrd="0" presId="urn:microsoft.com/office/officeart/2005/8/layout/process4"/>
    <dgm:cxn modelId="{CE0DF6E6-9AAA-4534-86F8-5FE5D8B95223}" type="presParOf" srcId="{9F9F65DC-49A9-438B-9056-225A16A8E5D2}" destId="{D1B28C14-3950-4509-8A88-0460C254CB13}" srcOrd="3" destOrd="0" presId="urn:microsoft.com/office/officeart/2005/8/layout/process4"/>
    <dgm:cxn modelId="{AC37B46A-CF5F-409D-A782-F66234031E99}" type="presParOf" srcId="{9F9F65DC-49A9-438B-9056-225A16A8E5D2}" destId="{76A0336B-013F-4AB1-B615-A46D1522BF1A}" srcOrd="4" destOrd="0" presId="urn:microsoft.com/office/officeart/2005/8/layout/process4"/>
    <dgm:cxn modelId="{251A590A-F6D1-4AE0-A830-C9D7C6330804}" type="presParOf" srcId="{76A0336B-013F-4AB1-B615-A46D1522BF1A}" destId="{4296AD19-77A3-432D-8B53-6315D067449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02807-D25B-4030-B3B2-DF1E543FFDF8}" type="doc">
      <dgm:prSet loTypeId="urn:microsoft.com/office/officeart/2005/8/layout/pyramid2" loCatId="list" qsTypeId="urn:microsoft.com/office/officeart/2005/8/quickstyle/simple1" qsCatId="simple" csTypeId="urn:microsoft.com/office/officeart/2005/8/colors/accent6_4" csCatId="accent6" phldr="1"/>
      <dgm:spPr/>
    </dgm:pt>
    <dgm:pt modelId="{C3E2298F-B193-48B8-BCBD-2A0682C4D2A7}">
      <dgm:prSet phldrT="[Текст]" custT="1"/>
      <dgm:spPr/>
      <dgm:t>
        <a:bodyPr/>
        <a:lstStyle/>
        <a:p>
          <a:r>
            <a:rPr lang="ru-RU" sz="1800" b="1" dirty="0" smtClean="0"/>
            <a:t>Освоение </a:t>
          </a:r>
          <a:r>
            <a:rPr lang="ru-RU" sz="1800" b="1" dirty="0" err="1" smtClean="0"/>
            <a:t>экосистемной</a:t>
          </a:r>
          <a:r>
            <a:rPr lang="ru-RU" sz="1800" b="1" dirty="0" smtClean="0"/>
            <a:t> познавательной модели </a:t>
          </a:r>
          <a:endParaRPr lang="ru-RU" sz="1800" b="1" dirty="0"/>
        </a:p>
      </dgm:t>
    </dgm:pt>
    <dgm:pt modelId="{C1C19675-33C0-4A10-9B65-5477CEE34A99}" type="parTrans" cxnId="{E125036C-6A27-4D24-BF34-96E955A0471A}">
      <dgm:prSet/>
      <dgm:spPr/>
      <dgm:t>
        <a:bodyPr/>
        <a:lstStyle/>
        <a:p>
          <a:endParaRPr lang="ru-RU"/>
        </a:p>
      </dgm:t>
    </dgm:pt>
    <dgm:pt modelId="{30A09A29-1ECD-4520-89BB-5541BE6E6B11}" type="sibTrans" cxnId="{E125036C-6A27-4D24-BF34-96E955A0471A}">
      <dgm:prSet/>
      <dgm:spPr/>
      <dgm:t>
        <a:bodyPr/>
        <a:lstStyle/>
        <a:p>
          <a:endParaRPr lang="ru-RU"/>
        </a:p>
      </dgm:t>
    </dgm:pt>
    <dgm:pt modelId="{68ACE5FA-074E-4EDD-B184-F0098CA871B8}">
      <dgm:prSet phldrT="[Текст]" custT="1"/>
      <dgm:spPr/>
      <dgm:t>
        <a:bodyPr/>
        <a:lstStyle/>
        <a:p>
          <a:r>
            <a:rPr lang="ru-RU" sz="1800" b="1" dirty="0" smtClean="0"/>
            <a:t>Овладение рефлексивно-оценочными действиями</a:t>
          </a:r>
          <a:endParaRPr lang="ru-RU" sz="1800" b="1" dirty="0"/>
        </a:p>
      </dgm:t>
    </dgm:pt>
    <dgm:pt modelId="{98FDFBF6-0565-4F47-A43A-7DB3ADAF6EEF}" type="parTrans" cxnId="{DA0F6FBA-213B-410C-A68E-4033E94D68AF}">
      <dgm:prSet/>
      <dgm:spPr/>
      <dgm:t>
        <a:bodyPr/>
        <a:lstStyle/>
        <a:p>
          <a:endParaRPr lang="ru-RU"/>
        </a:p>
      </dgm:t>
    </dgm:pt>
    <dgm:pt modelId="{3658F15A-276B-4ACA-B10B-179498694520}" type="sibTrans" cxnId="{DA0F6FBA-213B-410C-A68E-4033E94D68AF}">
      <dgm:prSet/>
      <dgm:spPr/>
      <dgm:t>
        <a:bodyPr/>
        <a:lstStyle/>
        <a:p>
          <a:endParaRPr lang="ru-RU"/>
        </a:p>
      </dgm:t>
    </dgm:pt>
    <dgm:pt modelId="{23A5368E-6A70-45E5-8E54-053C6775601A}">
      <dgm:prSet phldrT="[Текст]" custT="1"/>
      <dgm:spPr/>
      <dgm:t>
        <a:bodyPr/>
        <a:lstStyle/>
        <a:p>
          <a:r>
            <a:rPr lang="ru-RU" sz="1600" b="1" dirty="0" smtClean="0"/>
            <a:t>Освоение способов экологически ориентированной проектной деятельности</a:t>
          </a:r>
          <a:endParaRPr lang="ru-RU" sz="1600" b="1" dirty="0"/>
        </a:p>
      </dgm:t>
    </dgm:pt>
    <dgm:pt modelId="{D8EE3703-84F8-43A8-A037-5CA33B975410}" type="parTrans" cxnId="{7EE37F49-96E8-48CE-AB84-29B6AB8C6692}">
      <dgm:prSet/>
      <dgm:spPr/>
      <dgm:t>
        <a:bodyPr/>
        <a:lstStyle/>
        <a:p>
          <a:endParaRPr lang="ru-RU"/>
        </a:p>
      </dgm:t>
    </dgm:pt>
    <dgm:pt modelId="{1F259657-9BAC-45B6-8E25-54D62F480228}" type="sibTrans" cxnId="{7EE37F49-96E8-48CE-AB84-29B6AB8C6692}">
      <dgm:prSet/>
      <dgm:spPr/>
      <dgm:t>
        <a:bodyPr/>
        <a:lstStyle/>
        <a:p>
          <a:endParaRPr lang="ru-RU"/>
        </a:p>
      </dgm:t>
    </dgm:pt>
    <dgm:pt modelId="{5D910CBE-E4C9-4F64-AE25-DBE10612267D}" type="pres">
      <dgm:prSet presAssocID="{47302807-D25B-4030-B3B2-DF1E543FFDF8}" presName="compositeShape" presStyleCnt="0">
        <dgm:presLayoutVars>
          <dgm:dir/>
          <dgm:resizeHandles/>
        </dgm:presLayoutVars>
      </dgm:prSet>
      <dgm:spPr/>
    </dgm:pt>
    <dgm:pt modelId="{F5D6577D-C7B3-4FB3-9A3B-DC10759F4CDF}" type="pres">
      <dgm:prSet presAssocID="{47302807-D25B-4030-B3B2-DF1E543FFDF8}" presName="pyramid" presStyleLbl="node1" presStyleIdx="0" presStyleCnt="1" custLinFactNeighborX="-33351" custLinFactNeighborY="3470"/>
      <dgm:spPr/>
    </dgm:pt>
    <dgm:pt modelId="{7DB229A5-E87B-41E2-B3FF-D2DCF6D57E0E}" type="pres">
      <dgm:prSet presAssocID="{47302807-D25B-4030-B3B2-DF1E543FFDF8}" presName="theList" presStyleCnt="0"/>
      <dgm:spPr/>
    </dgm:pt>
    <dgm:pt modelId="{63C2B4EB-8C9A-4B85-A493-B67C490B8B92}" type="pres">
      <dgm:prSet presAssocID="{C3E2298F-B193-48B8-BCBD-2A0682C4D2A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C8EFA-1556-46B3-A8C3-962786C96551}" type="pres">
      <dgm:prSet presAssocID="{C3E2298F-B193-48B8-BCBD-2A0682C4D2A7}" presName="aSpace" presStyleCnt="0"/>
      <dgm:spPr/>
    </dgm:pt>
    <dgm:pt modelId="{C31389D5-E77F-4D3E-B838-48D3E72FAEE5}" type="pres">
      <dgm:prSet presAssocID="{68ACE5FA-074E-4EDD-B184-F0098CA871B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ED853-BEC1-4EDA-B3DE-D1ADC1103518}" type="pres">
      <dgm:prSet presAssocID="{68ACE5FA-074E-4EDD-B184-F0098CA871B8}" presName="aSpace" presStyleCnt="0"/>
      <dgm:spPr/>
    </dgm:pt>
    <dgm:pt modelId="{C2EF3FF3-731F-4F54-9D8B-B91D72DE183A}" type="pres">
      <dgm:prSet presAssocID="{23A5368E-6A70-45E5-8E54-053C6775601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2CA98-7EB2-4884-A9A4-D39771BB46E1}" type="pres">
      <dgm:prSet presAssocID="{23A5368E-6A70-45E5-8E54-053C6775601A}" presName="aSpace" presStyleCnt="0"/>
      <dgm:spPr/>
    </dgm:pt>
  </dgm:ptLst>
  <dgm:cxnLst>
    <dgm:cxn modelId="{DA0F6FBA-213B-410C-A68E-4033E94D68AF}" srcId="{47302807-D25B-4030-B3B2-DF1E543FFDF8}" destId="{68ACE5FA-074E-4EDD-B184-F0098CA871B8}" srcOrd="1" destOrd="0" parTransId="{98FDFBF6-0565-4F47-A43A-7DB3ADAF6EEF}" sibTransId="{3658F15A-276B-4ACA-B10B-179498694520}"/>
    <dgm:cxn modelId="{00D02AFC-815D-41F6-A617-E3E6C318AD6E}" type="presOf" srcId="{68ACE5FA-074E-4EDD-B184-F0098CA871B8}" destId="{C31389D5-E77F-4D3E-B838-48D3E72FAEE5}" srcOrd="0" destOrd="0" presId="urn:microsoft.com/office/officeart/2005/8/layout/pyramid2"/>
    <dgm:cxn modelId="{CBA0C134-7973-4962-AA05-3962481EC1F6}" type="presOf" srcId="{23A5368E-6A70-45E5-8E54-053C6775601A}" destId="{C2EF3FF3-731F-4F54-9D8B-B91D72DE183A}" srcOrd="0" destOrd="0" presId="urn:microsoft.com/office/officeart/2005/8/layout/pyramid2"/>
    <dgm:cxn modelId="{7EE37F49-96E8-48CE-AB84-29B6AB8C6692}" srcId="{47302807-D25B-4030-B3B2-DF1E543FFDF8}" destId="{23A5368E-6A70-45E5-8E54-053C6775601A}" srcOrd="2" destOrd="0" parTransId="{D8EE3703-84F8-43A8-A037-5CA33B975410}" sibTransId="{1F259657-9BAC-45B6-8E25-54D62F480228}"/>
    <dgm:cxn modelId="{522C6FD6-9B82-42B5-A100-AC4F5F25B0DD}" type="presOf" srcId="{C3E2298F-B193-48B8-BCBD-2A0682C4D2A7}" destId="{63C2B4EB-8C9A-4B85-A493-B67C490B8B92}" srcOrd="0" destOrd="0" presId="urn:microsoft.com/office/officeart/2005/8/layout/pyramid2"/>
    <dgm:cxn modelId="{915F29FA-66D6-466C-B335-E1B5560382EE}" type="presOf" srcId="{47302807-D25B-4030-B3B2-DF1E543FFDF8}" destId="{5D910CBE-E4C9-4F64-AE25-DBE10612267D}" srcOrd="0" destOrd="0" presId="urn:microsoft.com/office/officeart/2005/8/layout/pyramid2"/>
    <dgm:cxn modelId="{E125036C-6A27-4D24-BF34-96E955A0471A}" srcId="{47302807-D25B-4030-B3B2-DF1E543FFDF8}" destId="{C3E2298F-B193-48B8-BCBD-2A0682C4D2A7}" srcOrd="0" destOrd="0" parTransId="{C1C19675-33C0-4A10-9B65-5477CEE34A99}" sibTransId="{30A09A29-1ECD-4520-89BB-5541BE6E6B11}"/>
    <dgm:cxn modelId="{5F684FBE-66E9-45D0-9CFC-2BBB726B70D6}" type="presParOf" srcId="{5D910CBE-E4C9-4F64-AE25-DBE10612267D}" destId="{F5D6577D-C7B3-4FB3-9A3B-DC10759F4CDF}" srcOrd="0" destOrd="0" presId="urn:microsoft.com/office/officeart/2005/8/layout/pyramid2"/>
    <dgm:cxn modelId="{78DE7DEB-9D0C-4D8C-A255-719F077C895F}" type="presParOf" srcId="{5D910CBE-E4C9-4F64-AE25-DBE10612267D}" destId="{7DB229A5-E87B-41E2-B3FF-D2DCF6D57E0E}" srcOrd="1" destOrd="0" presId="urn:microsoft.com/office/officeart/2005/8/layout/pyramid2"/>
    <dgm:cxn modelId="{CDAD7933-E171-43BA-B3C5-E0C28D1AB931}" type="presParOf" srcId="{7DB229A5-E87B-41E2-B3FF-D2DCF6D57E0E}" destId="{63C2B4EB-8C9A-4B85-A493-B67C490B8B92}" srcOrd="0" destOrd="0" presId="urn:microsoft.com/office/officeart/2005/8/layout/pyramid2"/>
    <dgm:cxn modelId="{C7C58D95-01BD-4307-A6EA-5B22C7C4E224}" type="presParOf" srcId="{7DB229A5-E87B-41E2-B3FF-D2DCF6D57E0E}" destId="{928C8EFA-1556-46B3-A8C3-962786C96551}" srcOrd="1" destOrd="0" presId="urn:microsoft.com/office/officeart/2005/8/layout/pyramid2"/>
    <dgm:cxn modelId="{8B1C6491-D773-4121-BD40-93CDDCA59C62}" type="presParOf" srcId="{7DB229A5-E87B-41E2-B3FF-D2DCF6D57E0E}" destId="{C31389D5-E77F-4D3E-B838-48D3E72FAEE5}" srcOrd="2" destOrd="0" presId="urn:microsoft.com/office/officeart/2005/8/layout/pyramid2"/>
    <dgm:cxn modelId="{8981C15B-1AB5-46CA-A2FC-A46A352C8A75}" type="presParOf" srcId="{7DB229A5-E87B-41E2-B3FF-D2DCF6D57E0E}" destId="{83EED853-BEC1-4EDA-B3DE-D1ADC1103518}" srcOrd="3" destOrd="0" presId="urn:microsoft.com/office/officeart/2005/8/layout/pyramid2"/>
    <dgm:cxn modelId="{23702B08-D791-435E-ABBE-453D0974AD90}" type="presParOf" srcId="{7DB229A5-E87B-41E2-B3FF-D2DCF6D57E0E}" destId="{C2EF3FF3-731F-4F54-9D8B-B91D72DE183A}" srcOrd="4" destOrd="0" presId="urn:microsoft.com/office/officeart/2005/8/layout/pyramid2"/>
    <dgm:cxn modelId="{83BA94FC-791A-4DF6-9D60-911274E22495}" type="presParOf" srcId="{7DB229A5-E87B-41E2-B3FF-D2DCF6D57E0E}" destId="{8472CA98-7EB2-4884-A9A4-D39771BB46E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A1DCDD-E5A3-486B-84DA-ECC3E611AEFC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E00918D3-E2A9-4152-9030-F1633069EEDA}">
      <dgm:prSet phldrT="[Текст]"/>
      <dgm:spPr/>
      <dgm:t>
        <a:bodyPr/>
        <a:lstStyle/>
        <a:p>
          <a:r>
            <a:rPr lang="ru-RU" b="1" dirty="0" smtClean="0"/>
            <a:t>«Учусь экологическому мышлению» </a:t>
          </a:r>
          <a:endParaRPr lang="ru-RU" b="1" dirty="0"/>
        </a:p>
      </dgm:t>
    </dgm:pt>
    <dgm:pt modelId="{22367990-C124-430B-B0D2-6C2C0745DA72}" type="parTrans" cxnId="{026F02CB-34B4-4945-9D90-F622FCA28975}">
      <dgm:prSet/>
      <dgm:spPr/>
      <dgm:t>
        <a:bodyPr/>
        <a:lstStyle/>
        <a:p>
          <a:endParaRPr lang="ru-RU"/>
        </a:p>
      </dgm:t>
    </dgm:pt>
    <dgm:pt modelId="{572DE277-2147-4251-8F69-B5F06B6C02C7}" type="sibTrans" cxnId="{026F02CB-34B4-4945-9D90-F622FCA28975}">
      <dgm:prSet/>
      <dgm:spPr/>
      <dgm:t>
        <a:bodyPr/>
        <a:lstStyle/>
        <a:p>
          <a:endParaRPr lang="ru-RU"/>
        </a:p>
      </dgm:t>
    </dgm:pt>
    <dgm:pt modelId="{3D1B5134-A6A9-429F-A138-471D2262BFD1}">
      <dgm:prSet phldrT="[Текст]"/>
      <dgm:spPr/>
      <dgm:t>
        <a:bodyPr/>
        <a:lstStyle/>
        <a:p>
          <a:r>
            <a:rPr lang="ru-RU" b="1" dirty="0" smtClean="0"/>
            <a:t>«Учусь управлять собой» </a:t>
          </a:r>
          <a:endParaRPr lang="ru-RU" b="1" dirty="0"/>
        </a:p>
      </dgm:t>
    </dgm:pt>
    <dgm:pt modelId="{09728F40-8B97-4A73-B203-98C9CB72DFAE}" type="parTrans" cxnId="{BF61EB71-A534-49F0-9AA4-0202F462CCE7}">
      <dgm:prSet/>
      <dgm:spPr/>
      <dgm:t>
        <a:bodyPr/>
        <a:lstStyle/>
        <a:p>
          <a:endParaRPr lang="ru-RU"/>
        </a:p>
      </dgm:t>
    </dgm:pt>
    <dgm:pt modelId="{83C83D69-B0E4-4EB4-9B7B-8B803C0A388C}" type="sibTrans" cxnId="{BF61EB71-A534-49F0-9AA4-0202F462CCE7}">
      <dgm:prSet/>
      <dgm:spPr/>
      <dgm:t>
        <a:bodyPr/>
        <a:lstStyle/>
        <a:p>
          <a:endParaRPr lang="ru-RU"/>
        </a:p>
      </dgm:t>
    </dgm:pt>
    <dgm:pt modelId="{1BFD1C29-2774-41A0-BB45-547C7A548D9A}">
      <dgm:prSet phldrT="[Текст]"/>
      <dgm:spPr/>
      <dgm:t>
        <a:bodyPr/>
        <a:lstStyle/>
        <a:p>
          <a:r>
            <a:rPr lang="ru-RU" b="1" dirty="0" smtClean="0"/>
            <a:t>«Учусь действовать» </a:t>
          </a:r>
          <a:endParaRPr lang="ru-RU" b="1" dirty="0"/>
        </a:p>
      </dgm:t>
    </dgm:pt>
    <dgm:pt modelId="{A1279B06-086A-4AAF-B2FE-EBADF7032D8E}" type="parTrans" cxnId="{AF3545A0-10A3-4C87-B925-CA327C220E73}">
      <dgm:prSet/>
      <dgm:spPr/>
      <dgm:t>
        <a:bodyPr/>
        <a:lstStyle/>
        <a:p>
          <a:endParaRPr lang="ru-RU"/>
        </a:p>
      </dgm:t>
    </dgm:pt>
    <dgm:pt modelId="{11A1893A-D6DF-4943-B715-2FC722E50BEF}" type="sibTrans" cxnId="{AF3545A0-10A3-4C87-B925-CA327C220E73}">
      <dgm:prSet/>
      <dgm:spPr/>
      <dgm:t>
        <a:bodyPr/>
        <a:lstStyle/>
        <a:p>
          <a:endParaRPr lang="ru-RU"/>
        </a:p>
      </dgm:t>
    </dgm:pt>
    <dgm:pt modelId="{0C90F749-9843-4DEB-B470-522FBE18E930}" type="pres">
      <dgm:prSet presAssocID="{A8A1DCDD-E5A3-486B-84DA-ECC3E611AEFC}" presName="compositeShape" presStyleCnt="0">
        <dgm:presLayoutVars>
          <dgm:chMax val="7"/>
          <dgm:dir/>
          <dgm:resizeHandles val="exact"/>
        </dgm:presLayoutVars>
      </dgm:prSet>
      <dgm:spPr/>
    </dgm:pt>
    <dgm:pt modelId="{6A0F40B2-CA2F-4759-A2A1-9D850DCE9604}" type="pres">
      <dgm:prSet presAssocID="{E00918D3-E2A9-4152-9030-F1633069EEDA}" presName="circ1" presStyleLbl="vennNode1" presStyleIdx="0" presStyleCnt="3"/>
      <dgm:spPr/>
      <dgm:t>
        <a:bodyPr/>
        <a:lstStyle/>
        <a:p>
          <a:endParaRPr lang="ru-RU"/>
        </a:p>
      </dgm:t>
    </dgm:pt>
    <dgm:pt modelId="{09E22EA2-3FD0-4C87-B152-74939DD9B71F}" type="pres">
      <dgm:prSet presAssocID="{E00918D3-E2A9-4152-9030-F1633069EED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4029F-C993-49C5-A7DC-35DF1EF3523F}" type="pres">
      <dgm:prSet presAssocID="{3D1B5134-A6A9-429F-A138-471D2262BFD1}" presName="circ2" presStyleLbl="vennNode1" presStyleIdx="1" presStyleCnt="3"/>
      <dgm:spPr/>
      <dgm:t>
        <a:bodyPr/>
        <a:lstStyle/>
        <a:p>
          <a:endParaRPr lang="ru-RU"/>
        </a:p>
      </dgm:t>
    </dgm:pt>
    <dgm:pt modelId="{A48B6D63-D245-426A-84C2-DD360A9A67AF}" type="pres">
      <dgm:prSet presAssocID="{3D1B5134-A6A9-429F-A138-471D2262BF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850FE-D63D-425D-AC45-10B4A0BABD8A}" type="pres">
      <dgm:prSet presAssocID="{1BFD1C29-2774-41A0-BB45-547C7A548D9A}" presName="circ3" presStyleLbl="vennNode1" presStyleIdx="2" presStyleCnt="3"/>
      <dgm:spPr/>
      <dgm:t>
        <a:bodyPr/>
        <a:lstStyle/>
        <a:p>
          <a:endParaRPr lang="ru-RU"/>
        </a:p>
      </dgm:t>
    </dgm:pt>
    <dgm:pt modelId="{F811B94F-EF8F-4597-A95C-9F7EAE25338C}" type="pres">
      <dgm:prSet presAssocID="{1BFD1C29-2774-41A0-BB45-547C7A548D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3545A0-10A3-4C87-B925-CA327C220E73}" srcId="{A8A1DCDD-E5A3-486B-84DA-ECC3E611AEFC}" destId="{1BFD1C29-2774-41A0-BB45-547C7A548D9A}" srcOrd="2" destOrd="0" parTransId="{A1279B06-086A-4AAF-B2FE-EBADF7032D8E}" sibTransId="{11A1893A-D6DF-4943-B715-2FC722E50BEF}"/>
    <dgm:cxn modelId="{634DCB82-D8F0-45E4-B8F6-6E521D11756C}" type="presOf" srcId="{3D1B5134-A6A9-429F-A138-471D2262BFD1}" destId="{B394029F-C993-49C5-A7DC-35DF1EF3523F}" srcOrd="0" destOrd="0" presId="urn:microsoft.com/office/officeart/2005/8/layout/venn1"/>
    <dgm:cxn modelId="{DE786CB7-7119-4BB3-BA81-E977E78A15FA}" type="presOf" srcId="{1BFD1C29-2774-41A0-BB45-547C7A548D9A}" destId="{F811B94F-EF8F-4597-A95C-9F7EAE25338C}" srcOrd="1" destOrd="0" presId="urn:microsoft.com/office/officeart/2005/8/layout/venn1"/>
    <dgm:cxn modelId="{103DDB0C-D761-4095-8A0A-9EAAD72B1103}" type="presOf" srcId="{E00918D3-E2A9-4152-9030-F1633069EEDA}" destId="{6A0F40B2-CA2F-4759-A2A1-9D850DCE9604}" srcOrd="0" destOrd="0" presId="urn:microsoft.com/office/officeart/2005/8/layout/venn1"/>
    <dgm:cxn modelId="{B8E77CC6-F9E6-4485-9B2A-FBE8751DB5C7}" type="presOf" srcId="{A8A1DCDD-E5A3-486B-84DA-ECC3E611AEFC}" destId="{0C90F749-9843-4DEB-B470-522FBE18E930}" srcOrd="0" destOrd="0" presId="urn:microsoft.com/office/officeart/2005/8/layout/venn1"/>
    <dgm:cxn modelId="{EA0C38F4-ACA9-4455-8282-2C4BB291014C}" type="presOf" srcId="{3D1B5134-A6A9-429F-A138-471D2262BFD1}" destId="{A48B6D63-D245-426A-84C2-DD360A9A67AF}" srcOrd="1" destOrd="0" presId="urn:microsoft.com/office/officeart/2005/8/layout/venn1"/>
    <dgm:cxn modelId="{026F02CB-34B4-4945-9D90-F622FCA28975}" srcId="{A8A1DCDD-E5A3-486B-84DA-ECC3E611AEFC}" destId="{E00918D3-E2A9-4152-9030-F1633069EEDA}" srcOrd="0" destOrd="0" parTransId="{22367990-C124-430B-B0D2-6C2C0745DA72}" sibTransId="{572DE277-2147-4251-8F69-B5F06B6C02C7}"/>
    <dgm:cxn modelId="{BF61EB71-A534-49F0-9AA4-0202F462CCE7}" srcId="{A8A1DCDD-E5A3-486B-84DA-ECC3E611AEFC}" destId="{3D1B5134-A6A9-429F-A138-471D2262BFD1}" srcOrd="1" destOrd="0" parTransId="{09728F40-8B97-4A73-B203-98C9CB72DFAE}" sibTransId="{83C83D69-B0E4-4EB4-9B7B-8B803C0A388C}"/>
    <dgm:cxn modelId="{A7000BD9-5EE6-42B0-8878-C38EBEA979F2}" type="presOf" srcId="{E00918D3-E2A9-4152-9030-F1633069EEDA}" destId="{09E22EA2-3FD0-4C87-B152-74939DD9B71F}" srcOrd="1" destOrd="0" presId="urn:microsoft.com/office/officeart/2005/8/layout/venn1"/>
    <dgm:cxn modelId="{9E6107D7-11CF-4EBF-BE98-3D48E3453B5D}" type="presOf" srcId="{1BFD1C29-2774-41A0-BB45-547C7A548D9A}" destId="{A31850FE-D63D-425D-AC45-10B4A0BABD8A}" srcOrd="0" destOrd="0" presId="urn:microsoft.com/office/officeart/2005/8/layout/venn1"/>
    <dgm:cxn modelId="{2494BDE7-330E-4372-819E-A9F723910B56}" type="presParOf" srcId="{0C90F749-9843-4DEB-B470-522FBE18E930}" destId="{6A0F40B2-CA2F-4759-A2A1-9D850DCE9604}" srcOrd="0" destOrd="0" presId="urn:microsoft.com/office/officeart/2005/8/layout/venn1"/>
    <dgm:cxn modelId="{FBBB03FC-343B-4F5A-BC4D-3B456ED52007}" type="presParOf" srcId="{0C90F749-9843-4DEB-B470-522FBE18E930}" destId="{09E22EA2-3FD0-4C87-B152-74939DD9B71F}" srcOrd="1" destOrd="0" presId="urn:microsoft.com/office/officeart/2005/8/layout/venn1"/>
    <dgm:cxn modelId="{ED3B9ABD-8FD8-4227-86B4-A32FF276E3B2}" type="presParOf" srcId="{0C90F749-9843-4DEB-B470-522FBE18E930}" destId="{B394029F-C993-49C5-A7DC-35DF1EF3523F}" srcOrd="2" destOrd="0" presId="urn:microsoft.com/office/officeart/2005/8/layout/venn1"/>
    <dgm:cxn modelId="{BD1028C5-FB93-433D-9CE0-9EDD8A6ED654}" type="presParOf" srcId="{0C90F749-9843-4DEB-B470-522FBE18E930}" destId="{A48B6D63-D245-426A-84C2-DD360A9A67AF}" srcOrd="3" destOrd="0" presId="urn:microsoft.com/office/officeart/2005/8/layout/venn1"/>
    <dgm:cxn modelId="{AE9F3614-EE69-402B-9A42-C053FF5B09B0}" type="presParOf" srcId="{0C90F749-9843-4DEB-B470-522FBE18E930}" destId="{A31850FE-D63D-425D-AC45-10B4A0BABD8A}" srcOrd="4" destOrd="0" presId="urn:microsoft.com/office/officeart/2005/8/layout/venn1"/>
    <dgm:cxn modelId="{76395F8B-C522-4C73-9603-DBD687578E1F}" type="presParOf" srcId="{0C90F749-9843-4DEB-B470-522FBE18E930}" destId="{F811B94F-EF8F-4597-A95C-9F7EAE25338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C50105-33F0-417A-8D98-AB546BB76ECD}" type="doc">
      <dgm:prSet loTypeId="urn:microsoft.com/office/officeart/2005/8/layout/chevron2" loCatId="list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C5C74F1-03AB-4D6A-BDC0-94E27CEC5C23}">
      <dgm:prSet phldrT="[Текст]"/>
      <dgm:spPr/>
      <dgm:t>
        <a:bodyPr/>
        <a:lstStyle/>
        <a:p>
          <a:endParaRPr lang="ru-RU" dirty="0"/>
        </a:p>
      </dgm:t>
    </dgm:pt>
    <dgm:pt modelId="{E1D4937A-8BE3-41B4-B952-D77F2DD4C45D}" type="parTrans" cxnId="{62A221C3-984E-4DB4-A4DA-9673F0D10E16}">
      <dgm:prSet/>
      <dgm:spPr/>
      <dgm:t>
        <a:bodyPr/>
        <a:lstStyle/>
        <a:p>
          <a:endParaRPr lang="ru-RU"/>
        </a:p>
      </dgm:t>
    </dgm:pt>
    <dgm:pt modelId="{7D1585CB-251D-4C9D-84AE-44A8811C92AF}" type="sibTrans" cxnId="{62A221C3-984E-4DB4-A4DA-9673F0D10E16}">
      <dgm:prSet/>
      <dgm:spPr/>
      <dgm:t>
        <a:bodyPr/>
        <a:lstStyle/>
        <a:p>
          <a:endParaRPr lang="ru-RU"/>
        </a:p>
      </dgm:t>
    </dgm:pt>
    <dgm:pt modelId="{1E52CA4F-CCA9-4D66-BE10-98DC556FF9A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C44B9E8-9446-45EE-898E-815F63CA7FE6}" type="parTrans" cxnId="{6E41F131-781C-48AB-9D10-B59144187190}">
      <dgm:prSet/>
      <dgm:spPr/>
      <dgm:t>
        <a:bodyPr/>
        <a:lstStyle/>
        <a:p>
          <a:endParaRPr lang="ru-RU"/>
        </a:p>
      </dgm:t>
    </dgm:pt>
    <dgm:pt modelId="{0C6BCFD4-071C-43AB-9ACF-BE4126D5FC46}" type="sibTrans" cxnId="{6E41F131-781C-48AB-9D10-B59144187190}">
      <dgm:prSet/>
      <dgm:spPr/>
      <dgm:t>
        <a:bodyPr/>
        <a:lstStyle/>
        <a:p>
          <a:endParaRPr lang="ru-RU"/>
        </a:p>
      </dgm:t>
    </dgm:pt>
    <dgm:pt modelId="{25330E1C-0E2C-496B-A324-B68A6D75D947}">
      <dgm:prSet phldrT="[Текст]"/>
      <dgm:spPr/>
      <dgm:t>
        <a:bodyPr/>
        <a:lstStyle/>
        <a:p>
          <a:endParaRPr lang="ru-RU" dirty="0"/>
        </a:p>
      </dgm:t>
    </dgm:pt>
    <dgm:pt modelId="{3FB018AD-04C7-4027-B527-948A022A6BF7}" type="parTrans" cxnId="{29710F99-436D-41B1-8EFA-6B4990A8FCF2}">
      <dgm:prSet/>
      <dgm:spPr/>
      <dgm:t>
        <a:bodyPr/>
        <a:lstStyle/>
        <a:p>
          <a:endParaRPr lang="ru-RU"/>
        </a:p>
      </dgm:t>
    </dgm:pt>
    <dgm:pt modelId="{AB57C0E5-E214-4CE9-A6DD-E7679920C29A}" type="sibTrans" cxnId="{29710F99-436D-41B1-8EFA-6B4990A8FCF2}">
      <dgm:prSet/>
      <dgm:spPr/>
      <dgm:t>
        <a:bodyPr/>
        <a:lstStyle/>
        <a:p>
          <a:endParaRPr lang="ru-RU"/>
        </a:p>
      </dgm:t>
    </dgm:pt>
    <dgm:pt modelId="{0F71617A-A6C6-44AD-97AC-3D81674F54D5}">
      <dgm:prSet/>
      <dgm:spPr/>
      <dgm:t>
        <a:bodyPr/>
        <a:lstStyle/>
        <a:p>
          <a:r>
            <a:rPr lang="ru-RU" dirty="0" smtClean="0"/>
            <a:t>Интегративная</a:t>
          </a:r>
          <a:endParaRPr lang="ru-RU" dirty="0"/>
        </a:p>
      </dgm:t>
    </dgm:pt>
    <dgm:pt modelId="{5443B7D2-87F5-4015-A2CB-773FFC04418D}" type="parTrans" cxnId="{C74B91DF-DB99-4020-AFC5-7E549B9C7B43}">
      <dgm:prSet/>
      <dgm:spPr/>
      <dgm:t>
        <a:bodyPr/>
        <a:lstStyle/>
        <a:p>
          <a:endParaRPr lang="ru-RU"/>
        </a:p>
      </dgm:t>
    </dgm:pt>
    <dgm:pt modelId="{9D7B382A-6C10-4426-924C-05F50C4CCC60}" type="sibTrans" cxnId="{C74B91DF-DB99-4020-AFC5-7E549B9C7B43}">
      <dgm:prSet/>
      <dgm:spPr/>
      <dgm:t>
        <a:bodyPr/>
        <a:lstStyle/>
        <a:p>
          <a:endParaRPr lang="ru-RU"/>
        </a:p>
      </dgm:t>
    </dgm:pt>
    <dgm:pt modelId="{7776DD71-0E4F-40D5-BE2C-9FC7A0C5111B}">
      <dgm:prSet/>
      <dgm:spPr/>
      <dgm:t>
        <a:bodyPr/>
        <a:lstStyle/>
        <a:p>
          <a:r>
            <a:rPr lang="ru-RU" dirty="0" smtClean="0"/>
            <a:t>Экологическая</a:t>
          </a:r>
          <a:endParaRPr lang="ru-RU" dirty="0"/>
        </a:p>
      </dgm:t>
    </dgm:pt>
    <dgm:pt modelId="{A2870B23-FE2D-4709-87D5-05AC4C249C88}" type="parTrans" cxnId="{EC9EEF7A-1FE5-489A-B722-729723AAE6F1}">
      <dgm:prSet/>
      <dgm:spPr/>
      <dgm:t>
        <a:bodyPr/>
        <a:lstStyle/>
        <a:p>
          <a:endParaRPr lang="ru-RU"/>
        </a:p>
      </dgm:t>
    </dgm:pt>
    <dgm:pt modelId="{9A5D527E-601A-4F06-A3B2-5D702FE8D51A}" type="sibTrans" cxnId="{EC9EEF7A-1FE5-489A-B722-729723AAE6F1}">
      <dgm:prSet/>
      <dgm:spPr/>
      <dgm:t>
        <a:bodyPr/>
        <a:lstStyle/>
        <a:p>
          <a:endParaRPr lang="ru-RU"/>
        </a:p>
      </dgm:t>
    </dgm:pt>
    <dgm:pt modelId="{5EBFC53A-6259-4B4D-92C7-A2B14FE06D30}">
      <dgm:prSet/>
      <dgm:spPr/>
      <dgm:t>
        <a:bodyPr/>
        <a:lstStyle/>
        <a:p>
          <a:r>
            <a:rPr lang="ru-RU" smtClean="0"/>
            <a:t>Мировоззренческая</a:t>
          </a:r>
          <a:endParaRPr lang="ru-RU"/>
        </a:p>
      </dgm:t>
    </dgm:pt>
    <dgm:pt modelId="{64489496-D8ED-410E-97FD-AEDEA8DF5933}" type="parTrans" cxnId="{AF57A409-877D-43A9-B622-79C8127662BA}">
      <dgm:prSet/>
      <dgm:spPr/>
      <dgm:t>
        <a:bodyPr/>
        <a:lstStyle/>
        <a:p>
          <a:endParaRPr lang="ru-RU"/>
        </a:p>
      </dgm:t>
    </dgm:pt>
    <dgm:pt modelId="{1674D665-1BCB-40C9-B4A4-7A27AD12188F}" type="sibTrans" cxnId="{AF57A409-877D-43A9-B622-79C8127662BA}">
      <dgm:prSet/>
      <dgm:spPr/>
      <dgm:t>
        <a:bodyPr/>
        <a:lstStyle/>
        <a:p>
          <a:endParaRPr lang="ru-RU"/>
        </a:p>
      </dgm:t>
    </dgm:pt>
    <dgm:pt modelId="{E4264607-EF7A-45F6-BB2C-3125C680FFA0}">
      <dgm:prSet phldrT="[Текст]"/>
      <dgm:spPr/>
      <dgm:t>
        <a:bodyPr/>
        <a:lstStyle/>
        <a:p>
          <a:endParaRPr lang="ru-RU" dirty="0"/>
        </a:p>
      </dgm:t>
    </dgm:pt>
    <dgm:pt modelId="{F3F459BC-5CA5-4105-9807-83A2681FEA96}" type="sibTrans" cxnId="{6C916E3F-458D-4DE1-A40D-A8EF809FE199}">
      <dgm:prSet/>
      <dgm:spPr/>
      <dgm:t>
        <a:bodyPr/>
        <a:lstStyle/>
        <a:p>
          <a:endParaRPr lang="ru-RU"/>
        </a:p>
      </dgm:t>
    </dgm:pt>
    <dgm:pt modelId="{D9D3D940-33C7-4D13-832D-F9F7EE0682B7}" type="parTrans" cxnId="{6C916E3F-458D-4DE1-A40D-A8EF809FE199}">
      <dgm:prSet/>
      <dgm:spPr/>
      <dgm:t>
        <a:bodyPr/>
        <a:lstStyle/>
        <a:p>
          <a:endParaRPr lang="ru-RU"/>
        </a:p>
      </dgm:t>
    </dgm:pt>
    <dgm:pt modelId="{8186A1C8-8550-403C-A21D-8E09EA2DEC20}">
      <dgm:prSet/>
      <dgm:spPr/>
      <dgm:t>
        <a:bodyPr/>
        <a:lstStyle/>
        <a:p>
          <a:r>
            <a:rPr lang="ru-RU" dirty="0" err="1" smtClean="0"/>
            <a:t>Культуротворческая</a:t>
          </a:r>
          <a:endParaRPr lang="ru-RU" dirty="0"/>
        </a:p>
      </dgm:t>
    </dgm:pt>
    <dgm:pt modelId="{D94DD2A9-EBE3-4A43-80AE-CF7E97D8B4A9}" type="parTrans" cxnId="{B75C087B-74E5-4F19-A8A0-898100838E01}">
      <dgm:prSet/>
      <dgm:spPr/>
      <dgm:t>
        <a:bodyPr/>
        <a:lstStyle/>
        <a:p>
          <a:endParaRPr lang="ru-RU"/>
        </a:p>
      </dgm:t>
    </dgm:pt>
    <dgm:pt modelId="{CBCF525A-6114-421A-8641-1CA818E18768}" type="sibTrans" cxnId="{B75C087B-74E5-4F19-A8A0-898100838E01}">
      <dgm:prSet/>
      <dgm:spPr/>
      <dgm:t>
        <a:bodyPr/>
        <a:lstStyle/>
        <a:p>
          <a:endParaRPr lang="ru-RU"/>
        </a:p>
      </dgm:t>
    </dgm:pt>
    <dgm:pt modelId="{48715EA9-96DA-4EE0-B0F6-FDF25627D778}" type="pres">
      <dgm:prSet presAssocID="{38C50105-33F0-417A-8D98-AB546BB76E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F0B3D-333A-42CB-9FC0-63EC9A00B3E4}" type="pres">
      <dgm:prSet presAssocID="{E4264607-EF7A-45F6-BB2C-3125C680FFA0}" presName="composite" presStyleCnt="0"/>
      <dgm:spPr/>
    </dgm:pt>
    <dgm:pt modelId="{B276AF19-5E12-40E7-B69F-817723E0474C}" type="pres">
      <dgm:prSet presAssocID="{E4264607-EF7A-45F6-BB2C-3125C680FFA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5BC50-04AC-4EC6-BB08-6F49C97A4BD9}" type="pres">
      <dgm:prSet presAssocID="{E4264607-EF7A-45F6-BB2C-3125C680FFA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E5249-6898-4983-A0C8-AC9188EA2C8E}" type="pres">
      <dgm:prSet presAssocID="{F3F459BC-5CA5-4105-9807-83A2681FEA96}" presName="sp" presStyleCnt="0"/>
      <dgm:spPr/>
    </dgm:pt>
    <dgm:pt modelId="{43FE2C0B-45CF-4D5E-AC74-1221A2890EFB}" type="pres">
      <dgm:prSet presAssocID="{3C5C74F1-03AB-4D6A-BDC0-94E27CEC5C23}" presName="composite" presStyleCnt="0"/>
      <dgm:spPr/>
    </dgm:pt>
    <dgm:pt modelId="{8C9CE17C-3CDF-45C2-9D5C-94113FEE055E}" type="pres">
      <dgm:prSet presAssocID="{3C5C74F1-03AB-4D6A-BDC0-94E27CEC5C2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196C0-C560-4C94-9B0A-D8BE43E3064D}" type="pres">
      <dgm:prSet presAssocID="{3C5C74F1-03AB-4D6A-BDC0-94E27CEC5C2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C6DE6-BC62-4E8F-8FD2-20A61674143E}" type="pres">
      <dgm:prSet presAssocID="{7D1585CB-251D-4C9D-84AE-44A8811C92AF}" presName="sp" presStyleCnt="0"/>
      <dgm:spPr/>
    </dgm:pt>
    <dgm:pt modelId="{8C3283FB-D3EE-47A3-9DD1-BA75548CC7F7}" type="pres">
      <dgm:prSet presAssocID="{1E52CA4F-CCA9-4D66-BE10-98DC556FF9A6}" presName="composite" presStyleCnt="0"/>
      <dgm:spPr/>
    </dgm:pt>
    <dgm:pt modelId="{90FAC18B-AB1E-454A-9DD6-5587EAE18F72}" type="pres">
      <dgm:prSet presAssocID="{1E52CA4F-CCA9-4D66-BE10-98DC556FF9A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825F7-8296-427B-A095-572C61BC2FAF}" type="pres">
      <dgm:prSet presAssocID="{1E52CA4F-CCA9-4D66-BE10-98DC556FF9A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2C42-8765-4846-A7E5-B7BCB6068FD0}" type="pres">
      <dgm:prSet presAssocID="{0C6BCFD4-071C-43AB-9ACF-BE4126D5FC46}" presName="sp" presStyleCnt="0"/>
      <dgm:spPr/>
    </dgm:pt>
    <dgm:pt modelId="{5D7EC63B-816E-414F-9FE5-C9ABEFE08CD3}" type="pres">
      <dgm:prSet presAssocID="{25330E1C-0E2C-496B-A324-B68A6D75D947}" presName="composite" presStyleCnt="0"/>
      <dgm:spPr/>
    </dgm:pt>
    <dgm:pt modelId="{3C7342E2-5651-413C-9F05-00E9857A8C30}" type="pres">
      <dgm:prSet presAssocID="{25330E1C-0E2C-496B-A324-B68A6D75D94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89077-2EE9-45EA-A5DE-2955962A180A}" type="pres">
      <dgm:prSet presAssocID="{25330E1C-0E2C-496B-A324-B68A6D75D94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C087B-74E5-4F19-A8A0-898100838E01}" srcId="{1E52CA4F-CCA9-4D66-BE10-98DC556FF9A6}" destId="{8186A1C8-8550-403C-A21D-8E09EA2DEC20}" srcOrd="0" destOrd="0" parTransId="{D94DD2A9-EBE3-4A43-80AE-CF7E97D8B4A9}" sibTransId="{CBCF525A-6114-421A-8641-1CA818E18768}"/>
    <dgm:cxn modelId="{AF57A409-877D-43A9-B622-79C8127662BA}" srcId="{E4264607-EF7A-45F6-BB2C-3125C680FFA0}" destId="{5EBFC53A-6259-4B4D-92C7-A2B14FE06D30}" srcOrd="0" destOrd="0" parTransId="{64489496-D8ED-410E-97FD-AEDEA8DF5933}" sibTransId="{1674D665-1BCB-40C9-B4A4-7A27AD12188F}"/>
    <dgm:cxn modelId="{2B616B5A-4145-4BD7-A3D1-8A49D6E8CF4B}" type="presOf" srcId="{7776DD71-0E4F-40D5-BE2C-9FC7A0C5111B}" destId="{1B9196C0-C560-4C94-9B0A-D8BE43E3064D}" srcOrd="0" destOrd="0" presId="urn:microsoft.com/office/officeart/2005/8/layout/chevron2"/>
    <dgm:cxn modelId="{E3B30988-5FBA-4699-B416-94E849A0A1EF}" type="presOf" srcId="{0F71617A-A6C6-44AD-97AC-3D81674F54D5}" destId="{60489077-2EE9-45EA-A5DE-2955962A180A}" srcOrd="0" destOrd="0" presId="urn:microsoft.com/office/officeart/2005/8/layout/chevron2"/>
    <dgm:cxn modelId="{9CF64169-CD64-42C0-A989-ADCBBF2C7614}" type="presOf" srcId="{25330E1C-0E2C-496B-A324-B68A6D75D947}" destId="{3C7342E2-5651-413C-9F05-00E9857A8C30}" srcOrd="0" destOrd="0" presId="urn:microsoft.com/office/officeart/2005/8/layout/chevron2"/>
    <dgm:cxn modelId="{C74B91DF-DB99-4020-AFC5-7E549B9C7B43}" srcId="{25330E1C-0E2C-496B-A324-B68A6D75D947}" destId="{0F71617A-A6C6-44AD-97AC-3D81674F54D5}" srcOrd="0" destOrd="0" parTransId="{5443B7D2-87F5-4015-A2CB-773FFC04418D}" sibTransId="{9D7B382A-6C10-4426-924C-05F50C4CCC60}"/>
    <dgm:cxn modelId="{6E41F131-781C-48AB-9D10-B59144187190}" srcId="{38C50105-33F0-417A-8D98-AB546BB76ECD}" destId="{1E52CA4F-CCA9-4D66-BE10-98DC556FF9A6}" srcOrd="2" destOrd="0" parTransId="{8C44B9E8-9446-45EE-898E-815F63CA7FE6}" sibTransId="{0C6BCFD4-071C-43AB-9ACF-BE4126D5FC46}"/>
    <dgm:cxn modelId="{EC9EEF7A-1FE5-489A-B722-729723AAE6F1}" srcId="{3C5C74F1-03AB-4D6A-BDC0-94E27CEC5C23}" destId="{7776DD71-0E4F-40D5-BE2C-9FC7A0C5111B}" srcOrd="0" destOrd="0" parTransId="{A2870B23-FE2D-4709-87D5-05AC4C249C88}" sibTransId="{9A5D527E-601A-4F06-A3B2-5D702FE8D51A}"/>
    <dgm:cxn modelId="{0425906E-B914-48E4-9B64-B80403E7A208}" type="presOf" srcId="{5EBFC53A-6259-4B4D-92C7-A2B14FE06D30}" destId="{95F5BC50-04AC-4EC6-BB08-6F49C97A4BD9}" srcOrd="0" destOrd="0" presId="urn:microsoft.com/office/officeart/2005/8/layout/chevron2"/>
    <dgm:cxn modelId="{B319908C-7885-4CF7-AAE9-6A16203A7B8F}" type="presOf" srcId="{8186A1C8-8550-403C-A21D-8E09EA2DEC20}" destId="{BE8825F7-8296-427B-A095-572C61BC2FAF}" srcOrd="0" destOrd="0" presId="urn:microsoft.com/office/officeart/2005/8/layout/chevron2"/>
    <dgm:cxn modelId="{B9231F38-79AB-432A-B322-33491AD5F5FA}" type="presOf" srcId="{3C5C74F1-03AB-4D6A-BDC0-94E27CEC5C23}" destId="{8C9CE17C-3CDF-45C2-9D5C-94113FEE055E}" srcOrd="0" destOrd="0" presId="urn:microsoft.com/office/officeart/2005/8/layout/chevron2"/>
    <dgm:cxn modelId="{DDFBDAC7-76DE-4DAB-8BB2-4E21585E79F7}" type="presOf" srcId="{38C50105-33F0-417A-8D98-AB546BB76ECD}" destId="{48715EA9-96DA-4EE0-B0F6-FDF25627D778}" srcOrd="0" destOrd="0" presId="urn:microsoft.com/office/officeart/2005/8/layout/chevron2"/>
    <dgm:cxn modelId="{29710F99-436D-41B1-8EFA-6B4990A8FCF2}" srcId="{38C50105-33F0-417A-8D98-AB546BB76ECD}" destId="{25330E1C-0E2C-496B-A324-B68A6D75D947}" srcOrd="3" destOrd="0" parTransId="{3FB018AD-04C7-4027-B527-948A022A6BF7}" sibTransId="{AB57C0E5-E214-4CE9-A6DD-E7679920C29A}"/>
    <dgm:cxn modelId="{6C916E3F-458D-4DE1-A40D-A8EF809FE199}" srcId="{38C50105-33F0-417A-8D98-AB546BB76ECD}" destId="{E4264607-EF7A-45F6-BB2C-3125C680FFA0}" srcOrd="0" destOrd="0" parTransId="{D9D3D940-33C7-4D13-832D-F9F7EE0682B7}" sibTransId="{F3F459BC-5CA5-4105-9807-83A2681FEA96}"/>
    <dgm:cxn modelId="{62A221C3-984E-4DB4-A4DA-9673F0D10E16}" srcId="{38C50105-33F0-417A-8D98-AB546BB76ECD}" destId="{3C5C74F1-03AB-4D6A-BDC0-94E27CEC5C23}" srcOrd="1" destOrd="0" parTransId="{E1D4937A-8BE3-41B4-B952-D77F2DD4C45D}" sibTransId="{7D1585CB-251D-4C9D-84AE-44A8811C92AF}"/>
    <dgm:cxn modelId="{F33422A7-4195-4353-B65F-26148F319AAD}" type="presOf" srcId="{1E52CA4F-CCA9-4D66-BE10-98DC556FF9A6}" destId="{90FAC18B-AB1E-454A-9DD6-5587EAE18F72}" srcOrd="0" destOrd="0" presId="urn:microsoft.com/office/officeart/2005/8/layout/chevron2"/>
    <dgm:cxn modelId="{2D1A1802-E615-4143-ABEF-F1B5D0A471A3}" type="presOf" srcId="{E4264607-EF7A-45F6-BB2C-3125C680FFA0}" destId="{B276AF19-5E12-40E7-B69F-817723E0474C}" srcOrd="0" destOrd="0" presId="urn:microsoft.com/office/officeart/2005/8/layout/chevron2"/>
    <dgm:cxn modelId="{4326E11E-F7C2-4889-A3CD-940F83FA6EF9}" type="presParOf" srcId="{48715EA9-96DA-4EE0-B0F6-FDF25627D778}" destId="{E2BF0B3D-333A-42CB-9FC0-63EC9A00B3E4}" srcOrd="0" destOrd="0" presId="urn:microsoft.com/office/officeart/2005/8/layout/chevron2"/>
    <dgm:cxn modelId="{D2B49A66-CFCE-43A5-A6B0-8109795DC9DB}" type="presParOf" srcId="{E2BF0B3D-333A-42CB-9FC0-63EC9A00B3E4}" destId="{B276AF19-5E12-40E7-B69F-817723E0474C}" srcOrd="0" destOrd="0" presId="urn:microsoft.com/office/officeart/2005/8/layout/chevron2"/>
    <dgm:cxn modelId="{A7C833EC-C12B-4CF6-9708-03091A80D17C}" type="presParOf" srcId="{E2BF0B3D-333A-42CB-9FC0-63EC9A00B3E4}" destId="{95F5BC50-04AC-4EC6-BB08-6F49C97A4BD9}" srcOrd="1" destOrd="0" presId="urn:microsoft.com/office/officeart/2005/8/layout/chevron2"/>
    <dgm:cxn modelId="{63D9C9C7-A0D2-406E-9477-420FBB2BB059}" type="presParOf" srcId="{48715EA9-96DA-4EE0-B0F6-FDF25627D778}" destId="{8C0E5249-6898-4983-A0C8-AC9188EA2C8E}" srcOrd="1" destOrd="0" presId="urn:microsoft.com/office/officeart/2005/8/layout/chevron2"/>
    <dgm:cxn modelId="{1AA43489-A12D-4D5A-A262-BADF5DFCEF5E}" type="presParOf" srcId="{48715EA9-96DA-4EE0-B0F6-FDF25627D778}" destId="{43FE2C0B-45CF-4D5E-AC74-1221A2890EFB}" srcOrd="2" destOrd="0" presId="urn:microsoft.com/office/officeart/2005/8/layout/chevron2"/>
    <dgm:cxn modelId="{273EA7AF-EE4F-4474-BCFE-92C4A6EB2FF2}" type="presParOf" srcId="{43FE2C0B-45CF-4D5E-AC74-1221A2890EFB}" destId="{8C9CE17C-3CDF-45C2-9D5C-94113FEE055E}" srcOrd="0" destOrd="0" presId="urn:microsoft.com/office/officeart/2005/8/layout/chevron2"/>
    <dgm:cxn modelId="{3066BBA4-55E2-4CBF-B1EF-4AB546E0A044}" type="presParOf" srcId="{43FE2C0B-45CF-4D5E-AC74-1221A2890EFB}" destId="{1B9196C0-C560-4C94-9B0A-D8BE43E3064D}" srcOrd="1" destOrd="0" presId="urn:microsoft.com/office/officeart/2005/8/layout/chevron2"/>
    <dgm:cxn modelId="{5C1D9F6C-D3D4-452B-802F-7CE3BA7C2EE8}" type="presParOf" srcId="{48715EA9-96DA-4EE0-B0F6-FDF25627D778}" destId="{8ACC6DE6-BC62-4E8F-8FD2-20A61674143E}" srcOrd="3" destOrd="0" presId="urn:microsoft.com/office/officeart/2005/8/layout/chevron2"/>
    <dgm:cxn modelId="{53EDBBD8-0B8E-40F0-867F-C7A22B4DB6AD}" type="presParOf" srcId="{48715EA9-96DA-4EE0-B0F6-FDF25627D778}" destId="{8C3283FB-D3EE-47A3-9DD1-BA75548CC7F7}" srcOrd="4" destOrd="0" presId="urn:microsoft.com/office/officeart/2005/8/layout/chevron2"/>
    <dgm:cxn modelId="{AD90E56A-D6BC-4C59-AC93-D477604D2C49}" type="presParOf" srcId="{8C3283FB-D3EE-47A3-9DD1-BA75548CC7F7}" destId="{90FAC18B-AB1E-454A-9DD6-5587EAE18F72}" srcOrd="0" destOrd="0" presId="urn:microsoft.com/office/officeart/2005/8/layout/chevron2"/>
    <dgm:cxn modelId="{F360DA1D-08E1-4B52-A3DF-58709F612852}" type="presParOf" srcId="{8C3283FB-D3EE-47A3-9DD1-BA75548CC7F7}" destId="{BE8825F7-8296-427B-A095-572C61BC2FAF}" srcOrd="1" destOrd="0" presId="urn:microsoft.com/office/officeart/2005/8/layout/chevron2"/>
    <dgm:cxn modelId="{C86C2780-C6A5-4D9B-8EAB-E11404925700}" type="presParOf" srcId="{48715EA9-96DA-4EE0-B0F6-FDF25627D778}" destId="{96DE2C42-8765-4846-A7E5-B7BCB6068FD0}" srcOrd="5" destOrd="0" presId="urn:microsoft.com/office/officeart/2005/8/layout/chevron2"/>
    <dgm:cxn modelId="{66B359BE-F0FA-4970-A03C-F37B9C7B07C2}" type="presParOf" srcId="{48715EA9-96DA-4EE0-B0F6-FDF25627D778}" destId="{5D7EC63B-816E-414F-9FE5-C9ABEFE08CD3}" srcOrd="6" destOrd="0" presId="urn:microsoft.com/office/officeart/2005/8/layout/chevron2"/>
    <dgm:cxn modelId="{F7ED6921-878F-413D-BDDC-C8184B49527B}" type="presParOf" srcId="{5D7EC63B-816E-414F-9FE5-C9ABEFE08CD3}" destId="{3C7342E2-5651-413C-9F05-00E9857A8C30}" srcOrd="0" destOrd="0" presId="urn:microsoft.com/office/officeart/2005/8/layout/chevron2"/>
    <dgm:cxn modelId="{C54C4205-4884-411D-83EE-BF1814F63D07}" type="presParOf" srcId="{5D7EC63B-816E-414F-9FE5-C9ABEFE08CD3}" destId="{60489077-2EE9-45EA-A5DE-2955962A18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B130B3-93FF-4CBC-8E41-8E514324008B}" type="doc">
      <dgm:prSet loTypeId="urn:microsoft.com/office/officeart/2005/8/layout/cycle5" loCatId="cycle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1688DC3-F013-4F4D-A4CD-97F297705112}">
      <dgm:prSet phldrT="[Текст]" custT="1"/>
      <dgm:spPr/>
      <dgm:t>
        <a:bodyPr/>
        <a:lstStyle/>
        <a:p>
          <a:r>
            <a:rPr lang="ru-RU" sz="1600" b="1" dirty="0" smtClean="0"/>
            <a:t>Единство преподавания и учения</a:t>
          </a:r>
          <a:endParaRPr lang="ru-RU" sz="1600" b="1" dirty="0"/>
        </a:p>
      </dgm:t>
    </dgm:pt>
    <dgm:pt modelId="{7FA631A0-B4A1-425C-801F-A31AAE871CC2}" type="parTrans" cxnId="{D9F16CBB-FE3D-48E8-8217-7F9118C05596}">
      <dgm:prSet/>
      <dgm:spPr/>
      <dgm:t>
        <a:bodyPr/>
        <a:lstStyle/>
        <a:p>
          <a:endParaRPr lang="ru-RU"/>
        </a:p>
      </dgm:t>
    </dgm:pt>
    <dgm:pt modelId="{F98FA0A6-EB47-450D-A566-508BCD2B45C8}" type="sibTrans" cxnId="{D9F16CBB-FE3D-48E8-8217-7F9118C05596}">
      <dgm:prSet/>
      <dgm:spPr/>
      <dgm:t>
        <a:bodyPr/>
        <a:lstStyle/>
        <a:p>
          <a:endParaRPr lang="ru-RU"/>
        </a:p>
      </dgm:t>
    </dgm:pt>
    <dgm:pt modelId="{3A29E40A-26A2-436C-91F8-598E5BC9691B}">
      <dgm:prSet phldrT="[Текст]" custT="1"/>
      <dgm:spPr/>
      <dgm:t>
        <a:bodyPr/>
        <a:lstStyle/>
        <a:p>
          <a:r>
            <a:rPr lang="ru-RU" sz="1600" b="1" dirty="0" smtClean="0"/>
            <a:t>Единство дидактических и воспитательных воздействий</a:t>
          </a:r>
          <a:endParaRPr lang="ru-RU" sz="1600" b="1" dirty="0"/>
        </a:p>
      </dgm:t>
    </dgm:pt>
    <dgm:pt modelId="{9C7FC542-CE06-416A-8120-2F9CF06B7C6F}" type="parTrans" cxnId="{A857783E-10D6-41A6-A862-6E8444919389}">
      <dgm:prSet/>
      <dgm:spPr/>
      <dgm:t>
        <a:bodyPr/>
        <a:lstStyle/>
        <a:p>
          <a:endParaRPr lang="ru-RU"/>
        </a:p>
      </dgm:t>
    </dgm:pt>
    <dgm:pt modelId="{B6E1C814-2E8B-462D-85EA-FA68132335BA}" type="sibTrans" cxnId="{A857783E-10D6-41A6-A862-6E8444919389}">
      <dgm:prSet/>
      <dgm:spPr/>
      <dgm:t>
        <a:bodyPr/>
        <a:lstStyle/>
        <a:p>
          <a:endParaRPr lang="ru-RU"/>
        </a:p>
      </dgm:t>
    </dgm:pt>
    <dgm:pt modelId="{6D2AF06D-97C0-4D4E-9154-AB1A99D12647}">
      <dgm:prSet phldrT="[Текст]" custT="1"/>
      <dgm:spPr/>
      <dgm:t>
        <a:bodyPr/>
        <a:lstStyle/>
        <a:p>
          <a:r>
            <a:rPr lang="ru-RU" sz="1400" b="1" dirty="0" smtClean="0"/>
            <a:t>Всесторонность, возможность решения широкого круга дидактических задач</a:t>
          </a:r>
          <a:endParaRPr lang="ru-RU" sz="1400" b="1" dirty="0"/>
        </a:p>
      </dgm:t>
    </dgm:pt>
    <dgm:pt modelId="{E7CBC61B-B0E4-4064-A0BD-3B387035BDA3}" type="parTrans" cxnId="{1536CD98-7818-43BC-9F4C-A7C87A1D1CC6}">
      <dgm:prSet/>
      <dgm:spPr/>
      <dgm:t>
        <a:bodyPr/>
        <a:lstStyle/>
        <a:p>
          <a:endParaRPr lang="ru-RU"/>
        </a:p>
      </dgm:t>
    </dgm:pt>
    <dgm:pt modelId="{E0A9A52B-0D47-4312-A0A1-79D9E340498E}" type="sibTrans" cxnId="{1536CD98-7818-43BC-9F4C-A7C87A1D1CC6}">
      <dgm:prSet/>
      <dgm:spPr/>
      <dgm:t>
        <a:bodyPr/>
        <a:lstStyle/>
        <a:p>
          <a:endParaRPr lang="ru-RU"/>
        </a:p>
      </dgm:t>
    </dgm:pt>
    <dgm:pt modelId="{E68AF07F-0D88-4CCD-A549-EE4FE0D8FB00}">
      <dgm:prSet phldrT="[Текст]" custT="1"/>
      <dgm:spPr/>
      <dgm:t>
        <a:bodyPr/>
        <a:lstStyle/>
        <a:p>
          <a:r>
            <a:rPr lang="ru-RU" sz="1600" b="1" dirty="0" smtClean="0"/>
            <a:t>Индивидуализация учения</a:t>
          </a:r>
          <a:endParaRPr lang="ru-RU" sz="1600" b="1" dirty="0"/>
        </a:p>
      </dgm:t>
    </dgm:pt>
    <dgm:pt modelId="{BA4078A1-6B3D-42AF-BA6F-C73BDC13FF97}" type="parTrans" cxnId="{459BE6FF-C90C-476C-A92E-EA93F30F4AE9}">
      <dgm:prSet/>
      <dgm:spPr/>
      <dgm:t>
        <a:bodyPr/>
        <a:lstStyle/>
        <a:p>
          <a:endParaRPr lang="ru-RU"/>
        </a:p>
      </dgm:t>
    </dgm:pt>
    <dgm:pt modelId="{6EC9CCCA-001C-4DB8-B658-97BAD89B99B8}" type="sibTrans" cxnId="{459BE6FF-C90C-476C-A92E-EA93F30F4AE9}">
      <dgm:prSet/>
      <dgm:spPr/>
      <dgm:t>
        <a:bodyPr/>
        <a:lstStyle/>
        <a:p>
          <a:endParaRPr lang="ru-RU"/>
        </a:p>
      </dgm:t>
    </dgm:pt>
    <dgm:pt modelId="{F8F60C1B-6F03-4C1C-927F-E1281D951363}">
      <dgm:prSet phldrT="[Текст]" custT="1"/>
      <dgm:spPr/>
      <dgm:t>
        <a:bodyPr/>
        <a:lstStyle/>
        <a:p>
          <a:r>
            <a:rPr lang="ru-RU" sz="1400" b="1" dirty="0" smtClean="0"/>
            <a:t>Методическая и организационная гибкость, соответствие методов преподавания целям обучения и воспитания</a:t>
          </a:r>
          <a:endParaRPr lang="ru-RU" sz="1400" b="1" dirty="0"/>
        </a:p>
      </dgm:t>
    </dgm:pt>
    <dgm:pt modelId="{07FEFBA6-C47D-4F9B-BB12-99E603388DEA}" type="parTrans" cxnId="{1070FD06-C6D9-4877-836D-66BA45550538}">
      <dgm:prSet/>
      <dgm:spPr/>
      <dgm:t>
        <a:bodyPr/>
        <a:lstStyle/>
        <a:p>
          <a:endParaRPr lang="ru-RU"/>
        </a:p>
      </dgm:t>
    </dgm:pt>
    <dgm:pt modelId="{BF72BA53-B123-4CCB-9498-8FC3150822EA}" type="sibTrans" cxnId="{1070FD06-C6D9-4877-836D-66BA45550538}">
      <dgm:prSet/>
      <dgm:spPr/>
      <dgm:t>
        <a:bodyPr/>
        <a:lstStyle/>
        <a:p>
          <a:endParaRPr lang="ru-RU"/>
        </a:p>
      </dgm:t>
    </dgm:pt>
    <dgm:pt modelId="{09B5CEFE-39D8-455E-8F9F-D7C5B6B1A655}" type="pres">
      <dgm:prSet presAssocID="{F6B130B3-93FF-4CBC-8E41-8E51432400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A0E75D-D308-4F29-824B-22C42D3B04A0}" type="pres">
      <dgm:prSet presAssocID="{F1688DC3-F013-4F4D-A4CD-97F297705112}" presName="node" presStyleLbl="node1" presStyleIdx="0" presStyleCnt="5" custScaleX="121015" custScaleY="91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D6801-6BDB-4466-AA61-9DBD4BC10D98}" type="pres">
      <dgm:prSet presAssocID="{F1688DC3-F013-4F4D-A4CD-97F297705112}" presName="spNode" presStyleCnt="0"/>
      <dgm:spPr/>
    </dgm:pt>
    <dgm:pt modelId="{26500459-1869-4CD9-AE6E-1331D05B3F72}" type="pres">
      <dgm:prSet presAssocID="{F98FA0A6-EB47-450D-A566-508BCD2B45C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D413B6DC-C7AE-4E1A-92BE-972084A03F88}" type="pres">
      <dgm:prSet presAssocID="{3A29E40A-26A2-436C-91F8-598E5BC9691B}" presName="node" presStyleLbl="node1" presStyleIdx="1" presStyleCnt="5" custScaleX="122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3C55B-3AB1-473C-9ED3-7AE83E61ADB3}" type="pres">
      <dgm:prSet presAssocID="{3A29E40A-26A2-436C-91F8-598E5BC9691B}" presName="spNode" presStyleCnt="0"/>
      <dgm:spPr/>
    </dgm:pt>
    <dgm:pt modelId="{1863CE19-DF44-469B-83BE-8B2ABD812D0F}" type="pres">
      <dgm:prSet presAssocID="{B6E1C814-2E8B-462D-85EA-FA68132335B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80B5C0D-A5E2-45BB-9D65-C99FBE0AF284}" type="pres">
      <dgm:prSet presAssocID="{6D2AF06D-97C0-4D4E-9154-AB1A99D12647}" presName="node" presStyleLbl="node1" presStyleIdx="2" presStyleCnt="5" custScaleX="117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EFA10-8F6E-48BC-9E7F-9EEE7F211570}" type="pres">
      <dgm:prSet presAssocID="{6D2AF06D-97C0-4D4E-9154-AB1A99D12647}" presName="spNode" presStyleCnt="0"/>
      <dgm:spPr/>
    </dgm:pt>
    <dgm:pt modelId="{89E2EF62-0538-44C0-ABCC-5874A7D58D15}" type="pres">
      <dgm:prSet presAssocID="{E0A9A52B-0D47-4312-A0A1-79D9E340498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04518A1-E03A-4C2F-90FB-B5A109196E9C}" type="pres">
      <dgm:prSet presAssocID="{E68AF07F-0D88-4CCD-A549-EE4FE0D8FB00}" presName="node" presStyleLbl="node1" presStyleIdx="3" presStyleCnt="5" custScaleX="12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C2834-30C0-4ED1-9A67-F6333A4BEF6F}" type="pres">
      <dgm:prSet presAssocID="{E68AF07F-0D88-4CCD-A549-EE4FE0D8FB00}" presName="spNode" presStyleCnt="0"/>
      <dgm:spPr/>
    </dgm:pt>
    <dgm:pt modelId="{D9F106AE-0ACF-42F9-A899-C499D8FECDD8}" type="pres">
      <dgm:prSet presAssocID="{6EC9CCCA-001C-4DB8-B658-97BAD89B99B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7873306-917F-496B-BD88-19115F07061A}" type="pres">
      <dgm:prSet presAssocID="{F8F60C1B-6F03-4C1C-927F-E1281D951363}" presName="node" presStyleLbl="node1" presStyleIdx="4" presStyleCnt="5" custScaleX="127508" custScaleY="116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D737E-E9EB-4647-9767-C742BFCDA8A6}" type="pres">
      <dgm:prSet presAssocID="{F8F60C1B-6F03-4C1C-927F-E1281D951363}" presName="spNode" presStyleCnt="0"/>
      <dgm:spPr/>
    </dgm:pt>
    <dgm:pt modelId="{92725297-3E04-4611-AB12-C6AA0DBD8D01}" type="pres">
      <dgm:prSet presAssocID="{BF72BA53-B123-4CCB-9498-8FC3150822EA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0A5A32A-B04C-4D06-991E-DB82DBF1B8C5}" type="presOf" srcId="{6EC9CCCA-001C-4DB8-B658-97BAD89B99B8}" destId="{D9F106AE-0ACF-42F9-A899-C499D8FECDD8}" srcOrd="0" destOrd="0" presId="urn:microsoft.com/office/officeart/2005/8/layout/cycle5"/>
    <dgm:cxn modelId="{E5F07477-4F35-4C74-B729-A4C65A32DB2D}" type="presOf" srcId="{B6E1C814-2E8B-462D-85EA-FA68132335BA}" destId="{1863CE19-DF44-469B-83BE-8B2ABD812D0F}" srcOrd="0" destOrd="0" presId="urn:microsoft.com/office/officeart/2005/8/layout/cycle5"/>
    <dgm:cxn modelId="{6A12DE6B-F75A-4FC5-B031-684EFDE0F007}" type="presOf" srcId="{6D2AF06D-97C0-4D4E-9154-AB1A99D12647}" destId="{F80B5C0D-A5E2-45BB-9D65-C99FBE0AF284}" srcOrd="0" destOrd="0" presId="urn:microsoft.com/office/officeart/2005/8/layout/cycle5"/>
    <dgm:cxn modelId="{1536CD98-7818-43BC-9F4C-A7C87A1D1CC6}" srcId="{F6B130B3-93FF-4CBC-8E41-8E514324008B}" destId="{6D2AF06D-97C0-4D4E-9154-AB1A99D12647}" srcOrd="2" destOrd="0" parTransId="{E7CBC61B-B0E4-4064-A0BD-3B387035BDA3}" sibTransId="{E0A9A52B-0D47-4312-A0A1-79D9E340498E}"/>
    <dgm:cxn modelId="{412C0816-D580-429F-84AA-2DE942A7A2F3}" type="presOf" srcId="{F8F60C1B-6F03-4C1C-927F-E1281D951363}" destId="{27873306-917F-496B-BD88-19115F07061A}" srcOrd="0" destOrd="0" presId="urn:microsoft.com/office/officeart/2005/8/layout/cycle5"/>
    <dgm:cxn modelId="{3622527B-8022-4CDA-ABB4-6CC0B52D1743}" type="presOf" srcId="{F98FA0A6-EB47-450D-A566-508BCD2B45C8}" destId="{26500459-1869-4CD9-AE6E-1331D05B3F72}" srcOrd="0" destOrd="0" presId="urn:microsoft.com/office/officeart/2005/8/layout/cycle5"/>
    <dgm:cxn modelId="{02A42630-D3FB-4853-855F-06CAC16BD371}" type="presOf" srcId="{3A29E40A-26A2-436C-91F8-598E5BC9691B}" destId="{D413B6DC-C7AE-4E1A-92BE-972084A03F88}" srcOrd="0" destOrd="0" presId="urn:microsoft.com/office/officeart/2005/8/layout/cycle5"/>
    <dgm:cxn modelId="{C3156DCC-9327-42BE-8E6E-62FC9F3AA3D4}" type="presOf" srcId="{E68AF07F-0D88-4CCD-A549-EE4FE0D8FB00}" destId="{604518A1-E03A-4C2F-90FB-B5A109196E9C}" srcOrd="0" destOrd="0" presId="urn:microsoft.com/office/officeart/2005/8/layout/cycle5"/>
    <dgm:cxn modelId="{D9F16CBB-FE3D-48E8-8217-7F9118C05596}" srcId="{F6B130B3-93FF-4CBC-8E41-8E514324008B}" destId="{F1688DC3-F013-4F4D-A4CD-97F297705112}" srcOrd="0" destOrd="0" parTransId="{7FA631A0-B4A1-425C-801F-A31AAE871CC2}" sibTransId="{F98FA0A6-EB47-450D-A566-508BCD2B45C8}"/>
    <dgm:cxn modelId="{E44BC969-8F04-455B-B6A0-D7975683F142}" type="presOf" srcId="{F1688DC3-F013-4F4D-A4CD-97F297705112}" destId="{56A0E75D-D308-4F29-824B-22C42D3B04A0}" srcOrd="0" destOrd="0" presId="urn:microsoft.com/office/officeart/2005/8/layout/cycle5"/>
    <dgm:cxn modelId="{A857783E-10D6-41A6-A862-6E8444919389}" srcId="{F6B130B3-93FF-4CBC-8E41-8E514324008B}" destId="{3A29E40A-26A2-436C-91F8-598E5BC9691B}" srcOrd="1" destOrd="0" parTransId="{9C7FC542-CE06-416A-8120-2F9CF06B7C6F}" sibTransId="{B6E1C814-2E8B-462D-85EA-FA68132335BA}"/>
    <dgm:cxn modelId="{A9CA0DAE-2D59-401A-B9B7-B32116D0FE48}" type="presOf" srcId="{BF72BA53-B123-4CCB-9498-8FC3150822EA}" destId="{92725297-3E04-4611-AB12-C6AA0DBD8D01}" srcOrd="0" destOrd="0" presId="urn:microsoft.com/office/officeart/2005/8/layout/cycle5"/>
    <dgm:cxn modelId="{1070FD06-C6D9-4877-836D-66BA45550538}" srcId="{F6B130B3-93FF-4CBC-8E41-8E514324008B}" destId="{F8F60C1B-6F03-4C1C-927F-E1281D951363}" srcOrd="4" destOrd="0" parTransId="{07FEFBA6-C47D-4F9B-BB12-99E603388DEA}" sibTransId="{BF72BA53-B123-4CCB-9498-8FC3150822EA}"/>
    <dgm:cxn modelId="{459BE6FF-C90C-476C-A92E-EA93F30F4AE9}" srcId="{F6B130B3-93FF-4CBC-8E41-8E514324008B}" destId="{E68AF07F-0D88-4CCD-A549-EE4FE0D8FB00}" srcOrd="3" destOrd="0" parTransId="{BA4078A1-6B3D-42AF-BA6F-C73BDC13FF97}" sibTransId="{6EC9CCCA-001C-4DB8-B658-97BAD89B99B8}"/>
    <dgm:cxn modelId="{764D5545-39D9-46B5-AC86-C5024620EF54}" type="presOf" srcId="{F6B130B3-93FF-4CBC-8E41-8E514324008B}" destId="{09B5CEFE-39D8-455E-8F9F-D7C5B6B1A655}" srcOrd="0" destOrd="0" presId="urn:microsoft.com/office/officeart/2005/8/layout/cycle5"/>
    <dgm:cxn modelId="{627A7690-55CD-4CB4-A5D1-0C70195100E2}" type="presOf" srcId="{E0A9A52B-0D47-4312-A0A1-79D9E340498E}" destId="{89E2EF62-0538-44C0-ABCC-5874A7D58D15}" srcOrd="0" destOrd="0" presId="urn:microsoft.com/office/officeart/2005/8/layout/cycle5"/>
    <dgm:cxn modelId="{22673683-DF79-421E-8AFB-FE2DF9CA5D0C}" type="presParOf" srcId="{09B5CEFE-39D8-455E-8F9F-D7C5B6B1A655}" destId="{56A0E75D-D308-4F29-824B-22C42D3B04A0}" srcOrd="0" destOrd="0" presId="urn:microsoft.com/office/officeart/2005/8/layout/cycle5"/>
    <dgm:cxn modelId="{C7648EE3-B36B-45A7-942A-3D62E29D4C01}" type="presParOf" srcId="{09B5CEFE-39D8-455E-8F9F-D7C5B6B1A655}" destId="{D96D6801-6BDB-4466-AA61-9DBD4BC10D98}" srcOrd="1" destOrd="0" presId="urn:microsoft.com/office/officeart/2005/8/layout/cycle5"/>
    <dgm:cxn modelId="{CA0E5909-4941-48F9-B716-69F26AED7069}" type="presParOf" srcId="{09B5CEFE-39D8-455E-8F9F-D7C5B6B1A655}" destId="{26500459-1869-4CD9-AE6E-1331D05B3F72}" srcOrd="2" destOrd="0" presId="urn:microsoft.com/office/officeart/2005/8/layout/cycle5"/>
    <dgm:cxn modelId="{3B825B95-E94E-4D88-A4CE-26A09259E0DF}" type="presParOf" srcId="{09B5CEFE-39D8-455E-8F9F-D7C5B6B1A655}" destId="{D413B6DC-C7AE-4E1A-92BE-972084A03F88}" srcOrd="3" destOrd="0" presId="urn:microsoft.com/office/officeart/2005/8/layout/cycle5"/>
    <dgm:cxn modelId="{9F1CFFFB-3C53-451D-B309-DCFB52E0E342}" type="presParOf" srcId="{09B5CEFE-39D8-455E-8F9F-D7C5B6B1A655}" destId="{1BB3C55B-3AB1-473C-9ED3-7AE83E61ADB3}" srcOrd="4" destOrd="0" presId="urn:microsoft.com/office/officeart/2005/8/layout/cycle5"/>
    <dgm:cxn modelId="{5B87D3A5-96A1-4ABB-81A9-1E9E1C67EC3F}" type="presParOf" srcId="{09B5CEFE-39D8-455E-8F9F-D7C5B6B1A655}" destId="{1863CE19-DF44-469B-83BE-8B2ABD812D0F}" srcOrd="5" destOrd="0" presId="urn:microsoft.com/office/officeart/2005/8/layout/cycle5"/>
    <dgm:cxn modelId="{B442FDD1-FA8B-4C06-BB79-F651437B9F8E}" type="presParOf" srcId="{09B5CEFE-39D8-455E-8F9F-D7C5B6B1A655}" destId="{F80B5C0D-A5E2-45BB-9D65-C99FBE0AF284}" srcOrd="6" destOrd="0" presId="urn:microsoft.com/office/officeart/2005/8/layout/cycle5"/>
    <dgm:cxn modelId="{BA535CE7-2C91-479A-B0DC-2DE48236D403}" type="presParOf" srcId="{09B5CEFE-39D8-455E-8F9F-D7C5B6B1A655}" destId="{811EFA10-8F6E-48BC-9E7F-9EEE7F211570}" srcOrd="7" destOrd="0" presId="urn:microsoft.com/office/officeart/2005/8/layout/cycle5"/>
    <dgm:cxn modelId="{E06DC155-04B1-4B05-92F5-5C8743105CE0}" type="presParOf" srcId="{09B5CEFE-39D8-455E-8F9F-D7C5B6B1A655}" destId="{89E2EF62-0538-44C0-ABCC-5874A7D58D15}" srcOrd="8" destOrd="0" presId="urn:microsoft.com/office/officeart/2005/8/layout/cycle5"/>
    <dgm:cxn modelId="{A8AB5DE2-A562-4F02-B8A9-A9E8FAE6123F}" type="presParOf" srcId="{09B5CEFE-39D8-455E-8F9F-D7C5B6B1A655}" destId="{604518A1-E03A-4C2F-90FB-B5A109196E9C}" srcOrd="9" destOrd="0" presId="urn:microsoft.com/office/officeart/2005/8/layout/cycle5"/>
    <dgm:cxn modelId="{4452C349-0EF8-473F-8251-80AA21954C4F}" type="presParOf" srcId="{09B5CEFE-39D8-455E-8F9F-D7C5B6B1A655}" destId="{12BC2834-30C0-4ED1-9A67-F6333A4BEF6F}" srcOrd="10" destOrd="0" presId="urn:microsoft.com/office/officeart/2005/8/layout/cycle5"/>
    <dgm:cxn modelId="{18C60102-769C-4C1F-AFD6-E63028FCD04B}" type="presParOf" srcId="{09B5CEFE-39D8-455E-8F9F-D7C5B6B1A655}" destId="{D9F106AE-0ACF-42F9-A899-C499D8FECDD8}" srcOrd="11" destOrd="0" presId="urn:microsoft.com/office/officeart/2005/8/layout/cycle5"/>
    <dgm:cxn modelId="{EE158F79-0F49-4D21-8B65-A4F29CA0D5F4}" type="presParOf" srcId="{09B5CEFE-39D8-455E-8F9F-D7C5B6B1A655}" destId="{27873306-917F-496B-BD88-19115F07061A}" srcOrd="12" destOrd="0" presId="urn:microsoft.com/office/officeart/2005/8/layout/cycle5"/>
    <dgm:cxn modelId="{5DEC575A-CF90-492D-8E24-1F8D335883D6}" type="presParOf" srcId="{09B5CEFE-39D8-455E-8F9F-D7C5B6B1A655}" destId="{E10D737E-E9EB-4647-9767-C742BFCDA8A6}" srcOrd="13" destOrd="0" presId="urn:microsoft.com/office/officeart/2005/8/layout/cycle5"/>
    <dgm:cxn modelId="{34247B5D-1E22-4A84-B223-048B4549658F}" type="presParOf" srcId="{09B5CEFE-39D8-455E-8F9F-D7C5B6B1A655}" destId="{92725297-3E04-4611-AB12-C6AA0DBD8D0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2F891F-FA15-4F1B-9114-B72E59A5FC6E}" type="doc">
      <dgm:prSet loTypeId="urn:microsoft.com/office/officeart/2005/8/layout/cycle6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6DD7FC3A-8CD4-43A5-8A78-8C37CA47E8F2}">
      <dgm:prSet phldrT="[Текст]" custT="1"/>
      <dgm:spPr/>
      <dgm:t>
        <a:bodyPr/>
        <a:lstStyle/>
        <a:p>
          <a:r>
            <a:rPr lang="ru-RU" sz="2000" dirty="0" smtClean="0"/>
            <a:t>Является основой</a:t>
          </a:r>
          <a:r>
            <a:rPr lang="ru-RU" sz="2000" baseline="0" dirty="0" smtClean="0"/>
            <a:t> формирования интереса, потребности в самообразовании</a:t>
          </a:r>
          <a:endParaRPr lang="ru-RU" sz="2000" dirty="0"/>
        </a:p>
      </dgm:t>
    </dgm:pt>
    <dgm:pt modelId="{5C0E371B-8EAE-4C00-B2BE-A56B6FAE614B}" type="parTrans" cxnId="{DD3C6F8D-BC53-46BC-8EBA-342050AB4748}">
      <dgm:prSet/>
      <dgm:spPr/>
      <dgm:t>
        <a:bodyPr/>
        <a:lstStyle/>
        <a:p>
          <a:endParaRPr lang="ru-RU"/>
        </a:p>
      </dgm:t>
    </dgm:pt>
    <dgm:pt modelId="{A5A05930-9A12-4F8C-9B52-45C690E8BBC5}" type="sibTrans" cxnId="{DD3C6F8D-BC53-46BC-8EBA-342050AB4748}">
      <dgm:prSet/>
      <dgm:spPr/>
      <dgm:t>
        <a:bodyPr/>
        <a:lstStyle/>
        <a:p>
          <a:endParaRPr lang="ru-RU"/>
        </a:p>
      </dgm:t>
    </dgm:pt>
    <dgm:pt modelId="{72D6D3C8-54D6-4D48-BF65-29489632C17D}">
      <dgm:prSet phldrT="[Текст]" custT="1"/>
      <dgm:spPr/>
      <dgm:t>
        <a:bodyPr/>
        <a:lstStyle/>
        <a:p>
          <a:r>
            <a:rPr lang="ru-RU" sz="1800" dirty="0" smtClean="0"/>
            <a:t>Приоритет не знаний и информации, а познавательно-исследовательской деятельности  </a:t>
          </a:r>
          <a:endParaRPr lang="ru-RU" sz="1800" dirty="0"/>
        </a:p>
      </dgm:t>
    </dgm:pt>
    <dgm:pt modelId="{3EA81BF6-3194-4C62-AF09-6D3C72ADADED}" type="parTrans" cxnId="{C80EAE37-E7C2-40A6-84B3-9E96E7C9F574}">
      <dgm:prSet/>
      <dgm:spPr/>
      <dgm:t>
        <a:bodyPr/>
        <a:lstStyle/>
        <a:p>
          <a:endParaRPr lang="ru-RU"/>
        </a:p>
      </dgm:t>
    </dgm:pt>
    <dgm:pt modelId="{AB8BB8D4-CCA1-4DE5-9D43-74B7E4152366}" type="sibTrans" cxnId="{C80EAE37-E7C2-40A6-84B3-9E96E7C9F574}">
      <dgm:prSet/>
      <dgm:spPr/>
      <dgm:t>
        <a:bodyPr/>
        <a:lstStyle/>
        <a:p>
          <a:endParaRPr lang="ru-RU"/>
        </a:p>
      </dgm:t>
    </dgm:pt>
    <dgm:pt modelId="{A0AC78F3-7C74-4909-A147-C68488EAFEE0}">
      <dgm:prSet phldrT="[Текст]" custT="1"/>
      <dgm:spPr/>
      <dgm:t>
        <a:bodyPr/>
        <a:lstStyle/>
        <a:p>
          <a:r>
            <a:rPr lang="ru-RU" sz="1800" dirty="0" smtClean="0"/>
            <a:t>Возможность развития творческих способностей, критического мышления </a:t>
          </a:r>
          <a:endParaRPr lang="ru-RU" sz="1800" dirty="0"/>
        </a:p>
      </dgm:t>
    </dgm:pt>
    <dgm:pt modelId="{E291D4E4-656A-40F7-8014-25D81E718730}" type="parTrans" cxnId="{254D6555-5B0A-4905-AB5B-5B5BD5AB0C24}">
      <dgm:prSet/>
      <dgm:spPr/>
      <dgm:t>
        <a:bodyPr/>
        <a:lstStyle/>
        <a:p>
          <a:endParaRPr lang="ru-RU"/>
        </a:p>
      </dgm:t>
    </dgm:pt>
    <dgm:pt modelId="{81BF852D-C7E4-4F2B-BF08-CBA1AF9A4D06}" type="sibTrans" cxnId="{254D6555-5B0A-4905-AB5B-5B5BD5AB0C24}">
      <dgm:prSet/>
      <dgm:spPr/>
      <dgm:t>
        <a:bodyPr/>
        <a:lstStyle/>
        <a:p>
          <a:endParaRPr lang="ru-RU"/>
        </a:p>
      </dgm:t>
    </dgm:pt>
    <dgm:pt modelId="{B5D5585E-3660-4895-990E-B6C3F93FCEBE}">
      <dgm:prSet phldrT="[Текст]" custT="1"/>
      <dgm:spPr/>
      <dgm:t>
        <a:bodyPr/>
        <a:lstStyle/>
        <a:p>
          <a:r>
            <a:rPr lang="ru-RU" sz="1800" dirty="0" smtClean="0"/>
            <a:t>Возможность  самостоятельно конструировать свои знания</a:t>
          </a:r>
          <a:endParaRPr lang="ru-RU" sz="1800" dirty="0"/>
        </a:p>
      </dgm:t>
    </dgm:pt>
    <dgm:pt modelId="{206A7144-45BE-4BD3-A41A-1811BD76ACB2}" type="parTrans" cxnId="{8EBC937A-B152-45D0-9764-5276F2C48197}">
      <dgm:prSet/>
      <dgm:spPr/>
      <dgm:t>
        <a:bodyPr/>
        <a:lstStyle/>
        <a:p>
          <a:endParaRPr lang="ru-RU"/>
        </a:p>
      </dgm:t>
    </dgm:pt>
    <dgm:pt modelId="{DD571128-999E-4FF3-8CD1-723D648C221E}" type="sibTrans" cxnId="{8EBC937A-B152-45D0-9764-5276F2C48197}">
      <dgm:prSet/>
      <dgm:spPr/>
      <dgm:t>
        <a:bodyPr/>
        <a:lstStyle/>
        <a:p>
          <a:endParaRPr lang="ru-RU"/>
        </a:p>
      </dgm:t>
    </dgm:pt>
    <dgm:pt modelId="{3BB8A770-6A61-41DD-AB22-73780DE79814}">
      <dgm:prSet phldrT="[Текст]"/>
      <dgm:spPr/>
      <dgm:t>
        <a:bodyPr/>
        <a:lstStyle/>
        <a:p>
          <a:r>
            <a:rPr lang="ru-RU" smtClean="0"/>
            <a:t>Обеспечивает освоение методами научного познания</a:t>
          </a:r>
          <a:endParaRPr lang="ru-RU" dirty="0"/>
        </a:p>
      </dgm:t>
    </dgm:pt>
    <dgm:pt modelId="{F768669F-ACC4-455B-89DB-72A6CB85861E}" type="parTrans" cxnId="{7B0B17CC-A36A-47E9-ADEC-89B22D5F9225}">
      <dgm:prSet/>
      <dgm:spPr/>
      <dgm:t>
        <a:bodyPr/>
        <a:lstStyle/>
        <a:p>
          <a:endParaRPr lang="ru-RU"/>
        </a:p>
      </dgm:t>
    </dgm:pt>
    <dgm:pt modelId="{7B67631C-C122-4501-A39B-C39AE71BC674}" type="sibTrans" cxnId="{7B0B17CC-A36A-47E9-ADEC-89B22D5F9225}">
      <dgm:prSet/>
      <dgm:spPr/>
      <dgm:t>
        <a:bodyPr/>
        <a:lstStyle/>
        <a:p>
          <a:endParaRPr lang="ru-RU"/>
        </a:p>
      </dgm:t>
    </dgm:pt>
    <dgm:pt modelId="{08C2FBC1-3F0E-4AA2-AB74-1C4A95D5BE87}" type="pres">
      <dgm:prSet presAssocID="{022F891F-FA15-4F1B-9114-B72E59A5FC6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98CEDB-51FB-445E-A8A9-3C1126543F32}" type="pres">
      <dgm:prSet presAssocID="{6DD7FC3A-8CD4-43A5-8A78-8C37CA47E8F2}" presName="node" presStyleLbl="node1" presStyleIdx="0" presStyleCnt="5" custScaleX="127763" custScaleY="11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ED52D-BE1D-498E-B9DE-9DAB4B76ECED}" type="pres">
      <dgm:prSet presAssocID="{6DD7FC3A-8CD4-43A5-8A78-8C37CA47E8F2}" presName="spNode" presStyleCnt="0"/>
      <dgm:spPr/>
    </dgm:pt>
    <dgm:pt modelId="{57E2FAE4-215D-473A-9F7B-79802F78B2A6}" type="pres">
      <dgm:prSet presAssocID="{A5A05930-9A12-4F8C-9B52-45C690E8BBC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1C68A948-4745-4746-9FC0-190A4FC6F636}" type="pres">
      <dgm:prSet presAssocID="{72D6D3C8-54D6-4D48-BF65-29489632C17D}" presName="node" presStyleLbl="node1" presStyleIdx="1" presStyleCnt="5" custScaleX="115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ACBD-EA82-4DE4-8288-3A1B034F2E40}" type="pres">
      <dgm:prSet presAssocID="{72D6D3C8-54D6-4D48-BF65-29489632C17D}" presName="spNode" presStyleCnt="0"/>
      <dgm:spPr/>
    </dgm:pt>
    <dgm:pt modelId="{FC119B14-AAFD-4FE2-8EEF-D601823F8F90}" type="pres">
      <dgm:prSet presAssocID="{AB8BB8D4-CCA1-4DE5-9D43-74B7E4152366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7DE2C7B-FCA7-4859-901A-CC140F31F847}" type="pres">
      <dgm:prSet presAssocID="{A0AC78F3-7C74-4909-A147-C68488EAFEE0}" presName="node" presStyleLbl="node1" presStyleIdx="2" presStyleCnt="5" custScaleX="113684" custScaleY="108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6931A-84AF-483F-A04D-464A4C21BB35}" type="pres">
      <dgm:prSet presAssocID="{A0AC78F3-7C74-4909-A147-C68488EAFEE0}" presName="spNode" presStyleCnt="0"/>
      <dgm:spPr/>
    </dgm:pt>
    <dgm:pt modelId="{40468200-3DB5-4ABA-9C2D-2DFF610B8097}" type="pres">
      <dgm:prSet presAssocID="{81BF852D-C7E4-4F2B-BF08-CBA1AF9A4D0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17A3CD5-7BE6-4339-AD79-69EC14FD3C81}" type="pres">
      <dgm:prSet presAssocID="{B5D5585E-3660-4895-990E-B6C3F93FCEBE}" presName="node" presStyleLbl="node1" presStyleIdx="3" presStyleCnt="5" custScaleX="118999" custScaleY="10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04033-9C64-4D5E-8730-025FC67258FC}" type="pres">
      <dgm:prSet presAssocID="{B5D5585E-3660-4895-990E-B6C3F93FCEBE}" presName="spNode" presStyleCnt="0"/>
      <dgm:spPr/>
    </dgm:pt>
    <dgm:pt modelId="{4883A543-3254-4E85-9075-1F2753BB4000}" type="pres">
      <dgm:prSet presAssocID="{DD571128-999E-4FF3-8CD1-723D648C221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84AE5A8-215A-4A90-8A1B-2FEF4809815C}" type="pres">
      <dgm:prSet presAssocID="{3BB8A770-6A61-41DD-AB22-73780DE79814}" presName="node" presStyleLbl="node1" presStyleIdx="4" presStyleCnt="5" custScaleX="123785" custScaleY="102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627BF-B5A5-4444-B566-ECEA568B5D95}" type="pres">
      <dgm:prSet presAssocID="{3BB8A770-6A61-41DD-AB22-73780DE79814}" presName="spNode" presStyleCnt="0"/>
      <dgm:spPr/>
    </dgm:pt>
    <dgm:pt modelId="{5726911E-3FA0-4462-9A63-84205B74D8B7}" type="pres">
      <dgm:prSet presAssocID="{7B67631C-C122-4501-A39B-C39AE71BC67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EBC937A-B152-45D0-9764-5276F2C48197}" srcId="{022F891F-FA15-4F1B-9114-B72E59A5FC6E}" destId="{B5D5585E-3660-4895-990E-B6C3F93FCEBE}" srcOrd="3" destOrd="0" parTransId="{206A7144-45BE-4BD3-A41A-1811BD76ACB2}" sibTransId="{DD571128-999E-4FF3-8CD1-723D648C221E}"/>
    <dgm:cxn modelId="{1E2FFE8C-0D91-48FC-9245-E9F0B2189712}" type="presOf" srcId="{DD571128-999E-4FF3-8CD1-723D648C221E}" destId="{4883A543-3254-4E85-9075-1F2753BB4000}" srcOrd="0" destOrd="0" presId="urn:microsoft.com/office/officeart/2005/8/layout/cycle6"/>
    <dgm:cxn modelId="{8D78D60C-8C63-40A5-B2A2-617CC2B57EDB}" type="presOf" srcId="{B5D5585E-3660-4895-990E-B6C3F93FCEBE}" destId="{817A3CD5-7BE6-4339-AD79-69EC14FD3C81}" srcOrd="0" destOrd="0" presId="urn:microsoft.com/office/officeart/2005/8/layout/cycle6"/>
    <dgm:cxn modelId="{C80EAE37-E7C2-40A6-84B3-9E96E7C9F574}" srcId="{022F891F-FA15-4F1B-9114-B72E59A5FC6E}" destId="{72D6D3C8-54D6-4D48-BF65-29489632C17D}" srcOrd="1" destOrd="0" parTransId="{3EA81BF6-3194-4C62-AF09-6D3C72ADADED}" sibTransId="{AB8BB8D4-CCA1-4DE5-9D43-74B7E4152366}"/>
    <dgm:cxn modelId="{74B7FFD3-7575-4180-BA35-3E7CDCA5145E}" type="presOf" srcId="{022F891F-FA15-4F1B-9114-B72E59A5FC6E}" destId="{08C2FBC1-3F0E-4AA2-AB74-1C4A95D5BE87}" srcOrd="0" destOrd="0" presId="urn:microsoft.com/office/officeart/2005/8/layout/cycle6"/>
    <dgm:cxn modelId="{254D6555-5B0A-4905-AB5B-5B5BD5AB0C24}" srcId="{022F891F-FA15-4F1B-9114-B72E59A5FC6E}" destId="{A0AC78F3-7C74-4909-A147-C68488EAFEE0}" srcOrd="2" destOrd="0" parTransId="{E291D4E4-656A-40F7-8014-25D81E718730}" sibTransId="{81BF852D-C7E4-4F2B-BF08-CBA1AF9A4D06}"/>
    <dgm:cxn modelId="{175C7621-D1F9-4925-A33A-1188B1418932}" type="presOf" srcId="{AB8BB8D4-CCA1-4DE5-9D43-74B7E4152366}" destId="{FC119B14-AAFD-4FE2-8EEF-D601823F8F90}" srcOrd="0" destOrd="0" presId="urn:microsoft.com/office/officeart/2005/8/layout/cycle6"/>
    <dgm:cxn modelId="{2F719C2E-6F42-47A9-9119-5F6320B5EB6B}" type="presOf" srcId="{81BF852D-C7E4-4F2B-BF08-CBA1AF9A4D06}" destId="{40468200-3DB5-4ABA-9C2D-2DFF610B8097}" srcOrd="0" destOrd="0" presId="urn:microsoft.com/office/officeart/2005/8/layout/cycle6"/>
    <dgm:cxn modelId="{DD3C6F8D-BC53-46BC-8EBA-342050AB4748}" srcId="{022F891F-FA15-4F1B-9114-B72E59A5FC6E}" destId="{6DD7FC3A-8CD4-43A5-8A78-8C37CA47E8F2}" srcOrd="0" destOrd="0" parTransId="{5C0E371B-8EAE-4C00-B2BE-A56B6FAE614B}" sibTransId="{A5A05930-9A12-4F8C-9B52-45C690E8BBC5}"/>
    <dgm:cxn modelId="{17F84EBE-C043-4D18-863E-6F003E4C8B3A}" type="presOf" srcId="{A0AC78F3-7C74-4909-A147-C68488EAFEE0}" destId="{77DE2C7B-FCA7-4859-901A-CC140F31F847}" srcOrd="0" destOrd="0" presId="urn:microsoft.com/office/officeart/2005/8/layout/cycle6"/>
    <dgm:cxn modelId="{D409D837-5F67-4069-83AB-24FBC60375D7}" type="presOf" srcId="{6DD7FC3A-8CD4-43A5-8A78-8C37CA47E8F2}" destId="{2498CEDB-51FB-445E-A8A9-3C1126543F32}" srcOrd="0" destOrd="0" presId="urn:microsoft.com/office/officeart/2005/8/layout/cycle6"/>
    <dgm:cxn modelId="{6A07F939-D0E9-4DC3-A6DD-286E3890704A}" type="presOf" srcId="{A5A05930-9A12-4F8C-9B52-45C690E8BBC5}" destId="{57E2FAE4-215D-473A-9F7B-79802F78B2A6}" srcOrd="0" destOrd="0" presId="urn:microsoft.com/office/officeart/2005/8/layout/cycle6"/>
    <dgm:cxn modelId="{7B0B17CC-A36A-47E9-ADEC-89B22D5F9225}" srcId="{022F891F-FA15-4F1B-9114-B72E59A5FC6E}" destId="{3BB8A770-6A61-41DD-AB22-73780DE79814}" srcOrd="4" destOrd="0" parTransId="{F768669F-ACC4-455B-89DB-72A6CB85861E}" sibTransId="{7B67631C-C122-4501-A39B-C39AE71BC674}"/>
    <dgm:cxn modelId="{9EBEACC5-BF7E-4E28-978A-AB292CDFBAF2}" type="presOf" srcId="{72D6D3C8-54D6-4D48-BF65-29489632C17D}" destId="{1C68A948-4745-4746-9FC0-190A4FC6F636}" srcOrd="0" destOrd="0" presId="urn:microsoft.com/office/officeart/2005/8/layout/cycle6"/>
    <dgm:cxn modelId="{400D1166-C486-4678-B16C-85537B7B5B88}" type="presOf" srcId="{7B67631C-C122-4501-A39B-C39AE71BC674}" destId="{5726911E-3FA0-4462-9A63-84205B74D8B7}" srcOrd="0" destOrd="0" presId="urn:microsoft.com/office/officeart/2005/8/layout/cycle6"/>
    <dgm:cxn modelId="{37118199-412A-40BD-94CB-4226DBA351F3}" type="presOf" srcId="{3BB8A770-6A61-41DD-AB22-73780DE79814}" destId="{484AE5A8-215A-4A90-8A1B-2FEF4809815C}" srcOrd="0" destOrd="0" presId="urn:microsoft.com/office/officeart/2005/8/layout/cycle6"/>
    <dgm:cxn modelId="{3EDC180D-4E5C-4365-83B4-BD748AA8776E}" type="presParOf" srcId="{08C2FBC1-3F0E-4AA2-AB74-1C4A95D5BE87}" destId="{2498CEDB-51FB-445E-A8A9-3C1126543F32}" srcOrd="0" destOrd="0" presId="urn:microsoft.com/office/officeart/2005/8/layout/cycle6"/>
    <dgm:cxn modelId="{744422EE-B443-471C-BA57-85E68DF257C1}" type="presParOf" srcId="{08C2FBC1-3F0E-4AA2-AB74-1C4A95D5BE87}" destId="{B9EED52D-BE1D-498E-B9DE-9DAB4B76ECED}" srcOrd="1" destOrd="0" presId="urn:microsoft.com/office/officeart/2005/8/layout/cycle6"/>
    <dgm:cxn modelId="{ADDB5001-D064-41CB-8AE3-F47B85B3E4C8}" type="presParOf" srcId="{08C2FBC1-3F0E-4AA2-AB74-1C4A95D5BE87}" destId="{57E2FAE4-215D-473A-9F7B-79802F78B2A6}" srcOrd="2" destOrd="0" presId="urn:microsoft.com/office/officeart/2005/8/layout/cycle6"/>
    <dgm:cxn modelId="{AB85ACE3-7050-4323-B2A7-C3C9ABFF8842}" type="presParOf" srcId="{08C2FBC1-3F0E-4AA2-AB74-1C4A95D5BE87}" destId="{1C68A948-4745-4746-9FC0-190A4FC6F636}" srcOrd="3" destOrd="0" presId="urn:microsoft.com/office/officeart/2005/8/layout/cycle6"/>
    <dgm:cxn modelId="{4BE55D12-F67D-4C79-A4C3-8C56840E48B2}" type="presParOf" srcId="{08C2FBC1-3F0E-4AA2-AB74-1C4A95D5BE87}" destId="{3F0DACBD-EA82-4DE4-8288-3A1B034F2E40}" srcOrd="4" destOrd="0" presId="urn:microsoft.com/office/officeart/2005/8/layout/cycle6"/>
    <dgm:cxn modelId="{E6C0A0CF-322C-428D-8B95-88B8D4CA3B6B}" type="presParOf" srcId="{08C2FBC1-3F0E-4AA2-AB74-1C4A95D5BE87}" destId="{FC119B14-AAFD-4FE2-8EEF-D601823F8F90}" srcOrd="5" destOrd="0" presId="urn:microsoft.com/office/officeart/2005/8/layout/cycle6"/>
    <dgm:cxn modelId="{A2E49F97-AA5D-44C7-8FA1-458190254D0B}" type="presParOf" srcId="{08C2FBC1-3F0E-4AA2-AB74-1C4A95D5BE87}" destId="{77DE2C7B-FCA7-4859-901A-CC140F31F847}" srcOrd="6" destOrd="0" presId="urn:microsoft.com/office/officeart/2005/8/layout/cycle6"/>
    <dgm:cxn modelId="{B2870FB0-A34D-4F18-94E9-60F6C78FD297}" type="presParOf" srcId="{08C2FBC1-3F0E-4AA2-AB74-1C4A95D5BE87}" destId="{0406931A-84AF-483F-A04D-464A4C21BB35}" srcOrd="7" destOrd="0" presId="urn:microsoft.com/office/officeart/2005/8/layout/cycle6"/>
    <dgm:cxn modelId="{6145236F-4857-46A6-8CE0-24501DACC37F}" type="presParOf" srcId="{08C2FBC1-3F0E-4AA2-AB74-1C4A95D5BE87}" destId="{40468200-3DB5-4ABA-9C2D-2DFF610B8097}" srcOrd="8" destOrd="0" presId="urn:microsoft.com/office/officeart/2005/8/layout/cycle6"/>
    <dgm:cxn modelId="{43EBE42D-FF63-4DE5-80B4-35608BCD035D}" type="presParOf" srcId="{08C2FBC1-3F0E-4AA2-AB74-1C4A95D5BE87}" destId="{817A3CD5-7BE6-4339-AD79-69EC14FD3C81}" srcOrd="9" destOrd="0" presId="urn:microsoft.com/office/officeart/2005/8/layout/cycle6"/>
    <dgm:cxn modelId="{3CAC82E6-B60C-402E-9671-193F69F7AB98}" type="presParOf" srcId="{08C2FBC1-3F0E-4AA2-AB74-1C4A95D5BE87}" destId="{73E04033-9C64-4D5E-8730-025FC67258FC}" srcOrd="10" destOrd="0" presId="urn:microsoft.com/office/officeart/2005/8/layout/cycle6"/>
    <dgm:cxn modelId="{8207C73C-93E2-4D14-8E60-B0146935F53D}" type="presParOf" srcId="{08C2FBC1-3F0E-4AA2-AB74-1C4A95D5BE87}" destId="{4883A543-3254-4E85-9075-1F2753BB4000}" srcOrd="11" destOrd="0" presId="urn:microsoft.com/office/officeart/2005/8/layout/cycle6"/>
    <dgm:cxn modelId="{94AD719D-15AF-4CB3-8736-7DB7CA9FF2CA}" type="presParOf" srcId="{08C2FBC1-3F0E-4AA2-AB74-1C4A95D5BE87}" destId="{484AE5A8-215A-4A90-8A1B-2FEF4809815C}" srcOrd="12" destOrd="0" presId="urn:microsoft.com/office/officeart/2005/8/layout/cycle6"/>
    <dgm:cxn modelId="{2411A273-7F36-44D8-824F-B1BA7BB3A6BE}" type="presParOf" srcId="{08C2FBC1-3F0E-4AA2-AB74-1C4A95D5BE87}" destId="{E3E627BF-B5A5-4444-B566-ECEA568B5D95}" srcOrd="13" destOrd="0" presId="urn:microsoft.com/office/officeart/2005/8/layout/cycle6"/>
    <dgm:cxn modelId="{3FA16C8D-7FF9-43F1-A854-2ECA9E8AD4B5}" type="presParOf" srcId="{08C2FBC1-3F0E-4AA2-AB74-1C4A95D5BE87}" destId="{5726911E-3FA0-4462-9A63-84205B74D8B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FC1D0-D5D5-47C2-82D1-40828ACC2CE1}">
      <dsp:nvSpPr>
        <dsp:cNvPr id="0" name=""/>
        <dsp:cNvSpPr/>
      </dsp:nvSpPr>
      <dsp:spPr>
        <a:xfrm>
          <a:off x="0" y="214307"/>
          <a:ext cx="8858312" cy="3543324"/>
        </a:xfrm>
        <a:prstGeom prst="leftRightRibb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CE794-3F87-428F-B3E0-40CB1EA75A9B}">
      <dsp:nvSpPr>
        <dsp:cNvPr id="0" name=""/>
        <dsp:cNvSpPr/>
      </dsp:nvSpPr>
      <dsp:spPr>
        <a:xfrm>
          <a:off x="1062997" y="2576319"/>
          <a:ext cx="2923242" cy="4240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062997" y="2576319"/>
        <a:ext cx="2923242" cy="424073"/>
      </dsp:txXfrm>
    </dsp:sp>
    <dsp:sp modelId="{B25A10AB-94CC-4E5A-BC57-23E0957E166A}">
      <dsp:nvSpPr>
        <dsp:cNvPr id="0" name=""/>
        <dsp:cNvSpPr/>
      </dsp:nvSpPr>
      <dsp:spPr>
        <a:xfrm>
          <a:off x="4429156" y="1500196"/>
          <a:ext cx="3454741" cy="10858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Отсутствие  системных знаний, формирующих базовые компетенции</a:t>
          </a:r>
          <a:endParaRPr lang="ru-RU" sz="2200" kern="1200" dirty="0"/>
        </a:p>
      </dsp:txBody>
      <dsp:txXfrm>
        <a:off x="4429156" y="1500196"/>
        <a:ext cx="3454741" cy="1085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D8788-97D1-4CDD-B71F-390DF707B48A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2E0D0-98F4-404E-BA46-41CE73F03D6A}">
      <dsp:nvSpPr>
        <dsp:cNvPr id="0" name=""/>
        <dsp:cNvSpPr/>
      </dsp:nvSpPr>
      <dsp:spPr>
        <a:xfrm>
          <a:off x="2743199" y="406796"/>
          <a:ext cx="2641600" cy="1444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допустить дальнейшей деградации природной среды</a:t>
          </a:r>
          <a:endParaRPr lang="ru-RU" sz="2000" b="1" kern="1200" dirty="0"/>
        </a:p>
      </dsp:txBody>
      <dsp:txXfrm>
        <a:off x="2813720" y="477317"/>
        <a:ext cx="2500558" cy="1303582"/>
      </dsp:txXfrm>
    </dsp:sp>
    <dsp:sp modelId="{5BD85D08-20BD-4606-BF6C-D64F0649D3B0}">
      <dsp:nvSpPr>
        <dsp:cNvPr id="0" name=""/>
        <dsp:cNvSpPr/>
      </dsp:nvSpPr>
      <dsp:spPr>
        <a:xfrm>
          <a:off x="2743199" y="2032000"/>
          <a:ext cx="2641600" cy="1444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461695"/>
              <a:satOff val="30780"/>
              <a:lumOff val="401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Обеспечить оптимальное соотношение между развитием общества и природы </a:t>
          </a:r>
          <a:endParaRPr lang="ru-RU" sz="2000" b="1" kern="1200" dirty="0"/>
        </a:p>
      </dsp:txBody>
      <dsp:txXfrm>
        <a:off x="2813720" y="2102521"/>
        <a:ext cx="2500558" cy="1303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E3C18-9695-4A1E-AD6F-B0B3EB8FA436}">
      <dsp:nvSpPr>
        <dsp:cNvPr id="0" name=""/>
        <dsp:cNvSpPr/>
      </dsp:nvSpPr>
      <dsp:spPr>
        <a:xfrm rot="5400000">
          <a:off x="-223083" y="223882"/>
          <a:ext cx="1487221" cy="104105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521327"/>
        <a:ext cx="1041055" cy="446166"/>
      </dsp:txXfrm>
    </dsp:sp>
    <dsp:sp modelId="{20F57E63-2FD7-486C-B7DD-001C06F04400}">
      <dsp:nvSpPr>
        <dsp:cNvPr id="0" name=""/>
        <dsp:cNvSpPr/>
      </dsp:nvSpPr>
      <dsp:spPr>
        <a:xfrm rot="5400000">
          <a:off x="3085180" y="-2043326"/>
          <a:ext cx="966694" cy="505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smtClean="0"/>
            <a:t>Экономическая</a:t>
          </a:r>
          <a:endParaRPr lang="ru-RU" sz="3500" kern="1200"/>
        </a:p>
      </dsp:txBody>
      <dsp:txXfrm rot="-5400000">
        <a:off x="1041055" y="47989"/>
        <a:ext cx="5007754" cy="872314"/>
      </dsp:txXfrm>
    </dsp:sp>
    <dsp:sp modelId="{980A826A-EDAA-40B5-8521-4D6AE8BCB7A2}">
      <dsp:nvSpPr>
        <dsp:cNvPr id="0" name=""/>
        <dsp:cNvSpPr/>
      </dsp:nvSpPr>
      <dsp:spPr>
        <a:xfrm rot="5400000">
          <a:off x="-223083" y="1515455"/>
          <a:ext cx="1487221" cy="1041055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1812900"/>
        <a:ext cx="1041055" cy="446166"/>
      </dsp:txXfrm>
    </dsp:sp>
    <dsp:sp modelId="{72E17FF8-077E-44FA-B34A-D68021732DA9}">
      <dsp:nvSpPr>
        <dsp:cNvPr id="0" name=""/>
        <dsp:cNvSpPr/>
      </dsp:nvSpPr>
      <dsp:spPr>
        <a:xfrm rot="5400000">
          <a:off x="3085180" y="-751753"/>
          <a:ext cx="966694" cy="505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smtClean="0"/>
            <a:t>Социальная</a:t>
          </a:r>
          <a:endParaRPr lang="ru-RU" sz="3500" kern="1200"/>
        </a:p>
      </dsp:txBody>
      <dsp:txXfrm rot="-5400000">
        <a:off x="1041055" y="1339562"/>
        <a:ext cx="5007754" cy="872314"/>
      </dsp:txXfrm>
    </dsp:sp>
    <dsp:sp modelId="{78E5C39A-01F3-43A2-85D7-134C87C7305E}">
      <dsp:nvSpPr>
        <dsp:cNvPr id="0" name=""/>
        <dsp:cNvSpPr/>
      </dsp:nvSpPr>
      <dsp:spPr>
        <a:xfrm rot="5400000">
          <a:off x="-223083" y="2807028"/>
          <a:ext cx="1487221" cy="1041055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3104473"/>
        <a:ext cx="1041055" cy="446166"/>
      </dsp:txXfrm>
    </dsp:sp>
    <dsp:sp modelId="{016593D4-515E-48ED-B4D8-A3D8DC4B37A6}">
      <dsp:nvSpPr>
        <dsp:cNvPr id="0" name=""/>
        <dsp:cNvSpPr/>
      </dsp:nvSpPr>
      <dsp:spPr>
        <a:xfrm rot="5400000">
          <a:off x="3085180" y="539820"/>
          <a:ext cx="966694" cy="5054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smtClean="0"/>
            <a:t>Экологическая</a:t>
          </a:r>
          <a:endParaRPr lang="ru-RU" sz="3500" kern="1200"/>
        </a:p>
      </dsp:txBody>
      <dsp:txXfrm rot="-5400000">
        <a:off x="1041055" y="2631135"/>
        <a:ext cx="5007754" cy="872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F2E3F-C6FB-488E-9D7A-C0F5C77372BB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Мировоззрение – система взглядов, воззрений на природу и общество </a:t>
          </a:r>
          <a:endParaRPr lang="ru-RU" sz="2300" kern="1200" dirty="0"/>
        </a:p>
      </dsp:txBody>
      <dsp:txXfrm>
        <a:off x="0" y="3059187"/>
        <a:ext cx="6096000" cy="1004093"/>
      </dsp:txXfrm>
    </dsp:sp>
    <dsp:sp modelId="{7CB0EC0E-FEF3-4005-A081-03E7C722413D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Утверждение экологического мировоззрения </a:t>
          </a:r>
          <a:endParaRPr lang="ru-RU" sz="2300" kern="1200" dirty="0"/>
        </a:p>
      </dsp:txBody>
      <dsp:txXfrm rot="10800000">
        <a:off x="0" y="1529953"/>
        <a:ext cx="6096000" cy="1003437"/>
      </dsp:txXfrm>
    </dsp:sp>
    <dsp:sp modelId="{4296AD19-77A3-432D-8B53-6315D0674493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«Ключ к будущему»</a:t>
          </a:r>
          <a:endParaRPr lang="ru-RU" sz="3200" b="1" kern="1200" dirty="0"/>
        </a:p>
      </dsp:txBody>
      <dsp:txXfrm rot="10800000">
        <a:off x="0" y="718"/>
        <a:ext cx="6096000" cy="1003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6577D-C7B3-4FB3-9A3B-DC10759F4CDF}">
      <dsp:nvSpPr>
        <dsp:cNvPr id="0" name=""/>
        <dsp:cNvSpPr/>
      </dsp:nvSpPr>
      <dsp:spPr>
        <a:xfrm>
          <a:off x="0" y="0"/>
          <a:ext cx="3789319" cy="4572032"/>
        </a:xfrm>
        <a:prstGeom prst="triangl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2B4EB-8C9A-4B85-A493-B67C490B8B92}">
      <dsp:nvSpPr>
        <dsp:cNvPr id="0" name=""/>
        <dsp:cNvSpPr/>
      </dsp:nvSpPr>
      <dsp:spPr>
        <a:xfrm>
          <a:off x="1894659" y="459658"/>
          <a:ext cx="2463058" cy="1082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Освоение </a:t>
          </a:r>
          <a:r>
            <a:rPr lang="ru-RU" sz="1800" b="1" kern="1200" dirty="0" err="1" smtClean="0"/>
            <a:t>экосистемной</a:t>
          </a:r>
          <a:r>
            <a:rPr lang="ru-RU" sz="1800" b="1" kern="1200" dirty="0" smtClean="0"/>
            <a:t> познавательной модели </a:t>
          </a:r>
          <a:endParaRPr lang="ru-RU" sz="1800" b="1" kern="1200" dirty="0"/>
        </a:p>
      </dsp:txBody>
      <dsp:txXfrm>
        <a:off x="1947492" y="512491"/>
        <a:ext cx="2357392" cy="976619"/>
      </dsp:txXfrm>
    </dsp:sp>
    <dsp:sp modelId="{C31389D5-E77F-4D3E-B838-48D3E72FAEE5}">
      <dsp:nvSpPr>
        <dsp:cNvPr id="0" name=""/>
        <dsp:cNvSpPr/>
      </dsp:nvSpPr>
      <dsp:spPr>
        <a:xfrm>
          <a:off x="1894659" y="1677230"/>
          <a:ext cx="2463058" cy="1082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Овладение рефлексивно-оценочными действиями</a:t>
          </a:r>
          <a:endParaRPr lang="ru-RU" sz="1800" b="1" kern="1200" dirty="0"/>
        </a:p>
      </dsp:txBody>
      <dsp:txXfrm>
        <a:off x="1947492" y="1730063"/>
        <a:ext cx="2357392" cy="976619"/>
      </dsp:txXfrm>
    </dsp:sp>
    <dsp:sp modelId="{C2EF3FF3-731F-4F54-9D8B-B91D72DE183A}">
      <dsp:nvSpPr>
        <dsp:cNvPr id="0" name=""/>
        <dsp:cNvSpPr/>
      </dsp:nvSpPr>
      <dsp:spPr>
        <a:xfrm>
          <a:off x="1894659" y="2894801"/>
          <a:ext cx="2463058" cy="1082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07797"/>
              <a:satOff val="20520"/>
              <a:lumOff val="267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Освоение способов экологически ориентированной проектной деятельности</a:t>
          </a:r>
          <a:endParaRPr lang="ru-RU" sz="1600" b="1" kern="1200" dirty="0"/>
        </a:p>
      </dsp:txBody>
      <dsp:txXfrm>
        <a:off x="1947492" y="2947634"/>
        <a:ext cx="2357392" cy="976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F40B2-CA2F-4759-A2A1-9D850DCE9604}">
      <dsp:nvSpPr>
        <dsp:cNvPr id="0" name=""/>
        <dsp:cNvSpPr/>
      </dsp:nvSpPr>
      <dsp:spPr>
        <a:xfrm>
          <a:off x="808501" y="322612"/>
          <a:ext cx="2240649" cy="224064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«Учусь экологическому мышлению» </a:t>
          </a:r>
          <a:endParaRPr lang="ru-RU" sz="1700" b="1" kern="1200" dirty="0"/>
        </a:p>
      </dsp:txBody>
      <dsp:txXfrm>
        <a:off x="1107254" y="714725"/>
        <a:ext cx="1643143" cy="1008292"/>
      </dsp:txXfrm>
    </dsp:sp>
    <dsp:sp modelId="{B394029F-C993-49C5-A7DC-35DF1EF3523F}">
      <dsp:nvSpPr>
        <dsp:cNvPr id="0" name=""/>
        <dsp:cNvSpPr/>
      </dsp:nvSpPr>
      <dsp:spPr>
        <a:xfrm>
          <a:off x="1617002" y="1723018"/>
          <a:ext cx="2240649" cy="224064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«Учусь управлять собой» </a:t>
          </a:r>
          <a:endParaRPr lang="ru-RU" sz="1700" b="1" kern="1200" dirty="0"/>
        </a:p>
      </dsp:txBody>
      <dsp:txXfrm>
        <a:off x="2302267" y="2301852"/>
        <a:ext cx="1344389" cy="1232357"/>
      </dsp:txXfrm>
    </dsp:sp>
    <dsp:sp modelId="{A31850FE-D63D-425D-AC45-10B4A0BABD8A}">
      <dsp:nvSpPr>
        <dsp:cNvPr id="0" name=""/>
        <dsp:cNvSpPr/>
      </dsp:nvSpPr>
      <dsp:spPr>
        <a:xfrm>
          <a:off x="0" y="1723018"/>
          <a:ext cx="2240649" cy="224064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«Учусь действовать» </a:t>
          </a:r>
          <a:endParaRPr lang="ru-RU" sz="1700" b="1" kern="1200" dirty="0"/>
        </a:p>
      </dsp:txBody>
      <dsp:txXfrm>
        <a:off x="210994" y="2301852"/>
        <a:ext cx="1344389" cy="12323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6AF19-5E12-40E7-B69F-817723E0474C}">
      <dsp:nvSpPr>
        <dsp:cNvPr id="0" name=""/>
        <dsp:cNvSpPr/>
      </dsp:nvSpPr>
      <dsp:spPr>
        <a:xfrm rot="5400000">
          <a:off x="-206549" y="206750"/>
          <a:ext cx="1376995" cy="96389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482148"/>
        <a:ext cx="963896" cy="413099"/>
      </dsp:txXfrm>
    </dsp:sp>
    <dsp:sp modelId="{95F5BC50-04AC-4EC6-BB08-6F49C97A4BD9}">
      <dsp:nvSpPr>
        <dsp:cNvPr id="0" name=""/>
        <dsp:cNvSpPr/>
      </dsp:nvSpPr>
      <dsp:spPr>
        <a:xfrm rot="5400000">
          <a:off x="3856357" y="-2892259"/>
          <a:ext cx="895046" cy="6679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smtClean="0"/>
            <a:t>Мировоззренческая</a:t>
          </a:r>
          <a:endParaRPr lang="ru-RU" sz="3500" kern="1200"/>
        </a:p>
      </dsp:txBody>
      <dsp:txXfrm rot="-5400000">
        <a:off x="963896" y="43895"/>
        <a:ext cx="6636276" cy="807660"/>
      </dsp:txXfrm>
    </dsp:sp>
    <dsp:sp modelId="{8C9CE17C-3CDF-45C2-9D5C-94113FEE055E}">
      <dsp:nvSpPr>
        <dsp:cNvPr id="0" name=""/>
        <dsp:cNvSpPr/>
      </dsp:nvSpPr>
      <dsp:spPr>
        <a:xfrm rot="5400000">
          <a:off x="-206549" y="1438317"/>
          <a:ext cx="1376995" cy="96389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1713715"/>
        <a:ext cx="963896" cy="413099"/>
      </dsp:txXfrm>
    </dsp:sp>
    <dsp:sp modelId="{1B9196C0-C560-4C94-9B0A-D8BE43E3064D}">
      <dsp:nvSpPr>
        <dsp:cNvPr id="0" name=""/>
        <dsp:cNvSpPr/>
      </dsp:nvSpPr>
      <dsp:spPr>
        <a:xfrm rot="5400000">
          <a:off x="3856357" y="-1660693"/>
          <a:ext cx="895046" cy="6679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Экологическая</a:t>
          </a:r>
          <a:endParaRPr lang="ru-RU" sz="3500" kern="1200" dirty="0"/>
        </a:p>
      </dsp:txBody>
      <dsp:txXfrm rot="-5400000">
        <a:off x="963896" y="1275461"/>
        <a:ext cx="6636276" cy="807660"/>
      </dsp:txXfrm>
    </dsp:sp>
    <dsp:sp modelId="{90FAC18B-AB1E-454A-9DD6-5587EAE18F72}">
      <dsp:nvSpPr>
        <dsp:cNvPr id="0" name=""/>
        <dsp:cNvSpPr/>
      </dsp:nvSpPr>
      <dsp:spPr>
        <a:xfrm rot="5400000">
          <a:off x="-206549" y="2669883"/>
          <a:ext cx="1376995" cy="96389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 </a:t>
          </a:r>
          <a:endParaRPr lang="ru-RU" sz="2700" kern="1200" dirty="0"/>
        </a:p>
      </dsp:txBody>
      <dsp:txXfrm rot="-5400000">
        <a:off x="1" y="2945281"/>
        <a:ext cx="963896" cy="413099"/>
      </dsp:txXfrm>
    </dsp:sp>
    <dsp:sp modelId="{BE8825F7-8296-427B-A095-572C61BC2FAF}">
      <dsp:nvSpPr>
        <dsp:cNvPr id="0" name=""/>
        <dsp:cNvSpPr/>
      </dsp:nvSpPr>
      <dsp:spPr>
        <a:xfrm rot="5400000">
          <a:off x="3856357" y="-429126"/>
          <a:ext cx="895046" cy="6679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err="1" smtClean="0"/>
            <a:t>Культуротворческая</a:t>
          </a:r>
          <a:endParaRPr lang="ru-RU" sz="3500" kern="1200" dirty="0"/>
        </a:p>
      </dsp:txBody>
      <dsp:txXfrm rot="-5400000">
        <a:off x="963896" y="2507028"/>
        <a:ext cx="6636276" cy="807660"/>
      </dsp:txXfrm>
    </dsp:sp>
    <dsp:sp modelId="{3C7342E2-5651-413C-9F05-00E9857A8C30}">
      <dsp:nvSpPr>
        <dsp:cNvPr id="0" name=""/>
        <dsp:cNvSpPr/>
      </dsp:nvSpPr>
      <dsp:spPr>
        <a:xfrm rot="5400000">
          <a:off x="-206549" y="3901450"/>
          <a:ext cx="1376995" cy="9638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4176848"/>
        <a:ext cx="963896" cy="413099"/>
      </dsp:txXfrm>
    </dsp:sp>
    <dsp:sp modelId="{60489077-2EE9-45EA-A5DE-2955962A180A}">
      <dsp:nvSpPr>
        <dsp:cNvPr id="0" name=""/>
        <dsp:cNvSpPr/>
      </dsp:nvSpPr>
      <dsp:spPr>
        <a:xfrm rot="5400000">
          <a:off x="3856357" y="802440"/>
          <a:ext cx="895046" cy="6679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Интегративная</a:t>
          </a:r>
          <a:endParaRPr lang="ru-RU" sz="3500" kern="1200" dirty="0"/>
        </a:p>
      </dsp:txBody>
      <dsp:txXfrm rot="-5400000">
        <a:off x="963896" y="3738595"/>
        <a:ext cx="6636276" cy="8076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0E75D-D308-4F29-824B-22C42D3B04A0}">
      <dsp:nvSpPr>
        <dsp:cNvPr id="0" name=""/>
        <dsp:cNvSpPr/>
      </dsp:nvSpPr>
      <dsp:spPr>
        <a:xfrm>
          <a:off x="3292487" y="23701"/>
          <a:ext cx="1959070" cy="9640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Единство преподавания и учения</a:t>
          </a:r>
          <a:endParaRPr lang="ru-RU" sz="1600" b="1" kern="1200" dirty="0"/>
        </a:p>
      </dsp:txBody>
      <dsp:txXfrm>
        <a:off x="3339550" y="70764"/>
        <a:ext cx="1864944" cy="869967"/>
      </dsp:txXfrm>
    </dsp:sp>
    <dsp:sp modelId="{26500459-1869-4CD9-AE6E-1331D05B3F72}">
      <dsp:nvSpPr>
        <dsp:cNvPr id="0" name=""/>
        <dsp:cNvSpPr/>
      </dsp:nvSpPr>
      <dsp:spPr>
        <a:xfrm>
          <a:off x="2169268" y="505748"/>
          <a:ext cx="4205508" cy="4205508"/>
        </a:xfrm>
        <a:custGeom>
          <a:avLst/>
          <a:gdLst/>
          <a:ahLst/>
          <a:cxnLst/>
          <a:rect l="0" t="0" r="0" b="0"/>
          <a:pathLst>
            <a:path>
              <a:moveTo>
                <a:pt x="3258869" y="346344"/>
              </a:moveTo>
              <a:arcTo wR="2102754" hR="2102754" stAng="18201237" swAng="102323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3B6DC-C7AE-4E1A-92BE-972084A03F88}">
      <dsp:nvSpPr>
        <dsp:cNvPr id="0" name=""/>
        <dsp:cNvSpPr/>
      </dsp:nvSpPr>
      <dsp:spPr>
        <a:xfrm>
          <a:off x="5282693" y="1432584"/>
          <a:ext cx="1978335" cy="10522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Единство дидактических и воспитательных воздействий</a:t>
          </a:r>
          <a:endParaRPr lang="ru-RU" sz="1600" b="1" kern="1200" dirty="0"/>
        </a:p>
      </dsp:txBody>
      <dsp:txXfrm>
        <a:off x="5334060" y="1483951"/>
        <a:ext cx="1875601" cy="949528"/>
      </dsp:txXfrm>
    </dsp:sp>
    <dsp:sp modelId="{1863CE19-DF44-469B-83BE-8B2ABD812D0F}">
      <dsp:nvSpPr>
        <dsp:cNvPr id="0" name=""/>
        <dsp:cNvSpPr/>
      </dsp:nvSpPr>
      <dsp:spPr>
        <a:xfrm>
          <a:off x="2169268" y="505748"/>
          <a:ext cx="4205508" cy="4205508"/>
        </a:xfrm>
        <a:custGeom>
          <a:avLst/>
          <a:gdLst/>
          <a:ahLst/>
          <a:cxnLst/>
          <a:rect l="0" t="0" r="0" b="0"/>
          <a:pathLst>
            <a:path>
              <a:moveTo>
                <a:pt x="4200473" y="2248194"/>
              </a:moveTo>
              <a:arcTo wR="2102754" hR="2102754" stAng="21837967" swAng="13601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B5C0D-A5E2-45BB-9D65-C99FBE0AF284}">
      <dsp:nvSpPr>
        <dsp:cNvPr id="0" name=""/>
        <dsp:cNvSpPr/>
      </dsp:nvSpPr>
      <dsp:spPr>
        <a:xfrm>
          <a:off x="4554495" y="3783535"/>
          <a:ext cx="1906991" cy="10522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Всесторонность, возможность решения широкого круга дидактических задач</a:t>
          </a:r>
          <a:endParaRPr lang="ru-RU" sz="1400" b="1" kern="1200" dirty="0"/>
        </a:p>
      </dsp:txBody>
      <dsp:txXfrm>
        <a:off x="4605862" y="3834902"/>
        <a:ext cx="1804257" cy="949528"/>
      </dsp:txXfrm>
    </dsp:sp>
    <dsp:sp modelId="{89E2EF62-0538-44C0-ABCC-5874A7D58D15}">
      <dsp:nvSpPr>
        <dsp:cNvPr id="0" name=""/>
        <dsp:cNvSpPr/>
      </dsp:nvSpPr>
      <dsp:spPr>
        <a:xfrm>
          <a:off x="2169268" y="505748"/>
          <a:ext cx="4205508" cy="4205508"/>
        </a:xfrm>
        <a:custGeom>
          <a:avLst/>
          <a:gdLst/>
          <a:ahLst/>
          <a:cxnLst/>
          <a:rect l="0" t="0" r="0" b="0"/>
          <a:pathLst>
            <a:path>
              <a:moveTo>
                <a:pt x="2278918" y="4198116"/>
              </a:moveTo>
              <a:arcTo wR="2102754" hR="2102754" stAng="5111656" swAng="52696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518A1-E03A-4C2F-90FB-B5A109196E9C}">
      <dsp:nvSpPr>
        <dsp:cNvPr id="0" name=""/>
        <dsp:cNvSpPr/>
      </dsp:nvSpPr>
      <dsp:spPr>
        <a:xfrm>
          <a:off x="2052391" y="3783535"/>
          <a:ext cx="1967326" cy="10522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Индивидуализация учения</a:t>
          </a:r>
          <a:endParaRPr lang="ru-RU" sz="1600" b="1" kern="1200" dirty="0"/>
        </a:p>
      </dsp:txBody>
      <dsp:txXfrm>
        <a:off x="2103758" y="3834902"/>
        <a:ext cx="1864592" cy="949528"/>
      </dsp:txXfrm>
    </dsp:sp>
    <dsp:sp modelId="{D9F106AE-0ACF-42F9-A899-C499D8FECDD8}">
      <dsp:nvSpPr>
        <dsp:cNvPr id="0" name=""/>
        <dsp:cNvSpPr/>
      </dsp:nvSpPr>
      <dsp:spPr>
        <a:xfrm>
          <a:off x="2169268" y="505748"/>
          <a:ext cx="4205508" cy="4205508"/>
        </a:xfrm>
        <a:custGeom>
          <a:avLst/>
          <a:gdLst/>
          <a:ahLst/>
          <a:cxnLst/>
          <a:rect l="0" t="0" r="0" b="0"/>
          <a:pathLst>
            <a:path>
              <a:moveTo>
                <a:pt x="230630" y="3060213"/>
              </a:moveTo>
              <a:arcTo wR="2102754" hR="2102754" stAng="9174808" swAng="127204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73306-917F-496B-BD88-19115F07061A}">
      <dsp:nvSpPr>
        <dsp:cNvPr id="0" name=""/>
        <dsp:cNvSpPr/>
      </dsp:nvSpPr>
      <dsp:spPr>
        <a:xfrm>
          <a:off x="1240092" y="1345662"/>
          <a:ext cx="2064183" cy="12261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Методическая и организационная гибкость, соответствие методов преподавания целям обучения и воспитания</a:t>
          </a:r>
          <a:endParaRPr lang="ru-RU" sz="1400" b="1" kern="1200" dirty="0"/>
        </a:p>
      </dsp:txBody>
      <dsp:txXfrm>
        <a:off x="1299946" y="1405516"/>
        <a:ext cx="1944475" cy="1106399"/>
      </dsp:txXfrm>
    </dsp:sp>
    <dsp:sp modelId="{92725297-3E04-4611-AB12-C6AA0DBD8D01}">
      <dsp:nvSpPr>
        <dsp:cNvPr id="0" name=""/>
        <dsp:cNvSpPr/>
      </dsp:nvSpPr>
      <dsp:spPr>
        <a:xfrm>
          <a:off x="2169268" y="505748"/>
          <a:ext cx="4205508" cy="4205508"/>
        </a:xfrm>
        <a:custGeom>
          <a:avLst/>
          <a:gdLst/>
          <a:ahLst/>
          <a:cxnLst/>
          <a:rect l="0" t="0" r="0" b="0"/>
          <a:pathLst>
            <a:path>
              <a:moveTo>
                <a:pt x="538491" y="697529"/>
              </a:moveTo>
              <a:arcTo wR="2102754" hR="2102754" stAng="13316059" swAng="91665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8CEDB-51FB-445E-A8A9-3C1126543F32}">
      <dsp:nvSpPr>
        <dsp:cNvPr id="0" name=""/>
        <dsp:cNvSpPr/>
      </dsp:nvSpPr>
      <dsp:spPr>
        <a:xfrm>
          <a:off x="2592292" y="-50542"/>
          <a:ext cx="2600380" cy="15350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Является основой</a:t>
          </a:r>
          <a:r>
            <a:rPr lang="ru-RU" sz="2000" kern="1200" baseline="0" dirty="0" smtClean="0"/>
            <a:t> формирования интереса, потребности в самообразовании</a:t>
          </a:r>
          <a:endParaRPr lang="ru-RU" sz="2000" kern="1200" dirty="0"/>
        </a:p>
      </dsp:txBody>
      <dsp:txXfrm>
        <a:off x="2667227" y="24393"/>
        <a:ext cx="2450510" cy="1385181"/>
      </dsp:txXfrm>
    </dsp:sp>
    <dsp:sp modelId="{57E2FAE4-215D-473A-9F7B-79802F78B2A6}">
      <dsp:nvSpPr>
        <dsp:cNvPr id="0" name=""/>
        <dsp:cNvSpPr/>
      </dsp:nvSpPr>
      <dsp:spPr>
        <a:xfrm>
          <a:off x="1251477" y="716983"/>
          <a:ext cx="5282010" cy="5282010"/>
        </a:xfrm>
        <a:custGeom>
          <a:avLst/>
          <a:gdLst/>
          <a:ahLst/>
          <a:cxnLst/>
          <a:rect l="0" t="0" r="0" b="0"/>
          <a:pathLst>
            <a:path>
              <a:moveTo>
                <a:pt x="3951714" y="348201"/>
              </a:moveTo>
              <a:arcTo wR="2641005" hR="2641005" stAng="17985298" swAng="155775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8A948-4745-4746-9FC0-190A4FC6F636}">
      <dsp:nvSpPr>
        <dsp:cNvPr id="0" name=""/>
        <dsp:cNvSpPr/>
      </dsp:nvSpPr>
      <dsp:spPr>
        <a:xfrm>
          <a:off x="5224630" y="1880395"/>
          <a:ext cx="2359195" cy="13229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Приоритет не знаний и информации, а познавательно-исследовательской деятельности  </a:t>
          </a:r>
          <a:endParaRPr lang="ru-RU" sz="1800" kern="1200" dirty="0"/>
        </a:p>
      </dsp:txBody>
      <dsp:txXfrm>
        <a:off x="5289211" y="1944976"/>
        <a:ext cx="2230033" cy="1193793"/>
      </dsp:txXfrm>
    </dsp:sp>
    <dsp:sp modelId="{FC119B14-AAFD-4FE2-8EEF-D601823F8F90}">
      <dsp:nvSpPr>
        <dsp:cNvPr id="0" name=""/>
        <dsp:cNvSpPr/>
      </dsp:nvSpPr>
      <dsp:spPr>
        <a:xfrm>
          <a:off x="1251477" y="716983"/>
          <a:ext cx="5282010" cy="5282010"/>
        </a:xfrm>
        <a:custGeom>
          <a:avLst/>
          <a:gdLst/>
          <a:ahLst/>
          <a:cxnLst/>
          <a:rect l="0" t="0" r="0" b="0"/>
          <a:pathLst>
            <a:path>
              <a:moveTo>
                <a:pt x="5278382" y="2502622"/>
              </a:moveTo>
              <a:arcTo wR="2641005" hR="2641005" stAng="21419787" swAng="211181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E2C7B-FCA7-4859-901A-CC140F31F847}">
      <dsp:nvSpPr>
        <dsp:cNvPr id="0" name=""/>
        <dsp:cNvSpPr/>
      </dsp:nvSpPr>
      <dsp:spPr>
        <a:xfrm>
          <a:off x="4287912" y="4778808"/>
          <a:ext cx="2313828" cy="14315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Возможность развития творческих способностей, критического мышления </a:t>
          </a:r>
          <a:endParaRPr lang="ru-RU" sz="1800" kern="1200" dirty="0"/>
        </a:p>
      </dsp:txBody>
      <dsp:txXfrm>
        <a:off x="4357797" y="4848693"/>
        <a:ext cx="2174058" cy="1291826"/>
      </dsp:txXfrm>
    </dsp:sp>
    <dsp:sp modelId="{40468200-3DB5-4ABA-9C2D-2DFF610B8097}">
      <dsp:nvSpPr>
        <dsp:cNvPr id="0" name=""/>
        <dsp:cNvSpPr/>
      </dsp:nvSpPr>
      <dsp:spPr>
        <a:xfrm>
          <a:off x="1251477" y="716983"/>
          <a:ext cx="5282010" cy="5282010"/>
        </a:xfrm>
        <a:custGeom>
          <a:avLst/>
          <a:gdLst/>
          <a:ahLst/>
          <a:cxnLst/>
          <a:rect l="0" t="0" r="0" b="0"/>
          <a:pathLst>
            <a:path>
              <a:moveTo>
                <a:pt x="3029148" y="5253332"/>
              </a:moveTo>
              <a:arcTo wR="2641005" hR="2641005" stAng="4892925" swAng="943048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A3CD5-7BE6-4339-AD79-69EC14FD3C81}">
      <dsp:nvSpPr>
        <dsp:cNvPr id="0" name=""/>
        <dsp:cNvSpPr/>
      </dsp:nvSpPr>
      <dsp:spPr>
        <a:xfrm>
          <a:off x="1129136" y="4811637"/>
          <a:ext cx="2422005" cy="13659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Возможность  самостоятельно конструировать свои знания</a:t>
          </a:r>
          <a:endParaRPr lang="ru-RU" sz="1800" kern="1200" dirty="0"/>
        </a:p>
      </dsp:txBody>
      <dsp:txXfrm>
        <a:off x="1195816" y="4878317"/>
        <a:ext cx="2288645" cy="1232578"/>
      </dsp:txXfrm>
    </dsp:sp>
    <dsp:sp modelId="{4883A543-3254-4E85-9075-1F2753BB4000}">
      <dsp:nvSpPr>
        <dsp:cNvPr id="0" name=""/>
        <dsp:cNvSpPr/>
      </dsp:nvSpPr>
      <dsp:spPr>
        <a:xfrm>
          <a:off x="1251477" y="716983"/>
          <a:ext cx="5282010" cy="5282010"/>
        </a:xfrm>
        <a:custGeom>
          <a:avLst/>
          <a:gdLst/>
          <a:ahLst/>
          <a:cxnLst/>
          <a:rect l="0" t="0" r="0" b="0"/>
          <a:pathLst>
            <a:path>
              <a:moveTo>
                <a:pt x="427032" y="4080877"/>
              </a:moveTo>
              <a:arcTo wR="2641005" hR="2641005" stAng="8817706" swAng="213703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E5A8-215A-4A90-8A1B-2FEF4809815C}">
      <dsp:nvSpPr>
        <dsp:cNvPr id="0" name=""/>
        <dsp:cNvSpPr/>
      </dsp:nvSpPr>
      <dsp:spPr>
        <a:xfrm>
          <a:off x="121029" y="1861047"/>
          <a:ext cx="2519415" cy="136165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Обеспечивает освоение методами научного познания</a:t>
          </a:r>
          <a:endParaRPr lang="ru-RU" sz="2000" kern="1200" dirty="0"/>
        </a:p>
      </dsp:txBody>
      <dsp:txXfrm>
        <a:off x="187499" y="1927517"/>
        <a:ext cx="2386475" cy="1228711"/>
      </dsp:txXfrm>
    </dsp:sp>
    <dsp:sp modelId="{5726911E-3FA0-4462-9A63-84205B74D8B7}">
      <dsp:nvSpPr>
        <dsp:cNvPr id="0" name=""/>
        <dsp:cNvSpPr/>
      </dsp:nvSpPr>
      <dsp:spPr>
        <a:xfrm>
          <a:off x="1251477" y="716983"/>
          <a:ext cx="5282010" cy="5282010"/>
        </a:xfrm>
        <a:custGeom>
          <a:avLst/>
          <a:gdLst/>
          <a:ahLst/>
          <a:cxnLst/>
          <a:rect l="0" t="0" r="0" b="0"/>
          <a:pathLst>
            <a:path>
              <a:moveTo>
                <a:pt x="471963" y="1134297"/>
              </a:moveTo>
              <a:arcTo wR="2641005" hR="2641005" stAng="12887128" swAng="152787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1D81B9-EA5A-4CFB-AEC3-D986E864C6EC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5D7F6B-CEC9-4016-8715-E6ACCB9B3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89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DBF3-65FB-4970-A30C-FD89923CF0E2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6092-B255-40EE-9F67-117350176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1698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5004-C59C-4B3C-BB20-651AC687BDDC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2000-96F4-4E8A-8209-B79C4C499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387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B2385-840F-4276-AE5E-90C3AC15AE67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D7A9-ACAE-4E54-8522-E5024594D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2633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CDD67-F95B-493C-88AF-DBB1FBE14F5F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8B78C-0285-4FD1-9AB3-9A191C377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02299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4BBD-AD15-4BA3-A4DE-DC4688A01062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390E-A8B0-4EDA-80C6-94AF8A78D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326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5E53-0022-44D1-8F16-40D35D9B9A99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B5BFD-CC01-4FC4-B050-FB3BC7ACE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086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CB61-7C43-44A9-BADC-725D0D8DED22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4E8F-4159-4C3B-BA43-3FC0C5149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4315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3389-8A2D-4694-BEDF-4EF0A7182C4C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1646B-71F0-447F-9922-A1C446417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3985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F785-2DE4-4968-8F65-57B66BCFB40A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DDE1-F030-4E9B-95AC-EDD40DBC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0936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307D-8B93-42F1-8997-2AFEA0558696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CC7-61B7-406F-BB43-56FAE94F5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9992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7543F-865D-4856-86BB-B363FC04E0F2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EE9E-DEB2-4390-909C-DE75C39A2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63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D884-7877-44E7-8687-259C6345CCC8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6B2A-A2F1-4E91-87F3-6A9A0402F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1684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78E146-028B-40C8-9BA8-31589F832D21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A9EDC-8A16-4FD1-A295-1473E19F6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logiya-him.jimdo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logiya-him.jimdo.com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7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hyperlink" Target="http://www.biologiya-him.jimdo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ya-him.jimdo.com/" TargetMode="Externa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ologiya-him.jimdo.com/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iya-him.jimdo.com/" TargetMode="Externa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iya-him.jimdo.com/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7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http://www.biologiya-him.jimdo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biologiya-him.jimdo.com/" TargetMode="External"/><Relationship Id="rId10" Type="http://schemas.openxmlformats.org/officeDocument/2006/relationships/image" Target="../media/image7.wmf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8.png"/><Relationship Id="rId21" Type="http://schemas.openxmlformats.org/officeDocument/2006/relationships/image" Target="../media/image39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0.emf"/><Relationship Id="rId1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emf"/><Relationship Id="rId24" Type="http://schemas.openxmlformats.org/officeDocument/2006/relationships/image" Target="../media/image42.jpe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23" Type="http://schemas.openxmlformats.org/officeDocument/2006/relationships/image" Target="../media/image41.jpeg"/><Relationship Id="rId10" Type="http://schemas.openxmlformats.org/officeDocument/2006/relationships/image" Target="../media/image27.png"/><Relationship Id="rId19" Type="http://schemas.openxmlformats.org/officeDocument/2006/relationships/image" Target="../media/image37.jpe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ya-him.jimdo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iya-him.jimdo.com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iya-him.jimdo.com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7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iya-him.jimdo.com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w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iya-him.jimdo.com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7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http://www.biologiya-him.jimdo.com/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7.wmf"/><Relationship Id="rId12" Type="http://schemas.microsoft.com/office/2007/relationships/diagramDrawing" Target="../diagrams/drawing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diagramColors" Target="../diagrams/colors6.xml"/><Relationship Id="rId5" Type="http://schemas.openxmlformats.org/officeDocument/2006/relationships/diagramColors" Target="../diagrams/colors5.xml"/><Relationship Id="rId10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logiya-him.jimdo.com/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7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01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27171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059834" y="279400"/>
            <a:ext cx="56888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Всероссийский конкурс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«Учитель года России– 2014»</a:t>
            </a:r>
          </a:p>
          <a:p>
            <a:pPr>
              <a:spcBef>
                <a:spcPct val="50000"/>
              </a:spcBef>
              <a:defRPr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1423" y="2117174"/>
            <a:ext cx="7776864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Исследовательская деятельность как средство формирования системного экологического  мировоззрения школьников</a:t>
            </a:r>
            <a:endParaRPr lang="ru-RU" sz="2800" dirty="0"/>
          </a:p>
        </p:txBody>
      </p:sp>
      <p:pic>
        <p:nvPicPr>
          <p:cNvPr id="2053" name="Picture 6" descr="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513138"/>
            <a:ext cx="15843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25" y="6021388"/>
            <a:ext cx="22844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Булычева Н.И.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Алтай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ch.znate.ru/tw_files2/urls_2/16/d-15083/15083_html_m6928d9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721518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72462" y="714356"/>
            <a:ext cx="857256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</a:t>
            </a:r>
          </a:p>
        </p:txBody>
      </p:sp>
      <p:pic>
        <p:nvPicPr>
          <p:cNvPr id="11268" name="Picture 13" descr="EDU0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613400"/>
            <a:ext cx="1116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авая фигурная скобка 4"/>
          <p:cNvSpPr/>
          <p:nvPr/>
        </p:nvSpPr>
        <p:spPr>
          <a:xfrm>
            <a:off x="7500938" y="357188"/>
            <a:ext cx="642937" cy="6143625"/>
          </a:xfrm>
          <a:prstGeom prst="rightBrac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0" y="6500813"/>
            <a:ext cx="330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4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635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Противоречие 2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 3"/>
          <p:cNvSpPr/>
          <p:nvPr/>
        </p:nvSpPr>
        <p:spPr>
          <a:xfrm>
            <a:off x="0" y="620713"/>
            <a:ext cx="8858250" cy="3024187"/>
          </a:xfrm>
          <a:prstGeom prst="leftRightRibb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187450" y="1268413"/>
            <a:ext cx="3143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chemeClr val="bg1"/>
                </a:solidFill>
                <a:latin typeface="Calibri" pitchFamily="34" charset="0"/>
              </a:rPr>
              <a:t>Многообразие приемов, форм и методов обучения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4356100" y="1700213"/>
            <a:ext cx="292893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chemeClr val="bg1"/>
                </a:solidFill>
                <a:latin typeface="Calibri" pitchFamily="34" charset="0"/>
              </a:rPr>
              <a:t>Необходимостью использования  методов,  обеспечивающих развитие экологического мировоззрения обучающихся</a:t>
            </a:r>
          </a:p>
        </p:txBody>
      </p:sp>
      <p:pic>
        <p:nvPicPr>
          <p:cNvPr id="12294" name="Picture 13" descr="EDU0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42875"/>
            <a:ext cx="11160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82423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 3"/>
          <p:cNvSpPr/>
          <p:nvPr/>
        </p:nvSpPr>
        <p:spPr>
          <a:xfrm>
            <a:off x="0" y="3365500"/>
            <a:ext cx="8858250" cy="3492500"/>
          </a:xfrm>
          <a:prstGeom prst="leftRightRibbon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1619250" y="4005263"/>
            <a:ext cx="23749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bg1"/>
                </a:solidFill>
              </a:rPr>
              <a:t>Необходимость  формирования</a:t>
            </a:r>
          </a:p>
          <a:p>
            <a:pPr eaLnBrk="1" hangingPunct="1"/>
            <a:r>
              <a:rPr lang="ru-RU" altLang="ru-RU" sz="2000">
                <a:solidFill>
                  <a:schemeClr val="bg1"/>
                </a:solidFill>
              </a:rPr>
              <a:t>экологического мировоззрения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4211638" y="4652963"/>
            <a:ext cx="3384550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bg1"/>
                </a:solidFill>
              </a:rPr>
              <a:t>Традиционный антропоцентрический подход к обучению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2299" name="Прямоугольник 2"/>
          <p:cNvSpPr>
            <a:spLocks noChangeArrowheads="1"/>
          </p:cNvSpPr>
          <p:nvPr/>
        </p:nvSpPr>
        <p:spPr bwMode="auto">
          <a:xfrm>
            <a:off x="0" y="6488113"/>
            <a:ext cx="330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4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1428736"/>
          <a:ext cx="850112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3857625" y="3000375"/>
            <a:ext cx="1643063" cy="15716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43306" y="3357562"/>
            <a:ext cx="20002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Современная модель процесса обучения</a:t>
            </a:r>
            <a:endParaRPr lang="ru-RU" sz="1600" dirty="0">
              <a:latin typeface="+mn-lt"/>
              <a:cs typeface="+mn-cs"/>
            </a:endParaRPr>
          </a:p>
        </p:txBody>
      </p:sp>
      <p:pic>
        <p:nvPicPr>
          <p:cNvPr id="13317" name="Picture 13" descr="EDU0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373688"/>
            <a:ext cx="1116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Заголовок 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-142875"/>
            <a:ext cx="9144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1"/>
          <p:cNvSpPr>
            <a:spLocks noChangeArrowheads="1"/>
          </p:cNvSpPr>
          <p:nvPr/>
        </p:nvSpPr>
        <p:spPr bwMode="auto">
          <a:xfrm>
            <a:off x="73025" y="6432550"/>
            <a:ext cx="330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9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643313" y="2571750"/>
            <a:ext cx="2571750" cy="16430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3500438" y="2857500"/>
            <a:ext cx="2714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chemeClr val="bg1"/>
                </a:solidFill>
                <a:latin typeface="Calibri" pitchFamily="34" charset="0"/>
              </a:rPr>
              <a:t>Технологии в условиях ФГОС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50" y="214313"/>
            <a:ext cx="2500313" cy="1571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72125" y="4714875"/>
            <a:ext cx="2857500" cy="1785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50" y="4714875"/>
            <a:ext cx="2857500" cy="17859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75" y="2571750"/>
            <a:ext cx="2500313" cy="1643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00188" y="285750"/>
            <a:ext cx="2286000" cy="15001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50" y="2571750"/>
            <a:ext cx="2428875" cy="14287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6" name="TextBox 17"/>
          <p:cNvSpPr txBox="1">
            <a:spLocks noChangeArrowheads="1"/>
          </p:cNvSpPr>
          <p:nvPr/>
        </p:nvSpPr>
        <p:spPr bwMode="auto">
          <a:xfrm>
            <a:off x="1285875" y="642938"/>
            <a:ext cx="271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solidFill>
                  <a:srgbClr val="FF0000"/>
                </a:solidFill>
                <a:latin typeface="Calibri" pitchFamily="34" charset="0"/>
              </a:rPr>
              <a:t>Проблемного обучения</a:t>
            </a:r>
          </a:p>
        </p:txBody>
      </p:sp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500063" y="2786063"/>
            <a:ext cx="271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Calibri" pitchFamily="34" charset="0"/>
              </a:rPr>
              <a:t>Модульного обучения</a:t>
            </a:r>
          </a:p>
        </p:txBody>
      </p:sp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1500188" y="4857750"/>
            <a:ext cx="27146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solidFill>
                  <a:srgbClr val="FF0000"/>
                </a:solidFill>
                <a:latin typeface="Calibri" pitchFamily="34" charset="0"/>
              </a:rPr>
              <a:t>Обучение развитию критического мышления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9313" y="214313"/>
            <a:ext cx="2643187" cy="1531937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chemeClr val="tx1"/>
                </a:solidFill>
              </a:rPr>
              <a:t>Дифференци</a:t>
            </a:r>
            <a:endParaRPr lang="ru-RU" sz="2800" b="1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err="1">
                <a:solidFill>
                  <a:schemeClr val="tx1"/>
                </a:solidFill>
              </a:rPr>
              <a:t>рованное</a:t>
            </a:r>
            <a:r>
              <a:rPr lang="ru-RU" sz="2800" b="1" i="1" dirty="0">
                <a:solidFill>
                  <a:schemeClr val="tx1"/>
                </a:solidFill>
              </a:rPr>
              <a:t> обучение</a:t>
            </a:r>
          </a:p>
        </p:txBody>
      </p:sp>
      <p:sp>
        <p:nvSpPr>
          <p:cNvPr id="14350" name="TextBox 21"/>
          <p:cNvSpPr txBox="1">
            <a:spLocks noChangeArrowheads="1"/>
          </p:cNvSpPr>
          <p:nvPr/>
        </p:nvSpPr>
        <p:spPr bwMode="auto">
          <a:xfrm>
            <a:off x="6572250" y="2643188"/>
            <a:ext cx="2714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i="1">
                <a:latin typeface="Calibri" pitchFamily="34" charset="0"/>
              </a:rPr>
              <a:t>Активное (контекстное) обучение</a:t>
            </a:r>
          </a:p>
        </p:txBody>
      </p:sp>
      <p:sp>
        <p:nvSpPr>
          <p:cNvPr id="14351" name="TextBox 22"/>
          <p:cNvSpPr txBox="1">
            <a:spLocks noChangeArrowheads="1"/>
          </p:cNvSpPr>
          <p:nvPr/>
        </p:nvSpPr>
        <p:spPr bwMode="auto">
          <a:xfrm>
            <a:off x="5643563" y="5072063"/>
            <a:ext cx="271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>
                <a:latin typeface="Calibri" pitchFamily="34" charset="0"/>
              </a:rPr>
              <a:t>Игровое обучение </a:t>
            </a:r>
            <a:endParaRPr lang="ru-RU" altLang="ru-RU" sz="2800" b="1" i="1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H="1">
            <a:off x="3714750" y="1785938"/>
            <a:ext cx="714375" cy="714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350" idx="1"/>
          </p:cNvCxnSpPr>
          <p:nvPr/>
        </p:nvCxnSpPr>
        <p:spPr>
          <a:xfrm rot="10800000" flipV="1">
            <a:off x="6286500" y="3243263"/>
            <a:ext cx="285750" cy="42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5679282" y="4393406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 flipH="1" flipV="1">
            <a:off x="3857626" y="4357687"/>
            <a:ext cx="500062" cy="214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214688" y="3357563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5429251" y="1928812"/>
            <a:ext cx="785812" cy="500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358" name="Picture 13" descr="EDU0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403850"/>
            <a:ext cx="11160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Прямоугольник 1"/>
          <p:cNvSpPr>
            <a:spLocks noChangeArrowheads="1"/>
          </p:cNvSpPr>
          <p:nvPr/>
        </p:nvSpPr>
        <p:spPr bwMode="auto">
          <a:xfrm>
            <a:off x="5843588" y="6518275"/>
            <a:ext cx="330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3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857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800" b="1" i="1" smtClean="0">
                <a:solidFill>
                  <a:schemeClr val="tx2"/>
                </a:solidFill>
              </a:rPr>
              <a:t>Личностно-ориентированны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данные технологии?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28625" y="1785938"/>
            <a:ext cx="8429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atin typeface="+mj-lt"/>
                <a:cs typeface="+mn-cs"/>
              </a:rPr>
              <a:t>Обеспечивают уменьшение доли репродуктивной деятельности – обеспечивая эффективность урока</a:t>
            </a:r>
          </a:p>
          <a:p>
            <a:pPr>
              <a:defRPr/>
            </a:pPr>
            <a:endParaRPr lang="ru-RU" altLang="ru-RU" sz="2800" b="1" i="1" dirty="0">
              <a:latin typeface="Calibri" pitchFamily="34" charset="0"/>
              <a:cs typeface="+mn-cs"/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357188" y="5715000"/>
            <a:ext cx="84296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latin typeface="Calibri" pitchFamily="34" charset="0"/>
              </a:rPr>
              <a:t>Социальное  мышление</a:t>
            </a:r>
          </a:p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15366" name="Picture 13" descr="EDU0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373688"/>
            <a:ext cx="9017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357188" y="3071813"/>
            <a:ext cx="8358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chemeClr val="tx2"/>
                </a:solidFill>
                <a:latin typeface="Calibri" pitchFamily="34" charset="0"/>
              </a:rPr>
              <a:t>Информация является отправным пунктом развития мышления</a:t>
            </a:r>
            <a:endParaRPr lang="ru-RU" altLang="ru-RU" sz="2800">
              <a:solidFill>
                <a:schemeClr val="tx2"/>
              </a:solidFill>
            </a:endParaRPr>
          </a:p>
        </p:txBody>
      </p:sp>
      <p:pic>
        <p:nvPicPr>
          <p:cNvPr id="10" name="Picture 4" descr="H:\Documents and Settings\Школа\Рабочий стол\Кочергина\14 29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69067" y="3717224"/>
            <a:ext cx="1601951" cy="231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H:\Documents and Settings\Школа\Рабочий стол\Кочергина\14 2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786188"/>
            <a:ext cx="2522538" cy="180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5370" name="Прямоугольник 1"/>
          <p:cNvSpPr>
            <a:spLocks noChangeArrowheads="1"/>
          </p:cNvSpPr>
          <p:nvPr/>
        </p:nvSpPr>
        <p:spPr bwMode="auto">
          <a:xfrm>
            <a:off x="5768975" y="6396038"/>
            <a:ext cx="330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5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56" grpId="0"/>
      <p:bldP spid="23557" grpId="0"/>
      <p:bldP spid="235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1013" y="5661025"/>
            <a:ext cx="901700" cy="1000125"/>
          </a:xfrm>
          <a:noFill/>
        </p:spPr>
      </p:pic>
      <p:graphicFrame>
        <p:nvGraphicFramePr>
          <p:cNvPr id="4" name="Схема 3"/>
          <p:cNvGraphicFramePr/>
          <p:nvPr/>
        </p:nvGraphicFramePr>
        <p:xfrm>
          <a:off x="755576" y="337418"/>
          <a:ext cx="7704856" cy="61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563938" y="2636838"/>
            <a:ext cx="2303462" cy="158432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635375" y="2924175"/>
            <a:ext cx="22320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latin typeface="Calibri" pitchFamily="34" charset="0"/>
              </a:rPr>
              <a:t>Преимущества исследовательского метода</a:t>
            </a:r>
          </a:p>
        </p:txBody>
      </p:sp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33338" y="6488113"/>
            <a:ext cx="330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8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Опытническая деятельность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altLang="ru-RU" sz="2800" dirty="0" smtClean="0"/>
          </a:p>
        </p:txBody>
      </p:sp>
      <p:pic>
        <p:nvPicPr>
          <p:cNvPr id="35843" name="Picture 2" descr="H:\Documents and Settings\Школа\Рабочий стол\Кочергина\14 29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357188" y="642938"/>
            <a:ext cx="1617662" cy="2286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Рисунок 5" descr="E:\DCIM\100MSDCF\DSC009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857232"/>
            <a:ext cx="2000264" cy="1965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Picture 5" descr="H:\Documents and Settings\Школа\Рабочий стол\Кочергина\14 2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440" y="719119"/>
            <a:ext cx="3243258" cy="2319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64540" y="3244334"/>
            <a:ext cx="4224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Внеучебная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деятельность</a:t>
            </a:r>
            <a:endParaRPr lang="ru-RU" sz="2400" dirty="0">
              <a:cs typeface="+mn-cs"/>
            </a:endParaRPr>
          </a:p>
        </p:txBody>
      </p:sp>
      <p:pic>
        <p:nvPicPr>
          <p:cNvPr id="7" name="Picture 2" descr="H:\Documents and Settings\Школа\Рабочий стол\Кочергина\14 297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2571750" y="3643313"/>
            <a:ext cx="1928813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H:\Documents and Settings\Школа\Рабочий стол\Кочергина\14 2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644900"/>
            <a:ext cx="2122488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417" name="Picture 13" descr="EDU0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445125"/>
            <a:ext cx="1116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Прямоугольник 2"/>
          <p:cNvSpPr>
            <a:spLocks noChangeArrowheads="1"/>
          </p:cNvSpPr>
          <p:nvPr/>
        </p:nvSpPr>
        <p:spPr bwMode="auto">
          <a:xfrm>
            <a:off x="200025" y="6469063"/>
            <a:ext cx="330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8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Индивидуальная работа с учащимися 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1963" y="1924040"/>
            <a:ext cx="8229600" cy="4197360"/>
          </a:xfrm>
          <a:ln>
            <a:miter lim="800000"/>
            <a:headEnd/>
            <a:tailEnd/>
          </a:ln>
          <a:extLst/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Исследовательские работы школьников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 «Изменчивость вегетативных органов лилий </a:t>
            </a:r>
            <a:r>
              <a:rPr lang="ru-RU" dirty="0" err="1" smtClean="0"/>
              <a:t>интродуцированных</a:t>
            </a:r>
            <a:r>
              <a:rPr lang="ru-RU" dirty="0" smtClean="0"/>
              <a:t> в условиях </a:t>
            </a:r>
            <a:r>
              <a:rPr lang="ru-RU" dirty="0" err="1" smtClean="0"/>
              <a:t>с.Маймы</a:t>
            </a:r>
            <a:r>
              <a:rPr lang="ru-RU" dirty="0" smtClean="0"/>
              <a:t>»,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«Изменчивость генеративных органов лилий </a:t>
            </a:r>
            <a:r>
              <a:rPr lang="ru-RU" dirty="0" err="1" smtClean="0"/>
              <a:t>интродуцированных</a:t>
            </a:r>
            <a:r>
              <a:rPr lang="ru-RU" dirty="0" smtClean="0"/>
              <a:t> в условиях </a:t>
            </a:r>
            <a:r>
              <a:rPr lang="ru-RU" dirty="0" err="1" smtClean="0"/>
              <a:t>с.Маймы</a:t>
            </a:r>
            <a:r>
              <a:rPr lang="ru-RU" dirty="0" smtClean="0"/>
              <a:t>»,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«</a:t>
            </a:r>
            <a:r>
              <a:rPr lang="ru-RU" dirty="0" err="1" smtClean="0"/>
              <a:t>Тревожность.Стресс.Депрессия</a:t>
            </a:r>
            <a:r>
              <a:rPr lang="ru-RU" dirty="0" smtClean="0"/>
              <a:t>»,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«Внимание и адаптация пятиклассников»,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 «Парк моей школы»,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«Чистота залог здоровья?»,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«Фертильность азиатских гибридов лилий»,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«Влияние стимуляторов роста на прорастание семян фасоли».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8" y="1357313"/>
            <a:ext cx="2857500" cy="40798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Подготовка к олимпиадам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1357313"/>
            <a:ext cx="2000250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Подготовка к  НОУ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285875"/>
            <a:ext cx="3214688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Подготовка к интеллектуальным конкурсам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928688" y="6286500"/>
            <a:ext cx="6286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>
                <a:hlinkClick r:id="rId2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  <p:pic>
        <p:nvPicPr>
          <p:cNvPr id="18440" name="Picture 13" descr="EDU0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429000"/>
            <a:ext cx="1116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Натуралистический подход –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изучение природы в природе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H:\Documents and Settings\Школа\Рабочий стол\Кочергина\14 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061173" y="1081911"/>
            <a:ext cx="1449490" cy="214314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500174"/>
            <a:ext cx="200241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IMG_082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571612"/>
            <a:ext cx="1833608" cy="1375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2249488" y="6488113"/>
            <a:ext cx="642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5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2143108" y="3429000"/>
            <a:ext cx="521497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Этический подход</a:t>
            </a:r>
          </a:p>
        </p:txBody>
      </p:sp>
      <p:pic>
        <p:nvPicPr>
          <p:cNvPr id="8" name="Picture 2" descr="D:\ФОТОГРАФИИ\ЭКОЛОГО-ТУРИСТИЧЕСКАЯ  ТРОПА 2007\PICT002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786190"/>
            <a:ext cx="1785949" cy="133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D:\ФОТОГРАФИИ\Новая папка\PICT011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429132"/>
            <a:ext cx="1260193" cy="135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D:\ФОТОГРАФИИ\Выставка поделок из природн. мат-ла,2008\DSCN548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886" y="3786191"/>
            <a:ext cx="2333642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D:\ФОТОГРАФИИ\фрукты осени\DSCN559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873" y="4389444"/>
            <a:ext cx="197330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468313" y="5229225"/>
            <a:ext cx="18716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/>
              <a:t>Экологическая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400" b="1"/>
              <a:t>тропа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2484438" y="5949950"/>
            <a:ext cx="215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/>
              <a:t>Вечер «Фрукты осени»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5219700" y="5876925"/>
            <a:ext cx="3386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/>
              <a:t>Выставка «Нерукотворное чудо»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900113" y="3068638"/>
            <a:ext cx="4176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/>
              <a:t>На УОУ школы</a:t>
            </a:r>
          </a:p>
        </p:txBody>
      </p:sp>
      <p:sp>
        <p:nvSpPr>
          <p:cNvPr id="19472" name="Text Box 17"/>
          <p:cNvSpPr txBox="1">
            <a:spLocks noChangeArrowheads="1"/>
          </p:cNvSpPr>
          <p:nvPr/>
        </p:nvSpPr>
        <p:spPr bwMode="auto">
          <a:xfrm>
            <a:off x="6011863" y="3068638"/>
            <a:ext cx="29527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/>
              <a:t>Исследование «Сортоиспытание бархатцев»</a:t>
            </a:r>
          </a:p>
        </p:txBody>
      </p:sp>
      <p:pic>
        <p:nvPicPr>
          <p:cNvPr id="19473" name="Picture 13" descr="EDU0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9263"/>
            <a:ext cx="11160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5376"/>
            <a:ext cx="8229600" cy="967635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Результативность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0" y="1844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8" name="Rectangle 20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23850" y="404813"/>
            <a:ext cx="8640763" cy="6453187"/>
            <a:chOff x="204" y="255"/>
            <a:chExt cx="5443" cy="4065"/>
          </a:xfrm>
        </p:grpSpPr>
        <p:pic>
          <p:nvPicPr>
            <p:cNvPr id="20657" name="Picture 18" descr="77098543_2_or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443" cy="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658" name="Object 154"/>
            <p:cNvGraphicFramePr>
              <a:graphicFrameLocks/>
            </p:cNvGraphicFramePr>
            <p:nvPr/>
          </p:nvGraphicFramePr>
          <p:xfrm>
            <a:off x="612" y="890"/>
            <a:ext cx="4627" cy="2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5" name="Диаграмма" r:id="rId4" imgW="5931922" imgH="3206774" progId="Excel.Chart.8">
                    <p:embed/>
                  </p:oleObj>
                </mc:Choice>
                <mc:Fallback>
                  <p:oleObj name="Диаграмма" r:id="rId4" imgW="5931922" imgH="3206774" progId="Excel.Chart.8">
                    <p:embed/>
                    <p:pic>
                      <p:nvPicPr>
                        <p:cNvPr id="0" name="Object 15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890"/>
                          <a:ext cx="4627" cy="2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0" name="Rectangle 21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0491" name="Group 23"/>
          <p:cNvGrpSpPr>
            <a:grpSpLocks/>
          </p:cNvGrpSpPr>
          <p:nvPr/>
        </p:nvGrpSpPr>
        <p:grpSpPr bwMode="auto">
          <a:xfrm>
            <a:off x="323850" y="404813"/>
            <a:ext cx="8640763" cy="6453187"/>
            <a:chOff x="204" y="255"/>
            <a:chExt cx="5443" cy="4065"/>
          </a:xfrm>
        </p:grpSpPr>
        <p:pic>
          <p:nvPicPr>
            <p:cNvPr id="20655" name="Picture 24" descr="77098543_2_or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443" cy="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656" name="Object 152"/>
            <p:cNvGraphicFramePr>
              <a:graphicFrameLocks/>
            </p:cNvGraphicFramePr>
            <p:nvPr/>
          </p:nvGraphicFramePr>
          <p:xfrm>
            <a:off x="612" y="890"/>
            <a:ext cx="4627" cy="2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6" name="Диаграмма" r:id="rId6" imgW="5931922" imgH="3206774" progId="Excel.Chart.8">
                    <p:embed/>
                  </p:oleObj>
                </mc:Choice>
                <mc:Fallback>
                  <p:oleObj name="Диаграмма" r:id="rId6" imgW="5931922" imgH="3206774" progId="Excel.Chart.8">
                    <p:embed/>
                    <p:pic>
                      <p:nvPicPr>
                        <p:cNvPr id="0" name="Object 15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890"/>
                          <a:ext cx="4627" cy="2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2" name="Rectangle 27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3" name="Rectangle 28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0494" name="Group 29"/>
          <p:cNvGrpSpPr>
            <a:grpSpLocks/>
          </p:cNvGrpSpPr>
          <p:nvPr/>
        </p:nvGrpSpPr>
        <p:grpSpPr bwMode="auto">
          <a:xfrm>
            <a:off x="323850" y="404813"/>
            <a:ext cx="8640763" cy="6453187"/>
            <a:chOff x="204" y="255"/>
            <a:chExt cx="5443" cy="4065"/>
          </a:xfrm>
        </p:grpSpPr>
        <p:pic>
          <p:nvPicPr>
            <p:cNvPr id="20653" name="Picture 30" descr="77098543_2_or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443" cy="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0654" name="Диаграмма 1"/>
            <p:cNvGraphicFramePr>
              <a:graphicFrameLocks/>
            </p:cNvGraphicFramePr>
            <p:nvPr/>
          </p:nvGraphicFramePr>
          <p:xfrm>
            <a:off x="612" y="890"/>
            <a:ext cx="4627" cy="2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7" name="Диаграмма" r:id="rId7" imgW="5931922" imgH="3206774" progId="Excel.Chart.8">
                    <p:embed/>
                  </p:oleObj>
                </mc:Choice>
                <mc:Fallback>
                  <p:oleObj name="Диаграмма" r:id="rId7" imgW="5931922" imgH="3206774" progId="Excel.Chart.8">
                    <p:embed/>
                    <p:pic>
                      <p:nvPicPr>
                        <p:cNvPr id="0" name="Диаграмма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890"/>
                          <a:ext cx="4627" cy="2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5" name="Rectangle 33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6" name="Rectangle 34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7" name="Rectangle 40"/>
          <p:cNvSpPr>
            <a:spLocks noChangeArrowheads="1"/>
          </p:cNvSpPr>
          <p:nvPr/>
        </p:nvSpPr>
        <p:spPr bwMode="auto">
          <a:xfrm>
            <a:off x="0" y="1824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8" name="Rectangle 41"/>
          <p:cNvSpPr>
            <a:spLocks noChangeArrowheads="1"/>
          </p:cNvSpPr>
          <p:nvPr/>
        </p:nvSpPr>
        <p:spPr bwMode="auto">
          <a:xfrm>
            <a:off x="0" y="5033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500" name="Rectangle 136"/>
          <p:cNvSpPr>
            <a:spLocks noChangeArrowheads="1"/>
          </p:cNvSpPr>
          <p:nvPr/>
        </p:nvSpPr>
        <p:spPr bwMode="auto">
          <a:xfrm>
            <a:off x="-122238" y="42211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618" name="Rectangle 1015"/>
          <p:cNvSpPr>
            <a:spLocks noChangeArrowheads="1"/>
          </p:cNvSpPr>
          <p:nvPr/>
        </p:nvSpPr>
        <p:spPr bwMode="auto">
          <a:xfrm>
            <a:off x="0" y="6577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729004"/>
              </p:ext>
            </p:extLst>
          </p:nvPr>
        </p:nvGraphicFramePr>
        <p:xfrm>
          <a:off x="942433" y="7807528"/>
          <a:ext cx="7859713" cy="3629310"/>
        </p:xfrm>
        <a:graphic>
          <a:graphicData uri="http://schemas.openxmlformats.org/drawingml/2006/table">
            <a:tbl>
              <a:tblPr/>
              <a:tblGrid>
                <a:gridCol w="1274763"/>
                <a:gridCol w="3257550"/>
                <a:gridCol w="3327400"/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9665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10298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12671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pSp>
        <p:nvGrpSpPr>
          <p:cNvPr id="97" name="Group 43"/>
          <p:cNvGrpSpPr>
            <a:grpSpLocks/>
          </p:cNvGrpSpPr>
          <p:nvPr/>
        </p:nvGrpSpPr>
        <p:grpSpPr bwMode="auto">
          <a:xfrm>
            <a:off x="323849" y="404812"/>
            <a:ext cx="8640763" cy="6453187"/>
            <a:chOff x="204" y="255"/>
            <a:chExt cx="5443" cy="4065"/>
          </a:xfrm>
        </p:grpSpPr>
        <p:pic>
          <p:nvPicPr>
            <p:cNvPr id="98" name="Picture 35" descr="77098543_2_or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443" cy="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9" name="Диаграмма 2"/>
            <p:cNvGraphicFramePr>
              <a:graphicFrameLocks/>
            </p:cNvGraphicFramePr>
            <p:nvPr/>
          </p:nvGraphicFramePr>
          <p:xfrm>
            <a:off x="431" y="1071"/>
            <a:ext cx="4808" cy="25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8" name="Диаграмма" r:id="rId9" imgW="5505165" imgH="3206774" progId="Excel.Chart.8">
                    <p:embed/>
                  </p:oleObj>
                </mc:Choice>
                <mc:Fallback>
                  <p:oleObj name="Диаграмма" r:id="rId9" imgW="5505165" imgH="3206774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" y="1071"/>
                          <a:ext cx="4808" cy="25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Text Box 42"/>
            <p:cNvSpPr txBox="1">
              <a:spLocks noChangeArrowheads="1"/>
            </p:cNvSpPr>
            <p:nvPr/>
          </p:nvSpPr>
          <p:spPr bwMode="auto">
            <a:xfrm>
              <a:off x="1292" y="754"/>
              <a:ext cx="30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>
                  <a:latin typeface="Monotype Corsiva" pitchFamily="66" charset="0"/>
                </a:rPr>
                <a:t>Результаты ЕГЭ по биологии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343283" y="415703"/>
            <a:ext cx="8640763" cy="6453187"/>
            <a:chOff x="323850" y="404813"/>
            <a:chExt cx="8640763" cy="6453187"/>
          </a:xfrm>
        </p:grpSpPr>
        <p:pic>
          <p:nvPicPr>
            <p:cNvPr id="102" name="Picture 2" descr="77098543_2_or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404813"/>
              <a:ext cx="8640763" cy="645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 Box 457"/>
            <p:cNvSpPr txBox="1">
              <a:spLocks noChangeArrowheads="1"/>
            </p:cNvSpPr>
            <p:nvPr/>
          </p:nvSpPr>
          <p:spPr bwMode="auto">
            <a:xfrm>
              <a:off x="1008062" y="1268760"/>
              <a:ext cx="7272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 dirty="0">
                  <a:latin typeface="Monotype Corsiva" pitchFamily="66" charset="0"/>
                </a:rPr>
                <a:t>Победители и призеры предметных олимпиад</a:t>
              </a:r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62852"/>
              </p:ext>
            </p:extLst>
          </p:nvPr>
        </p:nvGraphicFramePr>
        <p:xfrm>
          <a:off x="944946" y="1844675"/>
          <a:ext cx="7354887" cy="3785376"/>
        </p:xfrm>
        <a:graphic>
          <a:graphicData uri="http://schemas.openxmlformats.org/drawingml/2006/table">
            <a:tbl>
              <a:tblPr/>
              <a:tblGrid>
                <a:gridCol w="1193800"/>
                <a:gridCol w="3046412"/>
                <a:gridCol w="3114675"/>
              </a:tblGrid>
              <a:tr h="5607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Муниципальный этап Всероссийской олимпиады школьников по биологии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Региональный этап Всероссийской олимпиады школьников по биологии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816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2010-2011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Шмакова Дарья (7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-  победитель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Дарья (9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-  победитель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Екатерина (11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– призер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Дарья (9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- 4 место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(второй результат)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10301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2011-2012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Дарья  (10 кл.)победитель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Воротникова Дарья (10 кл.) – победитель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Дарья (10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-  4 место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 результат)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Воротникова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Дарья (10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-  5 место (3 результат)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5607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2012-2013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Д.(11кл) – призер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Борисов Л.(9кл.) - призер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8168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2013-2014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Буньков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Роман (8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– призер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Архипов Захар (9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– призер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Медников Алексей (11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– призер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6103"/>
              </p:ext>
            </p:extLst>
          </p:nvPr>
        </p:nvGraphicFramePr>
        <p:xfrm>
          <a:off x="733807" y="1824038"/>
          <a:ext cx="7859713" cy="4086510"/>
        </p:xfrm>
        <a:graphic>
          <a:graphicData uri="http://schemas.openxmlformats.org/drawingml/2006/table">
            <a:tbl>
              <a:tblPr/>
              <a:tblGrid>
                <a:gridCol w="1274763"/>
                <a:gridCol w="3257550"/>
                <a:gridCol w="3327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Муниципальный этап Всероссийской олимпиады школьников по экологии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Региональный этап Всероссийской олимпиады школьников по экологии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9665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2011-2012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Дарья (10 кл.) – победитель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Дарья (10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– призер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10298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2012-2013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Дарья (11 кл.) – победитель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Дарья (11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– призер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12671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2013-2014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уч.год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Зорина Екатерина (9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). - призер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Зорина Екатерина (9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). – 4 результат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pSp>
        <p:nvGrpSpPr>
          <p:cNvPr id="104" name="Группа 103"/>
          <p:cNvGrpSpPr/>
          <p:nvPr/>
        </p:nvGrpSpPr>
        <p:grpSpPr>
          <a:xfrm>
            <a:off x="381001" y="392312"/>
            <a:ext cx="8640762" cy="6453188"/>
            <a:chOff x="381001" y="392312"/>
            <a:chExt cx="8640762" cy="6453188"/>
          </a:xfrm>
        </p:grpSpPr>
        <p:pic>
          <p:nvPicPr>
            <p:cNvPr id="105" name="Picture 484" descr="77098543_2_or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392312"/>
              <a:ext cx="8640762" cy="645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Text Box 485"/>
            <p:cNvSpPr txBox="1">
              <a:spLocks noChangeArrowheads="1"/>
            </p:cNvSpPr>
            <p:nvPr/>
          </p:nvSpPr>
          <p:spPr bwMode="auto">
            <a:xfrm>
              <a:off x="1331640" y="1196974"/>
              <a:ext cx="7200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 dirty="0">
                  <a:latin typeface="Monotype Corsiva" pitchFamily="66" charset="0"/>
                </a:rPr>
                <a:t>Победители и призеры НОУ</a:t>
              </a: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03240"/>
              </p:ext>
            </p:extLst>
          </p:nvPr>
        </p:nvGraphicFramePr>
        <p:xfrm>
          <a:off x="610392" y="1684500"/>
          <a:ext cx="8067675" cy="4236115"/>
        </p:xfrm>
        <a:graphic>
          <a:graphicData uri="http://schemas.openxmlformats.org/drawingml/2006/table">
            <a:tbl>
              <a:tblPr/>
              <a:tblGrid>
                <a:gridCol w="1079500"/>
                <a:gridCol w="2519363"/>
                <a:gridCol w="2379662"/>
                <a:gridCol w="2089150"/>
              </a:tblGrid>
              <a:tr h="4842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Этап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2010-2011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2012-2013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2013-2014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8597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Школьная сессия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Полякова И.,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Риммер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Е. (7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1 место «Влияние стимуляторов роста на прорастание семян фасоли»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Зорина Е.(9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– 1 место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«Влияние плотности популяции на рост моллюсков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Ахатина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фулика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»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16280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Районная сессия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Большакова Д. «Изменчивость генеративных органов лилий интродуцированных в условиях с.Маймы», 1 место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Д. «Тревожность. Стресс. Депрессия» - 2 место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Чащин В. «Внимание и адаптация пятиклассников» (11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.) – 2 место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Дарья «Чистота залог здоровья?» 3 место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Воротникова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Дарья «Фертильность азиатских гибридов лилий» - 1место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  <a:tr h="1263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Республиканская сессия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Большакова Д. «Изменчивость генеративных органов лилий интродуцированных в условиях с.Маймы», 1 место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Д. «Тревожность. Стресс. Депрессия» - 2 место 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Алькова Дарья «Чистота залог здоровья?» 2 место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Воротникова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Дарья «Фертильность азиатских гибридов лилий» - 1место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8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pSp>
        <p:nvGrpSpPr>
          <p:cNvPr id="107" name="Группа 106"/>
          <p:cNvGrpSpPr/>
          <p:nvPr/>
        </p:nvGrpSpPr>
        <p:grpSpPr>
          <a:xfrm>
            <a:off x="271051" y="415703"/>
            <a:ext cx="8785225" cy="6453187"/>
            <a:chOff x="406072" y="0"/>
            <a:chExt cx="8785225" cy="6453187"/>
          </a:xfrm>
        </p:grpSpPr>
        <p:pic>
          <p:nvPicPr>
            <p:cNvPr id="108" name="Picture 581" descr="77098543_2_or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72" y="0"/>
              <a:ext cx="8785225" cy="645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" name="Text Box 582"/>
            <p:cNvSpPr txBox="1">
              <a:spLocks noChangeArrowheads="1"/>
            </p:cNvSpPr>
            <p:nvPr/>
          </p:nvSpPr>
          <p:spPr bwMode="auto">
            <a:xfrm>
              <a:off x="1737985" y="582612"/>
              <a:ext cx="6119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400" b="1" dirty="0">
                  <a:latin typeface="Monotype Corsiva" pitchFamily="66" charset="0"/>
                </a:rPr>
                <a:t>Участие в конкурсах</a:t>
              </a:r>
            </a:p>
          </p:txBody>
        </p:sp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039812"/>
              <a:ext cx="7848871" cy="4765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313120" y="386252"/>
            <a:ext cx="8701088" cy="6453187"/>
            <a:chOff x="320675" y="404813"/>
            <a:chExt cx="8701088" cy="6453187"/>
          </a:xfrm>
        </p:grpSpPr>
        <p:pic>
          <p:nvPicPr>
            <p:cNvPr id="112" name="Picture 2" descr="77098543_2_or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" y="404813"/>
              <a:ext cx="8701088" cy="645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TextBox 46"/>
            <p:cNvSpPr txBox="1">
              <a:spLocks noChangeArrowheads="1"/>
            </p:cNvSpPr>
            <p:nvPr/>
          </p:nvSpPr>
          <p:spPr bwMode="auto">
            <a:xfrm>
              <a:off x="1553033" y="1268760"/>
              <a:ext cx="64534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dirty="0">
                  <a:latin typeface="Monotype Corsiva" pitchFamily="66" charset="0"/>
                </a:rPr>
                <a:t>Мои ученики выбирают профессию</a:t>
              </a:r>
            </a:p>
          </p:txBody>
        </p:sp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91" y="1730425"/>
              <a:ext cx="8141855" cy="4534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5" name="Группа 114"/>
          <p:cNvGrpSpPr>
            <a:grpSpLocks/>
          </p:cNvGrpSpPr>
          <p:nvPr/>
        </p:nvGrpSpPr>
        <p:grpSpPr bwMode="auto">
          <a:xfrm>
            <a:off x="276608" y="375573"/>
            <a:ext cx="8737600" cy="6493317"/>
            <a:chOff x="200520" y="83394"/>
            <a:chExt cx="8659735" cy="6453187"/>
          </a:xfrm>
        </p:grpSpPr>
        <p:pic>
          <p:nvPicPr>
            <p:cNvPr id="116" name="Picture 2" descr="77098543_2_or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92" y="83394"/>
              <a:ext cx="8640763" cy="6453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Рисунок 116" descr="H:\Новая папка\DSC00565.JPG"/>
            <p:cNvPicPr/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5874" y="1927688"/>
              <a:ext cx="1436379" cy="10527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18" name="TextBox 117"/>
            <p:cNvSpPr txBox="1"/>
            <p:nvPr/>
          </p:nvSpPr>
          <p:spPr bwMode="auto">
            <a:xfrm>
              <a:off x="6611933" y="1504206"/>
              <a:ext cx="2128747" cy="3079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atin typeface="Monotype Corsiva" pitchFamily="66" charset="0"/>
                </a:rPr>
                <a:t>«Мой подарок тебе, Алтай»</a:t>
              </a:r>
            </a:p>
          </p:txBody>
        </p:sp>
        <p:pic>
          <p:nvPicPr>
            <p:cNvPr id="119" name="Picture 2" descr="D:\ФОТОГРАФИИ\100NIKON\DSCN0212.JPG"/>
            <p:cNvPicPr/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0520" y="3365573"/>
              <a:ext cx="1343049" cy="9492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495" y="3406566"/>
              <a:ext cx="1449414" cy="9555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1" name="TextBox 120"/>
            <p:cNvSpPr txBox="1"/>
            <p:nvPr/>
          </p:nvSpPr>
          <p:spPr bwMode="auto">
            <a:xfrm>
              <a:off x="3222931" y="3885456"/>
              <a:ext cx="1110787" cy="3079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atin typeface="Monotype Corsiva" pitchFamily="66" charset="0"/>
                </a:rPr>
                <a:t>День  Земли</a:t>
              </a:r>
            </a:p>
          </p:txBody>
        </p:sp>
        <p:sp>
          <p:nvSpPr>
            <p:cNvPr id="122" name="TextBox 121"/>
            <p:cNvSpPr txBox="1"/>
            <p:nvPr/>
          </p:nvSpPr>
          <p:spPr bwMode="auto">
            <a:xfrm>
              <a:off x="4744364" y="3877519"/>
              <a:ext cx="1571779" cy="3143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atin typeface="Monotype Corsiva" pitchFamily="66" charset="0"/>
                </a:rPr>
                <a:t>Праздник  Урожая</a:t>
              </a:r>
            </a:p>
          </p:txBody>
        </p:sp>
        <p:sp>
          <p:nvSpPr>
            <p:cNvPr id="123" name="TextBox 122"/>
            <p:cNvSpPr txBox="1"/>
            <p:nvPr/>
          </p:nvSpPr>
          <p:spPr bwMode="auto">
            <a:xfrm>
              <a:off x="4857645" y="1580406"/>
              <a:ext cx="1428605" cy="5238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dirty="0"/>
                <a:t>«</a:t>
              </a:r>
              <a:r>
                <a:rPr lang="ru-RU" sz="1400" b="1" dirty="0">
                  <a:latin typeface="Monotype Corsiva" pitchFamily="66" charset="0"/>
                </a:rPr>
                <a:t>Земля снежного барса»</a:t>
              </a:r>
            </a:p>
          </p:txBody>
        </p:sp>
        <p:sp>
          <p:nvSpPr>
            <p:cNvPr id="124" name="TextBox 123"/>
            <p:cNvSpPr txBox="1"/>
            <p:nvPr/>
          </p:nvSpPr>
          <p:spPr bwMode="auto">
            <a:xfrm>
              <a:off x="648925" y="3002806"/>
              <a:ext cx="1862850" cy="3079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atin typeface="Monotype Corsiva" pitchFamily="66" charset="0"/>
                </a:rPr>
                <a:t>Экологические  десанты</a:t>
              </a:r>
            </a:p>
          </p:txBody>
        </p:sp>
        <p:sp>
          <p:nvSpPr>
            <p:cNvPr id="125" name="TextBox 124"/>
            <p:cNvSpPr txBox="1"/>
            <p:nvPr/>
          </p:nvSpPr>
          <p:spPr bwMode="auto">
            <a:xfrm>
              <a:off x="6696894" y="2863106"/>
              <a:ext cx="1864424" cy="5238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atin typeface="Monotype Corsiva" pitchFamily="66" charset="0"/>
                </a:rPr>
                <a:t>Выставка поделок из природного материала</a:t>
              </a:r>
            </a:p>
          </p:txBody>
        </p:sp>
        <p:pic>
          <p:nvPicPr>
            <p:cNvPr id="126" name="Picture 2" descr="D:\ФОТОГРАФИИ\Выставка поделок из природн. мат-ла,2008\DSCN5495.JPG"/>
            <p:cNvPicPr/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28524" y="3390988"/>
              <a:ext cx="1605944" cy="10000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7" name="Рисунок 126" descr="H:\Новая папка\14 065.jpg"/>
            <p:cNvPicPr/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5011162" y="3953997"/>
              <a:ext cx="1134974" cy="16090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8" name="Рисунок 127" descr="H:\Новая папка\14 068.jpg"/>
            <p:cNvPicPr/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51"/>
            <a:stretch/>
          </p:blipFill>
          <p:spPr bwMode="auto">
            <a:xfrm rot="16200000">
              <a:off x="7153742" y="1681150"/>
              <a:ext cx="946047" cy="12668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29" name="Рисунок 128" descr="H:\Новая папка\DSCF2017.JPG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058" y="4191051"/>
              <a:ext cx="1583411" cy="1134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0" name="TextBox 129"/>
            <p:cNvSpPr txBox="1"/>
            <p:nvPr/>
          </p:nvSpPr>
          <p:spPr bwMode="auto">
            <a:xfrm>
              <a:off x="692979" y="4418856"/>
              <a:ext cx="1685062" cy="3079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atin typeface="Monotype Corsiva" pitchFamily="66" charset="0"/>
                </a:rPr>
                <a:t>Походы, экскурсии</a:t>
              </a:r>
            </a:p>
          </p:txBody>
        </p:sp>
        <p:pic>
          <p:nvPicPr>
            <p:cNvPr id="131" name="Рисунок 130" descr="H:\Новая папка\DSC00415.JPG"/>
            <p:cNvPicPr/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05" y="4738504"/>
              <a:ext cx="1232987" cy="8434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2" name="Рисунок 131" descr="H:\Новая папка\14 076.jpg"/>
            <p:cNvPicPr/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42294" y="4803087"/>
              <a:ext cx="882666" cy="1045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33" name="Рисунок 132" descr="H:\для опыта\фотк\DSCF2912.JPG"/>
            <p:cNvPicPr/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3812" y="2239874"/>
              <a:ext cx="1472909" cy="11714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4" name="Рисунок 133" descr="H:\для опыта\фотк\DSCF2911.JPG"/>
            <p:cNvPicPr/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30351" y="4362137"/>
              <a:ext cx="1051790" cy="11672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35" name="TextBox 4"/>
            <p:cNvSpPr txBox="1">
              <a:spLocks noChangeArrowheads="1"/>
            </p:cNvSpPr>
            <p:nvPr/>
          </p:nvSpPr>
          <p:spPr bwMode="auto">
            <a:xfrm>
              <a:off x="1627477" y="1028751"/>
              <a:ext cx="5904019" cy="4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>
                  <a:latin typeface="Monotype Corsiva" pitchFamily="66" charset="0"/>
                </a:rPr>
                <a:t>Экологические акции  и мероприятия</a:t>
              </a:r>
            </a:p>
          </p:txBody>
        </p:sp>
        <p:sp>
          <p:nvSpPr>
            <p:cNvPr id="136" name="TextBox 135"/>
            <p:cNvSpPr txBox="1"/>
            <p:nvPr/>
          </p:nvSpPr>
          <p:spPr bwMode="auto">
            <a:xfrm>
              <a:off x="508897" y="1591519"/>
              <a:ext cx="1510419" cy="3079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1400" b="1" dirty="0">
                  <a:latin typeface="Monotype Corsiva" pitchFamily="66" charset="0"/>
                </a:rPr>
                <a:t>Операция «Елочка»</a:t>
              </a:r>
            </a:p>
          </p:txBody>
        </p:sp>
        <p:sp>
          <p:nvSpPr>
            <p:cNvPr id="137" name="TextBox 136"/>
            <p:cNvSpPr txBox="1"/>
            <p:nvPr/>
          </p:nvSpPr>
          <p:spPr bwMode="auto">
            <a:xfrm>
              <a:off x="2596736" y="1580406"/>
              <a:ext cx="1944664" cy="5238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atin typeface="Monotype Corsiva" pitchFamily="66" charset="0"/>
                </a:rPr>
                <a:t>Операция </a:t>
              </a:r>
            </a:p>
            <a:p>
              <a:pPr algn="ctr">
                <a:defRPr/>
              </a:pPr>
              <a:r>
                <a:rPr lang="ru-RU" sz="1400" b="1" dirty="0">
                  <a:latin typeface="Monotype Corsiva" pitchFamily="66" charset="0"/>
                </a:rPr>
                <a:t>«Мы выбираем  ЗОЖ»</a:t>
              </a:r>
            </a:p>
          </p:txBody>
        </p:sp>
        <p:pic>
          <p:nvPicPr>
            <p:cNvPr id="138" name="Рисунок 137" descr="F:\RECYCLER\DCIM\101MSDCF\DSC01715.JPG"/>
            <p:cNvPicPr/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96876" y="2176449"/>
              <a:ext cx="1174771" cy="12253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1408113"/>
            <a:ext cx="9144000" cy="4092575"/>
            <a:chOff x="0" y="1408420"/>
            <a:chExt cx="9144000" cy="4092268"/>
          </a:xfrm>
        </p:grpSpPr>
        <p:sp>
          <p:nvSpPr>
            <p:cNvPr id="8" name=" 3"/>
            <p:cNvSpPr/>
            <p:nvPr/>
          </p:nvSpPr>
          <p:spPr>
            <a:xfrm>
              <a:off x="0" y="1700498"/>
              <a:ext cx="9144000" cy="3800190"/>
            </a:xfrm>
            <a:prstGeom prst="leftRightRibb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0" name="Рисунок 9" descr="C:\Users\НАТАША\Desktop\Desktop\Кочергина\x_69e703f5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346" y="3140968"/>
              <a:ext cx="2500330" cy="15756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Рисунок 10" descr="C:\Users\НАТАША\Desktop\Desktop\Кочергина\fon-324.jp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872" y="2492896"/>
              <a:ext cx="2456745" cy="1571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1552908" y="1408420"/>
              <a:ext cx="678661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Глобальное противоречие</a:t>
              </a:r>
            </a:p>
          </p:txBody>
        </p:sp>
      </p:grp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50825" y="5445125"/>
            <a:ext cx="87137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2400" b="1">
                <a:latin typeface="Monotype Corsiva" pitchFamily="66" charset="0"/>
              </a:rPr>
              <a:t>«Мы столь радикально изменили нашу среду,  что теперь для того, чтобы существовать  в этой среде, мы должны изменить себя»      Норберт Винер</a:t>
            </a:r>
          </a:p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84213" y="207963"/>
            <a:ext cx="7920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tx2"/>
                </a:solidFill>
              </a:rPr>
              <a:t>«</a:t>
            </a:r>
            <a:r>
              <a:rPr lang="ru-RU" altLang="ru-RU" sz="2000" b="1">
                <a:solidFill>
                  <a:schemeClr val="tx2"/>
                </a:solidFill>
              </a:rPr>
              <a:t>Не сумма знаний, а «правильный образ мышления» и нравственное воспитание ‒ вот цель обучения» </a:t>
            </a:r>
          </a:p>
          <a:p>
            <a:pPr algn="r" eaLnBrk="1" hangingPunct="1">
              <a:buFont typeface="Arial" charset="0"/>
              <a:buNone/>
            </a:pPr>
            <a:r>
              <a:rPr lang="ru-RU" altLang="ru-RU" sz="2000" b="1">
                <a:solidFill>
                  <a:schemeClr val="tx2"/>
                </a:solidFill>
              </a:rPr>
              <a:t>М.В. Ломоносов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:\RECYCLER\DCIM\101MSDCF\DSC0198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54100"/>
            <a:ext cx="4824536" cy="356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611188" y="4581525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400" b="1">
                <a:latin typeface="Monotype Corsiva" pitchFamily="66" charset="0"/>
              </a:rPr>
              <a:t>Я убеждена, что системная работа по формированию экологического мировоззрения через экологическое воспитание и обучение способствует формированию особого экологического сознания личности, которое обеспечит гармонизацию взаимосвязей в сложной системе  «Природа – Человек».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0136" y="69406"/>
            <a:ext cx="7786742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2005–2014 гг. - Декада образования для устойчивого развития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(Генеральная Ассамблея ООН)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28625" y="1354138"/>
            <a:ext cx="8429625" cy="1846262"/>
            <a:chOff x="487582" y="791260"/>
            <a:chExt cx="8429684" cy="1847223"/>
          </a:xfrm>
        </p:grpSpPr>
        <p:sp>
          <p:nvSpPr>
            <p:cNvPr id="4" name="TextBox 3"/>
            <p:cNvSpPr txBox="1"/>
            <p:nvPr/>
          </p:nvSpPr>
          <p:spPr>
            <a:xfrm>
              <a:off x="487582" y="791260"/>
              <a:ext cx="8429684" cy="18472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Основа концепции модернизации Российского образования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Концепция устойчивого развития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(Концепция экологически устойчивого развития;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Concept</a:t>
              </a: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of</a:t>
              </a: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Sustainable</a:t>
              </a: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 </a:t>
              </a:r>
              <a:r>
                <a:rPr lang="ru-RU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Development</a:t>
              </a: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  <a:cs typeface="+mn-cs"/>
                </a:rPr>
                <a:t>)</a:t>
              </a: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4646861" y="1178812"/>
              <a:ext cx="44450" cy="35737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428596" y="3357562"/>
            <a:ext cx="785818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Ранжированный список образовательных потребностей</a:t>
            </a:r>
            <a:endParaRPr lang="ru-RU" sz="2000" dirty="0">
              <a:cs typeface="+mn-cs"/>
            </a:endParaRPr>
          </a:p>
        </p:txBody>
      </p:sp>
      <p:pic>
        <p:nvPicPr>
          <p:cNvPr id="41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780088"/>
            <a:ext cx="7731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2875" y="3786188"/>
            <a:ext cx="86439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altLang="ru-RU" sz="1400"/>
              <a:t>Психологические знания-культура общения, самопознание, самоуправление и саморегуляция;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400"/>
              <a:t>Медицинские-распознавание болезней, первичная помощь, модели здорового образа жизни;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400" b="1" i="1" u="sng">
                <a:solidFill>
                  <a:schemeClr val="accent2"/>
                </a:solidFill>
              </a:rPr>
              <a:t>Экологические</a:t>
            </a:r>
            <a:r>
              <a:rPr lang="ru-RU" altLang="ru-RU" sz="1400" b="1"/>
              <a:t> -</a:t>
            </a:r>
            <a:r>
              <a:rPr lang="ru-RU" altLang="ru-RU" sz="1400"/>
              <a:t>поддержание среды обитания, качество продуктов и воды (сроки годности товаров, например), утилизация отходов;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400"/>
              <a:t>Правовые – правовая культура, правовые отношения, возникающие в процессе жизнедеятельности;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400"/>
              <a:t>Научно-популярные (досуговые) история, краеведение, языки, политика, литература, архитектура, путешествия;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400"/>
              <a:t>Гражданские – защита своих интересов, участие в управлении и решении общественно значимых вопросов;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400"/>
              <a:t>Экономические – экономические навыки ведения бюджета, понимание экономических процессов в государстве;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altLang="ru-RU" sz="1400"/>
              <a:t>Философские и религиозные - общие вопросы о смысле жизни, происхождении нравственных ценностей.</a:t>
            </a:r>
          </a:p>
        </p:txBody>
      </p:sp>
      <p:sp>
        <p:nvSpPr>
          <p:cNvPr id="4103" name="Прямоугольник 2"/>
          <p:cNvSpPr>
            <a:spLocks noChangeArrowheads="1"/>
          </p:cNvSpPr>
          <p:nvPr/>
        </p:nvSpPr>
        <p:spPr bwMode="auto">
          <a:xfrm>
            <a:off x="4986338" y="6481763"/>
            <a:ext cx="330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3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Противоречие 1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072063" y="1600200"/>
            <a:ext cx="3614737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1142984"/>
          <a:ext cx="8858312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1000125" y="2143125"/>
            <a:ext cx="314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chemeClr val="bg1"/>
                </a:solidFill>
                <a:latin typeface="Calibri" pitchFamily="34" charset="0"/>
              </a:rPr>
              <a:t>Социальный заказ образования</a:t>
            </a:r>
          </a:p>
        </p:txBody>
      </p:sp>
      <p:pic>
        <p:nvPicPr>
          <p:cNvPr id="5126" name="Picture 13" descr="EDU0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300663"/>
            <a:ext cx="1116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Прямоугольник 2"/>
          <p:cNvSpPr>
            <a:spLocks noChangeArrowheads="1"/>
          </p:cNvSpPr>
          <p:nvPr/>
        </p:nvSpPr>
        <p:spPr bwMode="auto">
          <a:xfrm>
            <a:off x="0" y="6488113"/>
            <a:ext cx="330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8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Направления стратегии устойчивого развития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13" descr="EDU0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357813"/>
            <a:ext cx="1116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107950" y="6488113"/>
            <a:ext cx="330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8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Базовые составляющие Концепции непрерывного устойчивого развития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785926"/>
          <a:ext cx="609600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13" descr="EDU0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357813"/>
            <a:ext cx="1116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33338" y="6418263"/>
            <a:ext cx="330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8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5" name="Picture 13" descr="EDU0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357813"/>
            <a:ext cx="1116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1"/>
          <p:cNvSpPr>
            <a:spLocks noChangeArrowheads="1"/>
          </p:cNvSpPr>
          <p:nvPr/>
        </p:nvSpPr>
        <p:spPr bwMode="auto">
          <a:xfrm>
            <a:off x="33338" y="6418263"/>
            <a:ext cx="330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8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4357688" cy="64293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Средства развития экологического мировоззрения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428736"/>
          <a:ext cx="435771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13" descr="EDU0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357813"/>
            <a:ext cx="1116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4929190" y="1500174"/>
          <a:ext cx="385765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643438" y="285750"/>
            <a:ext cx="4357687" cy="642938"/>
          </a:xfrm>
          <a:prstGeom prst="rect">
            <a:avLst/>
          </a:prstGeom>
          <a:ln w="381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Линии экологического образования</a:t>
            </a:r>
          </a:p>
        </p:txBody>
      </p:sp>
      <p:sp>
        <p:nvSpPr>
          <p:cNvPr id="9223" name="Прямоугольник 2"/>
          <p:cNvSpPr>
            <a:spLocks noChangeArrowheads="1"/>
          </p:cNvSpPr>
          <p:nvPr/>
        </p:nvSpPr>
        <p:spPr bwMode="auto">
          <a:xfrm>
            <a:off x="0" y="6488113"/>
            <a:ext cx="330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13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Graphic spid="6" grpId="0">
        <p:bldAsOne/>
      </p:bldGraphic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Функции биологического образования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428736"/>
          <a:ext cx="764386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13" descr="EDU0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13400"/>
            <a:ext cx="11160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5843588" y="6473825"/>
            <a:ext cx="330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ru-RU">
                <a:hlinkClick r:id="rId8"/>
              </a:rPr>
              <a:t>www.Biologiya-him.jimdo.com</a:t>
            </a:r>
            <a:r>
              <a:rPr lang="en-US" altLang="ru-RU"/>
              <a:t> </a:t>
            </a:r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1058</Words>
  <Application>Microsoft Office PowerPoint</Application>
  <PresentationFormat>Экран (4:3)</PresentationFormat>
  <Paragraphs>210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Противоречие 1</vt:lpstr>
      <vt:lpstr>Направления стратегии устойчивого развития</vt:lpstr>
      <vt:lpstr>Базовые составляющие Концепции непрерывного устойчивого развития</vt:lpstr>
      <vt:lpstr>Презентация PowerPoint</vt:lpstr>
      <vt:lpstr>Средства развития экологического мировоззрения</vt:lpstr>
      <vt:lpstr>Функции биологического образования</vt:lpstr>
      <vt:lpstr>Презентация PowerPoint</vt:lpstr>
      <vt:lpstr>Противоречие 2</vt:lpstr>
      <vt:lpstr>Презентация PowerPoint</vt:lpstr>
      <vt:lpstr>Презентация PowerPoint</vt:lpstr>
      <vt:lpstr>Почему данные технологии?</vt:lpstr>
      <vt:lpstr>Презентация PowerPoint</vt:lpstr>
      <vt:lpstr>Опытническая деятельность </vt:lpstr>
      <vt:lpstr>Индивидуальная работа с учащимися </vt:lpstr>
      <vt:lpstr>Натуралистический подход –  изучение природы в природе</vt:lpstr>
      <vt:lpstr>Результативность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Музей</dc:creator>
  <cp:lastModifiedBy>Наталья</cp:lastModifiedBy>
  <cp:revision>148</cp:revision>
  <dcterms:modified xsi:type="dcterms:W3CDTF">2014-09-11T08:41:39Z</dcterms:modified>
</cp:coreProperties>
</file>