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302" r:id="rId2"/>
    <p:sldId id="274" r:id="rId3"/>
    <p:sldId id="279" r:id="rId4"/>
    <p:sldId id="298" r:id="rId5"/>
    <p:sldId id="259" r:id="rId6"/>
    <p:sldId id="267" r:id="rId7"/>
    <p:sldId id="280" r:id="rId8"/>
    <p:sldId id="300" r:id="rId9"/>
    <p:sldId id="277" r:id="rId10"/>
    <p:sldId id="301" r:id="rId11"/>
    <p:sldId id="295" r:id="rId12"/>
    <p:sldId id="283" r:id="rId13"/>
    <p:sldId id="299" r:id="rId14"/>
    <p:sldId id="266" r:id="rId15"/>
    <p:sldId id="288" r:id="rId16"/>
    <p:sldId id="292" r:id="rId17"/>
    <p:sldId id="293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F485EC9-5421-4849-999F-CDCD8A4D07C9}">
          <p14:sldIdLst>
            <p14:sldId id="256"/>
            <p14:sldId id="274"/>
          </p14:sldIdLst>
        </p14:section>
        <p14:section name="Раздел без заголовка" id="{3328AB00-EEA4-42C5-A0B0-7098D60F5B62}">
          <p14:sldIdLst>
            <p14:sldId id="279"/>
            <p14:sldId id="298"/>
            <p14:sldId id="259"/>
            <p14:sldId id="267"/>
            <p14:sldId id="280"/>
            <p14:sldId id="300"/>
            <p14:sldId id="277"/>
            <p14:sldId id="301"/>
            <p14:sldId id="295"/>
            <p14:sldId id="283"/>
            <p14:sldId id="299"/>
            <p14:sldId id="266"/>
            <p14:sldId id="302"/>
            <p14:sldId id="288"/>
            <p14:sldId id="292"/>
            <p14:sldId id="293"/>
            <p14:sldId id="289"/>
            <p14:sldId id="290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52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Лист1!$A$2:$A$8</c:f>
              <c:strCache>
                <c:ptCount val="7"/>
                <c:pt idx="0">
                  <c:v>действия целеполагания</c:v>
                </c:pt>
                <c:pt idx="1">
                  <c:v>действия контроля и оценки</c:v>
                </c:pt>
                <c:pt idx="2">
                  <c:v>положительная мотивация КОД</c:v>
                </c:pt>
                <c:pt idx="3">
                  <c:v>активность познавательной деятельности</c:v>
                </c:pt>
                <c:pt idx="4">
                  <c:v>проявление инициативы</c:v>
                </c:pt>
                <c:pt idx="5">
                  <c:v>проявление самостоятельности</c:v>
                </c:pt>
                <c:pt idx="6">
                  <c:v>проявление ответственности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</c:v>
                </c:pt>
                <c:pt idx="1">
                  <c:v>82</c:v>
                </c:pt>
                <c:pt idx="2">
                  <c:v>100</c:v>
                </c:pt>
                <c:pt idx="3">
                  <c:v>72</c:v>
                </c:pt>
                <c:pt idx="4">
                  <c:v>45</c:v>
                </c:pt>
                <c:pt idx="5">
                  <c:v>65</c:v>
                </c:pt>
                <c:pt idx="6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формируется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Лист1!$A$2:$A$8</c:f>
              <c:strCache>
                <c:ptCount val="7"/>
                <c:pt idx="0">
                  <c:v>действия целеполагания</c:v>
                </c:pt>
                <c:pt idx="1">
                  <c:v>действия контроля и оценки</c:v>
                </c:pt>
                <c:pt idx="2">
                  <c:v>положительная мотивация КОД</c:v>
                </c:pt>
                <c:pt idx="3">
                  <c:v>активность познавательной деятельности</c:v>
                </c:pt>
                <c:pt idx="4">
                  <c:v>проявление инициативы</c:v>
                </c:pt>
                <c:pt idx="5">
                  <c:v>проявление самостоятельности</c:v>
                </c:pt>
                <c:pt idx="6">
                  <c:v>проявление ответственности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52</c:v>
                </c:pt>
                <c:pt idx="1">
                  <c:v>18</c:v>
                </c:pt>
                <c:pt idx="2">
                  <c:v>0</c:v>
                </c:pt>
                <c:pt idx="3">
                  <c:v>28</c:v>
                </c:pt>
                <c:pt idx="4">
                  <c:v>55</c:v>
                </c:pt>
                <c:pt idx="5">
                  <c:v>35</c:v>
                </c:pt>
                <c:pt idx="6">
                  <c:v>58</c:v>
                </c:pt>
              </c:numCache>
            </c:numRef>
          </c:val>
        </c:ser>
        <c:gapWidth val="75"/>
        <c:overlap val="100"/>
        <c:axId val="98233344"/>
        <c:axId val="104755968"/>
      </c:barChart>
      <c:catAx>
        <c:axId val="982333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4755968"/>
        <c:crosses val="autoZero"/>
        <c:auto val="1"/>
        <c:lblAlgn val="ctr"/>
        <c:lblOffset val="100"/>
      </c:catAx>
      <c:valAx>
        <c:axId val="104755968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crossAx val="98233344"/>
        <c:crosses val="autoZero"/>
        <c:crossBetween val="between"/>
        <c:majorUnit val="20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Краевые</a:t>
            </a:r>
            <a:r>
              <a:rPr lang="ru-RU" baseline="0" dirty="0" smtClean="0"/>
              <a:t> контрольные работы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5197928827580224E-2"/>
          <c:y val="0.16643964978016149"/>
          <c:w val="0.90889992186660462"/>
          <c:h val="0.534766114267364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математика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базовый уровень</c:v>
                </c:pt>
                <c:pt idx="1">
                  <c:v>повышенный уровень</c:v>
                </c:pt>
                <c:pt idx="2">
                  <c:v>справились на 75-99 %</c:v>
                </c:pt>
                <c:pt idx="3">
                  <c:v>справились на 100%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70</c:v>
                </c:pt>
                <c:pt idx="2">
                  <c:v>50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базовый уровень</c:v>
                </c:pt>
                <c:pt idx="1">
                  <c:v>повышенный уровень</c:v>
                </c:pt>
                <c:pt idx="2">
                  <c:v>справились на 75-99 %</c:v>
                </c:pt>
                <c:pt idx="3">
                  <c:v>справились на 100%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60</c:v>
                </c:pt>
                <c:pt idx="2">
                  <c:v>75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общеучебные умения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cat>
            <c:strRef>
              <c:f>Лист1!$A$2:$A$5</c:f>
              <c:strCache>
                <c:ptCount val="4"/>
                <c:pt idx="0">
                  <c:v>базовый уровень</c:v>
                </c:pt>
                <c:pt idx="1">
                  <c:v>повышенный уровень</c:v>
                </c:pt>
                <c:pt idx="2">
                  <c:v>справились на 75-99 %</c:v>
                </c:pt>
                <c:pt idx="3">
                  <c:v>справились на 100%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96</c:v>
                </c:pt>
                <c:pt idx="1">
                  <c:v>62</c:v>
                </c:pt>
                <c:pt idx="2">
                  <c:v>35</c:v>
                </c:pt>
                <c:pt idx="3">
                  <c:v>0</c:v>
                </c:pt>
              </c:numCache>
            </c:numRef>
          </c:val>
        </c:ser>
        <c:gapWidth val="75"/>
        <c:overlap val="-25"/>
        <c:axId val="107706240"/>
        <c:axId val="107707776"/>
      </c:barChart>
      <c:catAx>
        <c:axId val="107706240"/>
        <c:scaling>
          <c:orientation val="minMax"/>
        </c:scaling>
        <c:axPos val="b"/>
        <c:majorTickMark val="none"/>
        <c:tickLblPos val="nextTo"/>
        <c:crossAx val="107707776"/>
        <c:crosses val="autoZero"/>
        <c:auto val="1"/>
        <c:lblAlgn val="ctr"/>
        <c:lblOffset val="100"/>
      </c:catAx>
      <c:valAx>
        <c:axId val="107707776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07706240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1.2178969816272971E-2"/>
          <c:y val="0.91761379633617612"/>
          <c:w val="0.96730872703412074"/>
          <c:h val="6.7688826051291104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Краевые</a:t>
            </a:r>
            <a:r>
              <a:rPr lang="ru-RU" baseline="0" dirty="0" smtClean="0"/>
              <a:t> контрольные работы                                (средний тестовый балл)</a:t>
            </a:r>
            <a:endParaRPr lang="ru-RU" dirty="0"/>
          </a:p>
        </c:rich>
      </c:tx>
      <c:layout>
        <c:manualLayout>
          <c:xMode val="edge"/>
          <c:yMode val="edge"/>
          <c:x val="0.19656889216316592"/>
          <c:y val="1.2420372697243345E-2"/>
        </c:manualLayout>
      </c:layout>
    </c:title>
    <c:plotArea>
      <c:layout>
        <c:manualLayout>
          <c:layoutTarget val="inner"/>
          <c:xMode val="edge"/>
          <c:yMode val="edge"/>
          <c:x val="7.5197928827580224E-2"/>
          <c:y val="0.25474340879182422"/>
          <c:w val="0.89155212262389782"/>
          <c:h val="0.4996146750517551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класс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математика</c:v>
                </c:pt>
                <c:pt idx="1">
                  <c:v>русский язык</c:v>
                </c:pt>
                <c:pt idx="2">
                  <c:v>общеучебные умения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89.4</c:v>
                </c:pt>
                <c:pt idx="1">
                  <c:v>86</c:v>
                </c:pt>
                <c:pt idx="2">
                  <c:v>72.03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математика</c:v>
                </c:pt>
                <c:pt idx="1">
                  <c:v>русский язык</c:v>
                </c:pt>
                <c:pt idx="2">
                  <c:v>общеучебные умения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86.02</c:v>
                </c:pt>
                <c:pt idx="1">
                  <c:v>77.31</c:v>
                </c:pt>
                <c:pt idx="2">
                  <c:v>71.05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муниципалитет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Лист1!$A$2:$A$4</c:f>
              <c:strCache>
                <c:ptCount val="3"/>
                <c:pt idx="0">
                  <c:v>математика</c:v>
                </c:pt>
                <c:pt idx="1">
                  <c:v>русский язык</c:v>
                </c:pt>
                <c:pt idx="2">
                  <c:v>общеучебные умения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76.52</c:v>
                </c:pt>
                <c:pt idx="1">
                  <c:v>70.959999999999994</c:v>
                </c:pt>
                <c:pt idx="2">
                  <c:v>71.739999999999995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Лист1!$A$2:$A$4</c:f>
              <c:strCache>
                <c:ptCount val="3"/>
                <c:pt idx="0">
                  <c:v>математика</c:v>
                </c:pt>
                <c:pt idx="1">
                  <c:v>русский язык</c:v>
                </c:pt>
                <c:pt idx="2">
                  <c:v>общеучебные умения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75.38</c:v>
                </c:pt>
                <c:pt idx="1">
                  <c:v>70.52</c:v>
                </c:pt>
                <c:pt idx="2">
                  <c:v>71.02</c:v>
                </c:pt>
              </c:numCache>
            </c:numRef>
          </c:val>
        </c:ser>
        <c:gapWidth val="75"/>
        <c:overlap val="-25"/>
        <c:axId val="127154048"/>
        <c:axId val="127155584"/>
      </c:barChart>
      <c:catAx>
        <c:axId val="127154048"/>
        <c:scaling>
          <c:orientation val="minMax"/>
        </c:scaling>
        <c:axPos val="b"/>
        <c:numFmt formatCode="General" sourceLinked="1"/>
        <c:majorTickMark val="none"/>
        <c:tickLblPos val="nextTo"/>
        <c:crossAx val="127155584"/>
        <c:crosses val="autoZero"/>
        <c:auto val="1"/>
        <c:lblAlgn val="ctr"/>
        <c:lblOffset val="100"/>
      </c:catAx>
      <c:valAx>
        <c:axId val="127155584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27154048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1.2178969816272971E-2"/>
          <c:y val="0.91761379633617612"/>
          <c:w val="0.98020484062790836"/>
          <c:h val="6.5895260464017294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15.xml"/><Relationship Id="rId1" Type="http://schemas.openxmlformats.org/officeDocument/2006/relationships/slide" Target="../slides/slide18.xml"/><Relationship Id="rId6" Type="http://schemas.openxmlformats.org/officeDocument/2006/relationships/slide" Target="../slides/slide17.xml"/><Relationship Id="rId5" Type="http://schemas.openxmlformats.org/officeDocument/2006/relationships/slide" Target="../slides/slide20.xml"/><Relationship Id="rId4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61BE5-A69B-402B-8425-728FA38D914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DB443E9B-E03E-400F-ACC9-8B06F1F37AEF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действия контроля и оценки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A656F5C0-1317-4367-8971-59F5843050D9}" type="parTrans" cxnId="{63C404B5-E211-4A1C-B406-D8715DF3AC30}">
      <dgm:prSet/>
      <dgm:spPr/>
      <dgm:t>
        <a:bodyPr/>
        <a:lstStyle/>
        <a:p>
          <a:endParaRPr lang="ru-RU"/>
        </a:p>
      </dgm:t>
    </dgm:pt>
    <dgm:pt modelId="{C5F6BA7D-AF1C-4847-8B36-61F708ED67CA}" type="sibTrans" cxnId="{63C404B5-E211-4A1C-B406-D8715DF3AC3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D58815C-A9A8-4436-84BA-B4C3AEDFCF14}">
      <dgm:prSet phldrT="[Текст]"/>
      <dgm:spPr>
        <a:solidFill>
          <a:schemeClr val="accent6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учебные действия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20561475-6764-43D9-9C60-27FFBE963EA3}" type="parTrans" cxnId="{B9EC7352-5B8B-4FFC-912A-8101FA723F26}">
      <dgm:prSet/>
      <dgm:spPr/>
      <dgm:t>
        <a:bodyPr/>
        <a:lstStyle/>
        <a:p>
          <a:endParaRPr lang="ru-RU"/>
        </a:p>
      </dgm:t>
    </dgm:pt>
    <dgm:pt modelId="{A95D6E25-0614-43DB-81EE-A0ACAA6AD246}" type="sibTrans" cxnId="{B9EC7352-5B8B-4FFC-912A-8101FA723F2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52280A9-D748-4BA8-B2AD-33D9CBE031E3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 smtClean="0">
              <a:solidFill>
                <a:schemeClr val="tx2">
                  <a:lumMod val="50000"/>
                </a:schemeClr>
              </a:solidFill>
            </a:rPr>
            <a:t>действия </a:t>
          </a:r>
          <a:r>
            <a:rPr lang="ru-RU" sz="1900" b="1" dirty="0" err="1" smtClean="0">
              <a:solidFill>
                <a:schemeClr val="tx2">
                  <a:lumMod val="50000"/>
                </a:schemeClr>
              </a:solidFill>
            </a:rPr>
            <a:t>целеп</a:t>
          </a:r>
          <a:r>
            <a:rPr lang="ru-RU" sz="1900" b="1" dirty="0" err="1" smtClean="0">
              <a:solidFill>
                <a:schemeClr val="tx1"/>
              </a:solidFill>
            </a:rPr>
            <a:t>о-</a:t>
          </a:r>
          <a:r>
            <a:rPr lang="ru-RU" sz="1900" b="1" dirty="0" err="1" smtClean="0">
              <a:solidFill>
                <a:schemeClr val="tx2">
                  <a:lumMod val="50000"/>
                </a:schemeClr>
              </a:solidFill>
            </a:rPr>
            <a:t>лагания</a:t>
          </a:r>
          <a:endParaRPr lang="ru-RU" sz="1900" b="1" dirty="0">
            <a:solidFill>
              <a:schemeClr val="tx2">
                <a:lumMod val="50000"/>
              </a:schemeClr>
            </a:solidFill>
          </a:endParaRPr>
        </a:p>
      </dgm:t>
    </dgm:pt>
    <dgm:pt modelId="{1687C701-E19D-4B01-99EF-9D4633ED1316}" type="parTrans" cxnId="{135B0C07-838F-418E-A208-6C021CDFC989}">
      <dgm:prSet/>
      <dgm:spPr/>
      <dgm:t>
        <a:bodyPr/>
        <a:lstStyle/>
        <a:p>
          <a:endParaRPr lang="ru-RU"/>
        </a:p>
      </dgm:t>
    </dgm:pt>
    <dgm:pt modelId="{2443F19B-6F1B-47A9-AE0C-B3C9BC01A757}" type="sibTrans" cxnId="{135B0C07-838F-418E-A208-6C021CDFC98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5B61C50-50DF-4FD9-B895-7E8E4CF0013E}" type="pres">
      <dgm:prSet presAssocID="{00E61BE5-A69B-402B-8425-728FA38D914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4C1A8D2-12CB-4A83-A1DE-BFE46E945EB4}" type="pres">
      <dgm:prSet presAssocID="{DB443E9B-E03E-400F-ACC9-8B06F1F37AE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10544-C556-469C-8B02-610A54E1F5CE}" type="pres">
      <dgm:prSet presAssocID="{DB443E9B-E03E-400F-ACC9-8B06F1F37AEF}" presName="gear1srcNode" presStyleLbl="node1" presStyleIdx="0" presStyleCnt="3"/>
      <dgm:spPr/>
      <dgm:t>
        <a:bodyPr/>
        <a:lstStyle/>
        <a:p>
          <a:endParaRPr lang="ru-RU"/>
        </a:p>
      </dgm:t>
    </dgm:pt>
    <dgm:pt modelId="{92913A15-4AD1-47B4-B952-182FE6621FFB}" type="pres">
      <dgm:prSet presAssocID="{DB443E9B-E03E-400F-ACC9-8B06F1F37AEF}" presName="gear1dstNode" presStyleLbl="node1" presStyleIdx="0" presStyleCnt="3"/>
      <dgm:spPr/>
      <dgm:t>
        <a:bodyPr/>
        <a:lstStyle/>
        <a:p>
          <a:endParaRPr lang="ru-RU"/>
        </a:p>
      </dgm:t>
    </dgm:pt>
    <dgm:pt modelId="{D32E91E6-D5F3-40C5-A0A1-EFEBAA9A55AC}" type="pres">
      <dgm:prSet presAssocID="{8D58815C-A9A8-4436-84BA-B4C3AEDFCF14}" presName="gear2" presStyleLbl="node1" presStyleIdx="1" presStyleCnt="3" custScaleX="143320" custScaleY="142692" custLinFactNeighborX="-34028" custLinFactNeighborY="249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A139D-E0AA-474E-A196-DEB7AB68EF5B}" type="pres">
      <dgm:prSet presAssocID="{8D58815C-A9A8-4436-84BA-B4C3AEDFCF14}" presName="gear2srcNode" presStyleLbl="node1" presStyleIdx="1" presStyleCnt="3"/>
      <dgm:spPr/>
      <dgm:t>
        <a:bodyPr/>
        <a:lstStyle/>
        <a:p>
          <a:endParaRPr lang="ru-RU"/>
        </a:p>
      </dgm:t>
    </dgm:pt>
    <dgm:pt modelId="{F9BD9745-2EE5-4CDA-B7CA-8F3A639DDA29}" type="pres">
      <dgm:prSet presAssocID="{8D58815C-A9A8-4436-84BA-B4C3AEDFCF14}" presName="gear2dstNode" presStyleLbl="node1" presStyleIdx="1" presStyleCnt="3"/>
      <dgm:spPr/>
      <dgm:t>
        <a:bodyPr/>
        <a:lstStyle/>
        <a:p>
          <a:endParaRPr lang="ru-RU"/>
        </a:p>
      </dgm:t>
    </dgm:pt>
    <dgm:pt modelId="{530869FD-884A-42D7-9F8C-D5A2FDCEBB1E}" type="pres">
      <dgm:prSet presAssocID="{C52280A9-D748-4BA8-B2AD-33D9CBE031E3}" presName="gear3" presStyleLbl="node1" presStyleIdx="2" presStyleCnt="3" custScaleX="124146" custScaleY="124323" custLinFactNeighborX="-15852" custLinFactNeighborY="309"/>
      <dgm:spPr/>
      <dgm:t>
        <a:bodyPr/>
        <a:lstStyle/>
        <a:p>
          <a:endParaRPr lang="ru-RU"/>
        </a:p>
      </dgm:t>
    </dgm:pt>
    <dgm:pt modelId="{A1C934AF-8721-43D0-9E27-E0DB8B9E8D2B}" type="pres">
      <dgm:prSet presAssocID="{C52280A9-D748-4BA8-B2AD-33D9CBE031E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94C71-E1C2-4E25-B6AC-B32D25E48F18}" type="pres">
      <dgm:prSet presAssocID="{C52280A9-D748-4BA8-B2AD-33D9CBE031E3}" presName="gear3srcNode" presStyleLbl="node1" presStyleIdx="2" presStyleCnt="3"/>
      <dgm:spPr/>
      <dgm:t>
        <a:bodyPr/>
        <a:lstStyle/>
        <a:p>
          <a:endParaRPr lang="ru-RU"/>
        </a:p>
      </dgm:t>
    </dgm:pt>
    <dgm:pt modelId="{3471B160-F0E9-4281-BE9D-E7B08E7B44DB}" type="pres">
      <dgm:prSet presAssocID="{C52280A9-D748-4BA8-B2AD-33D9CBE031E3}" presName="gear3dstNode" presStyleLbl="node1" presStyleIdx="2" presStyleCnt="3"/>
      <dgm:spPr/>
      <dgm:t>
        <a:bodyPr/>
        <a:lstStyle/>
        <a:p>
          <a:endParaRPr lang="ru-RU"/>
        </a:p>
      </dgm:t>
    </dgm:pt>
    <dgm:pt modelId="{1701B339-7443-4DC6-99F5-E11BB1066E6D}" type="pres">
      <dgm:prSet presAssocID="{C5F6BA7D-AF1C-4847-8B36-61F708ED67CA}" presName="connector1" presStyleLbl="sibTrans2D1" presStyleIdx="0" presStyleCnt="3" custLinFactNeighborX="1575" custLinFactNeighborY="-3374"/>
      <dgm:spPr/>
      <dgm:t>
        <a:bodyPr/>
        <a:lstStyle/>
        <a:p>
          <a:endParaRPr lang="ru-RU"/>
        </a:p>
      </dgm:t>
    </dgm:pt>
    <dgm:pt modelId="{3690AD68-6536-46EE-912A-5A3C88D71D3E}" type="pres">
      <dgm:prSet presAssocID="{A95D6E25-0614-43DB-81EE-A0ACAA6AD246}" presName="connector2" presStyleLbl="sibTrans2D1" presStyleIdx="1" presStyleCnt="3" custAng="2031020" custLinFactNeighborX="-29983" custLinFactNeighborY="899"/>
      <dgm:spPr/>
      <dgm:t>
        <a:bodyPr/>
        <a:lstStyle/>
        <a:p>
          <a:endParaRPr lang="ru-RU"/>
        </a:p>
      </dgm:t>
    </dgm:pt>
    <dgm:pt modelId="{95BE5260-D041-4D0C-9157-CB8B0F37B021}" type="pres">
      <dgm:prSet presAssocID="{2443F19B-6F1B-47A9-AE0C-B3C9BC01A757}" presName="connector3" presStyleLbl="sibTrans2D1" presStyleIdx="2" presStyleCnt="3" custAng="1184242" custLinFactNeighborX="-19101" custLinFactNeighborY="-7966"/>
      <dgm:spPr/>
      <dgm:t>
        <a:bodyPr/>
        <a:lstStyle/>
        <a:p>
          <a:endParaRPr lang="ru-RU"/>
        </a:p>
      </dgm:t>
    </dgm:pt>
  </dgm:ptLst>
  <dgm:cxnLst>
    <dgm:cxn modelId="{64C9DE6B-6C18-4FC0-9176-9A670014C570}" type="presOf" srcId="{2443F19B-6F1B-47A9-AE0C-B3C9BC01A757}" destId="{95BE5260-D041-4D0C-9157-CB8B0F37B021}" srcOrd="0" destOrd="0" presId="urn:microsoft.com/office/officeart/2005/8/layout/gear1"/>
    <dgm:cxn modelId="{6B14423A-AA8E-4C4E-BABA-FC58ED296B21}" type="presOf" srcId="{C52280A9-D748-4BA8-B2AD-33D9CBE031E3}" destId="{3471B160-F0E9-4281-BE9D-E7B08E7B44DB}" srcOrd="3" destOrd="0" presId="urn:microsoft.com/office/officeart/2005/8/layout/gear1"/>
    <dgm:cxn modelId="{63C404B5-E211-4A1C-B406-D8715DF3AC30}" srcId="{00E61BE5-A69B-402B-8425-728FA38D914A}" destId="{DB443E9B-E03E-400F-ACC9-8B06F1F37AEF}" srcOrd="0" destOrd="0" parTransId="{A656F5C0-1317-4367-8971-59F5843050D9}" sibTransId="{C5F6BA7D-AF1C-4847-8B36-61F708ED67CA}"/>
    <dgm:cxn modelId="{4D7D1887-1B2F-4AC0-B961-DBC088EB8D31}" type="presOf" srcId="{A95D6E25-0614-43DB-81EE-A0ACAA6AD246}" destId="{3690AD68-6536-46EE-912A-5A3C88D71D3E}" srcOrd="0" destOrd="0" presId="urn:microsoft.com/office/officeart/2005/8/layout/gear1"/>
    <dgm:cxn modelId="{FAC17258-8E37-42B8-86F6-A26FB30192DB}" type="presOf" srcId="{C5F6BA7D-AF1C-4847-8B36-61F708ED67CA}" destId="{1701B339-7443-4DC6-99F5-E11BB1066E6D}" srcOrd="0" destOrd="0" presId="urn:microsoft.com/office/officeart/2005/8/layout/gear1"/>
    <dgm:cxn modelId="{5375B8C3-B08B-4E25-8B26-39F028426589}" type="presOf" srcId="{DB443E9B-E03E-400F-ACC9-8B06F1F37AEF}" destId="{92913A15-4AD1-47B4-B952-182FE6621FFB}" srcOrd="2" destOrd="0" presId="urn:microsoft.com/office/officeart/2005/8/layout/gear1"/>
    <dgm:cxn modelId="{135B0C07-838F-418E-A208-6C021CDFC989}" srcId="{00E61BE5-A69B-402B-8425-728FA38D914A}" destId="{C52280A9-D748-4BA8-B2AD-33D9CBE031E3}" srcOrd="2" destOrd="0" parTransId="{1687C701-E19D-4B01-99EF-9D4633ED1316}" sibTransId="{2443F19B-6F1B-47A9-AE0C-B3C9BC01A757}"/>
    <dgm:cxn modelId="{4EFCE32B-B693-4D11-80A4-51FEC4D2E5FF}" type="presOf" srcId="{8D58815C-A9A8-4436-84BA-B4C3AEDFCF14}" destId="{3CDA139D-E0AA-474E-A196-DEB7AB68EF5B}" srcOrd="1" destOrd="0" presId="urn:microsoft.com/office/officeart/2005/8/layout/gear1"/>
    <dgm:cxn modelId="{F40A0BD6-803A-451F-822E-540746847A39}" type="presOf" srcId="{00E61BE5-A69B-402B-8425-728FA38D914A}" destId="{25B61C50-50DF-4FD9-B895-7E8E4CF0013E}" srcOrd="0" destOrd="0" presId="urn:microsoft.com/office/officeart/2005/8/layout/gear1"/>
    <dgm:cxn modelId="{49EBE4D8-75C3-46AB-A59B-47273BACE827}" type="presOf" srcId="{DB443E9B-E03E-400F-ACC9-8B06F1F37AEF}" destId="{38010544-C556-469C-8B02-610A54E1F5CE}" srcOrd="1" destOrd="0" presId="urn:microsoft.com/office/officeart/2005/8/layout/gear1"/>
    <dgm:cxn modelId="{4A5AEB4C-E346-465A-9204-ABD5FDD91603}" type="presOf" srcId="{8D58815C-A9A8-4436-84BA-B4C3AEDFCF14}" destId="{F9BD9745-2EE5-4CDA-B7CA-8F3A639DDA29}" srcOrd="2" destOrd="0" presId="urn:microsoft.com/office/officeart/2005/8/layout/gear1"/>
    <dgm:cxn modelId="{8E5BD22A-AAEC-4F40-B8DB-CBD78F312F91}" type="presOf" srcId="{C52280A9-D748-4BA8-B2AD-33D9CBE031E3}" destId="{A1C934AF-8721-43D0-9E27-E0DB8B9E8D2B}" srcOrd="1" destOrd="0" presId="urn:microsoft.com/office/officeart/2005/8/layout/gear1"/>
    <dgm:cxn modelId="{6C37630A-D33D-444B-9FD4-C584E06A35EB}" type="presOf" srcId="{8D58815C-A9A8-4436-84BA-B4C3AEDFCF14}" destId="{D32E91E6-D5F3-40C5-A0A1-EFEBAA9A55AC}" srcOrd="0" destOrd="0" presId="urn:microsoft.com/office/officeart/2005/8/layout/gear1"/>
    <dgm:cxn modelId="{906BD23B-350F-4B10-AB5F-DFC663CB7D7B}" type="presOf" srcId="{C52280A9-D748-4BA8-B2AD-33D9CBE031E3}" destId="{530869FD-884A-42D7-9F8C-D5A2FDCEBB1E}" srcOrd="0" destOrd="0" presId="urn:microsoft.com/office/officeart/2005/8/layout/gear1"/>
    <dgm:cxn modelId="{B9EC7352-5B8B-4FFC-912A-8101FA723F26}" srcId="{00E61BE5-A69B-402B-8425-728FA38D914A}" destId="{8D58815C-A9A8-4436-84BA-B4C3AEDFCF14}" srcOrd="1" destOrd="0" parTransId="{20561475-6764-43D9-9C60-27FFBE963EA3}" sibTransId="{A95D6E25-0614-43DB-81EE-A0ACAA6AD246}"/>
    <dgm:cxn modelId="{DEA89397-E703-44A5-AA89-BFE65466BC53}" type="presOf" srcId="{C52280A9-D748-4BA8-B2AD-33D9CBE031E3}" destId="{E9D94C71-E1C2-4E25-B6AC-B32D25E48F18}" srcOrd="2" destOrd="0" presId="urn:microsoft.com/office/officeart/2005/8/layout/gear1"/>
    <dgm:cxn modelId="{6948F706-1F3C-426F-8BAB-5D4A36929832}" type="presOf" srcId="{DB443E9B-E03E-400F-ACC9-8B06F1F37AEF}" destId="{E4C1A8D2-12CB-4A83-A1DE-BFE46E945EB4}" srcOrd="0" destOrd="0" presId="urn:microsoft.com/office/officeart/2005/8/layout/gear1"/>
    <dgm:cxn modelId="{CC034398-837C-4DED-A3FD-E84F75815F12}" type="presParOf" srcId="{25B61C50-50DF-4FD9-B895-7E8E4CF0013E}" destId="{E4C1A8D2-12CB-4A83-A1DE-BFE46E945EB4}" srcOrd="0" destOrd="0" presId="urn:microsoft.com/office/officeart/2005/8/layout/gear1"/>
    <dgm:cxn modelId="{3D932C69-B5FC-4A9D-AB0D-1F1495B8D904}" type="presParOf" srcId="{25B61C50-50DF-4FD9-B895-7E8E4CF0013E}" destId="{38010544-C556-469C-8B02-610A54E1F5CE}" srcOrd="1" destOrd="0" presId="urn:microsoft.com/office/officeart/2005/8/layout/gear1"/>
    <dgm:cxn modelId="{F94B37F0-7F22-4190-B864-56E65D9F9974}" type="presParOf" srcId="{25B61C50-50DF-4FD9-B895-7E8E4CF0013E}" destId="{92913A15-4AD1-47B4-B952-182FE6621FFB}" srcOrd="2" destOrd="0" presId="urn:microsoft.com/office/officeart/2005/8/layout/gear1"/>
    <dgm:cxn modelId="{26F779DA-E419-4132-AEAA-6A4ABF3CEC40}" type="presParOf" srcId="{25B61C50-50DF-4FD9-B895-7E8E4CF0013E}" destId="{D32E91E6-D5F3-40C5-A0A1-EFEBAA9A55AC}" srcOrd="3" destOrd="0" presId="urn:microsoft.com/office/officeart/2005/8/layout/gear1"/>
    <dgm:cxn modelId="{B7689AB3-D1FA-4A89-BD81-A6FBB15388D0}" type="presParOf" srcId="{25B61C50-50DF-4FD9-B895-7E8E4CF0013E}" destId="{3CDA139D-E0AA-474E-A196-DEB7AB68EF5B}" srcOrd="4" destOrd="0" presId="urn:microsoft.com/office/officeart/2005/8/layout/gear1"/>
    <dgm:cxn modelId="{6178C525-75BA-4C11-8563-9541D62358C0}" type="presParOf" srcId="{25B61C50-50DF-4FD9-B895-7E8E4CF0013E}" destId="{F9BD9745-2EE5-4CDA-B7CA-8F3A639DDA29}" srcOrd="5" destOrd="0" presId="urn:microsoft.com/office/officeart/2005/8/layout/gear1"/>
    <dgm:cxn modelId="{742C86B7-05F8-4520-8D43-E5AE18827EE3}" type="presParOf" srcId="{25B61C50-50DF-4FD9-B895-7E8E4CF0013E}" destId="{530869FD-884A-42D7-9F8C-D5A2FDCEBB1E}" srcOrd="6" destOrd="0" presId="urn:microsoft.com/office/officeart/2005/8/layout/gear1"/>
    <dgm:cxn modelId="{DDDED415-4AF0-4D35-A3B8-365B903225CF}" type="presParOf" srcId="{25B61C50-50DF-4FD9-B895-7E8E4CF0013E}" destId="{A1C934AF-8721-43D0-9E27-E0DB8B9E8D2B}" srcOrd="7" destOrd="0" presId="urn:microsoft.com/office/officeart/2005/8/layout/gear1"/>
    <dgm:cxn modelId="{99519775-476E-4829-9D33-95DA0E0AA05E}" type="presParOf" srcId="{25B61C50-50DF-4FD9-B895-7E8E4CF0013E}" destId="{E9D94C71-E1C2-4E25-B6AC-B32D25E48F18}" srcOrd="8" destOrd="0" presId="urn:microsoft.com/office/officeart/2005/8/layout/gear1"/>
    <dgm:cxn modelId="{0725D093-0325-40B9-84CE-86C760B7A8B5}" type="presParOf" srcId="{25B61C50-50DF-4FD9-B895-7E8E4CF0013E}" destId="{3471B160-F0E9-4281-BE9D-E7B08E7B44DB}" srcOrd="9" destOrd="0" presId="urn:microsoft.com/office/officeart/2005/8/layout/gear1"/>
    <dgm:cxn modelId="{1C51FACF-32A4-4057-A082-B83141B8168A}" type="presParOf" srcId="{25B61C50-50DF-4FD9-B895-7E8E4CF0013E}" destId="{1701B339-7443-4DC6-99F5-E11BB1066E6D}" srcOrd="10" destOrd="0" presId="urn:microsoft.com/office/officeart/2005/8/layout/gear1"/>
    <dgm:cxn modelId="{805946FA-0641-4C8F-A6C7-227425E0B046}" type="presParOf" srcId="{25B61C50-50DF-4FD9-B895-7E8E4CF0013E}" destId="{3690AD68-6536-46EE-912A-5A3C88D71D3E}" srcOrd="11" destOrd="0" presId="urn:microsoft.com/office/officeart/2005/8/layout/gear1"/>
    <dgm:cxn modelId="{D5A02DB5-1AC1-43A4-AD46-E7F8D5010631}" type="presParOf" srcId="{25B61C50-50DF-4FD9-B895-7E8E4CF0013E}" destId="{95BE5260-D041-4D0C-9157-CB8B0F37B021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4F35C-4C79-495D-9456-93BD99A916FF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>
        <a:scene3d>
          <a:camera prst="perspectiveHeroicExtremeLeftFacing"/>
          <a:lightRig rig="threePt" dir="t"/>
        </a:scene3d>
      </dgm:spPr>
      <dgm:t>
        <a:bodyPr/>
        <a:lstStyle/>
        <a:p>
          <a:endParaRPr lang="ru-RU"/>
        </a:p>
      </dgm:t>
    </dgm:pt>
    <dgm:pt modelId="{BF3ACCF9-1788-4C34-A0A1-05900AB46377}">
      <dgm:prSet phldrT="[Текст]"/>
      <dgm:spPr/>
      <dgm:t>
        <a:bodyPr/>
        <a:lstStyle/>
        <a:p>
          <a:r>
            <a:rPr lang="ru-RU" b="1" smtClean="0"/>
            <a:t>Позволяет педагогу осуществлять решение двух типов задач:</a:t>
          </a:r>
          <a:endParaRPr lang="ru-RU" b="1" dirty="0"/>
        </a:p>
      </dgm:t>
    </dgm:pt>
    <dgm:pt modelId="{247E10F5-F823-48CA-ACB2-DE0C5974E1ED}" type="parTrans" cxnId="{DD23D34F-89CF-4AFB-A16C-0A23EA7705DF}">
      <dgm:prSet/>
      <dgm:spPr/>
      <dgm:t>
        <a:bodyPr/>
        <a:lstStyle/>
        <a:p>
          <a:endParaRPr lang="ru-RU"/>
        </a:p>
      </dgm:t>
    </dgm:pt>
    <dgm:pt modelId="{B54F79E2-7ADB-4E4D-9DE7-DDF1ADD7CCA8}" type="sibTrans" cxnId="{DD23D34F-89CF-4AFB-A16C-0A23EA7705DF}">
      <dgm:prSet/>
      <dgm:spPr/>
      <dgm:t>
        <a:bodyPr/>
        <a:lstStyle/>
        <a:p>
          <a:endParaRPr lang="ru-RU"/>
        </a:p>
      </dgm:t>
    </dgm:pt>
    <dgm:pt modelId="{14E425C6-9B4B-4ED2-BDB0-61CFE8825928}">
      <dgm:prSet phldrT="[Текст]" custT="1"/>
      <dgm:spPr/>
      <dgm:t>
        <a:bodyPr/>
        <a:lstStyle/>
        <a:p>
          <a:r>
            <a:rPr lang="ru-RU" sz="2400" b="1" smtClean="0"/>
            <a:t>задачи, связанные с формированием ЗУНов;</a:t>
          </a:r>
          <a:endParaRPr lang="ru-RU" sz="2400" b="1" dirty="0"/>
        </a:p>
      </dgm:t>
    </dgm:pt>
    <dgm:pt modelId="{E79A42A0-AEE5-4158-BDDF-99FBC7539F4F}" type="parTrans" cxnId="{769D818F-A957-458B-97D0-2EAEE65C3727}">
      <dgm:prSet/>
      <dgm:spPr/>
      <dgm:t>
        <a:bodyPr/>
        <a:lstStyle/>
        <a:p>
          <a:endParaRPr lang="ru-RU"/>
        </a:p>
      </dgm:t>
    </dgm:pt>
    <dgm:pt modelId="{66EB5396-654B-4D5F-8556-61F0047AA214}" type="sibTrans" cxnId="{769D818F-A957-458B-97D0-2EAEE65C3727}">
      <dgm:prSet/>
      <dgm:spPr/>
      <dgm:t>
        <a:bodyPr/>
        <a:lstStyle/>
        <a:p>
          <a:endParaRPr lang="ru-RU"/>
        </a:p>
      </dgm:t>
    </dgm:pt>
    <dgm:pt modelId="{754403C6-0A7F-4C78-8A6F-C7B0D26214DE}">
      <dgm:prSet phldrT="[Текст]" custT="1"/>
      <dgm:spPr/>
      <dgm:t>
        <a:bodyPr/>
        <a:lstStyle/>
        <a:p>
          <a:r>
            <a:rPr lang="ru-RU" sz="1800" b="1" smtClean="0"/>
            <a:t>задачи, связанные с развитием учащихся (их учебной деятельности, мышления, умения учиться).</a:t>
          </a:r>
          <a:endParaRPr lang="ru-RU" sz="1800" b="1" dirty="0"/>
        </a:p>
      </dgm:t>
    </dgm:pt>
    <dgm:pt modelId="{F0801E35-DA07-4474-8B87-AFB744A8323B}" type="parTrans" cxnId="{34BEE9D5-873B-4AF9-81F8-84FBD41622CE}">
      <dgm:prSet/>
      <dgm:spPr/>
      <dgm:t>
        <a:bodyPr/>
        <a:lstStyle/>
        <a:p>
          <a:endParaRPr lang="ru-RU"/>
        </a:p>
      </dgm:t>
    </dgm:pt>
    <dgm:pt modelId="{EEDDB418-5D05-4648-A8F7-4453F55E5A81}" type="sibTrans" cxnId="{34BEE9D5-873B-4AF9-81F8-84FBD41622CE}">
      <dgm:prSet/>
      <dgm:spPr/>
      <dgm:t>
        <a:bodyPr/>
        <a:lstStyle/>
        <a:p>
          <a:endParaRPr lang="ru-RU"/>
        </a:p>
      </dgm:t>
    </dgm:pt>
    <dgm:pt modelId="{95476A9D-7020-4FFD-BDEC-9834CD6CF876}" type="pres">
      <dgm:prSet presAssocID="{7AA4F35C-4C79-495D-9456-93BD99A916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29B25A-2E54-465E-BD74-42FFADE63529}" type="pres">
      <dgm:prSet presAssocID="{BF3ACCF9-1788-4C34-A0A1-05900AB46377}" presName="root" presStyleCnt="0">
        <dgm:presLayoutVars>
          <dgm:chMax/>
          <dgm:chPref val="4"/>
        </dgm:presLayoutVars>
      </dgm:prSet>
      <dgm:spPr/>
    </dgm:pt>
    <dgm:pt modelId="{C7AB468C-FA73-40DD-9B62-A11F65143ECD}" type="pres">
      <dgm:prSet presAssocID="{BF3ACCF9-1788-4C34-A0A1-05900AB46377}" presName="rootComposite" presStyleCnt="0">
        <dgm:presLayoutVars/>
      </dgm:prSet>
      <dgm:spPr/>
    </dgm:pt>
    <dgm:pt modelId="{0B9F159E-E0C9-4614-B370-A43C91D2FA90}" type="pres">
      <dgm:prSet presAssocID="{BF3ACCF9-1788-4C34-A0A1-05900AB46377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75EEC3D1-5EC1-4891-93B9-4B98EE488176}" type="pres">
      <dgm:prSet presAssocID="{BF3ACCF9-1788-4C34-A0A1-05900AB46377}" presName="childShape" presStyleCnt="0">
        <dgm:presLayoutVars>
          <dgm:chMax val="0"/>
          <dgm:chPref val="0"/>
        </dgm:presLayoutVars>
      </dgm:prSet>
      <dgm:spPr/>
    </dgm:pt>
    <dgm:pt modelId="{14C3B565-A69D-4C30-9F7D-B7C437F3CE90}" type="pres">
      <dgm:prSet presAssocID="{14E425C6-9B4B-4ED2-BDB0-61CFE8825928}" presName="childComposite" presStyleCnt="0">
        <dgm:presLayoutVars>
          <dgm:chMax val="0"/>
          <dgm:chPref val="0"/>
        </dgm:presLayoutVars>
      </dgm:prSet>
      <dgm:spPr/>
    </dgm:pt>
    <dgm:pt modelId="{F8A7396C-E53C-4659-84C1-288B233E1732}" type="pres">
      <dgm:prSet presAssocID="{14E425C6-9B4B-4ED2-BDB0-61CFE8825928}" presName="Image" presStyleLbl="node1" presStyleIdx="0" presStyleCnt="2"/>
      <dgm:spPr/>
    </dgm:pt>
    <dgm:pt modelId="{89F75C3A-8293-4544-9EEE-20FB7C4B928A}" type="pres">
      <dgm:prSet presAssocID="{14E425C6-9B4B-4ED2-BDB0-61CFE8825928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EA8FA-E192-4AFA-B70B-D2B867BDB05F}" type="pres">
      <dgm:prSet presAssocID="{754403C6-0A7F-4C78-8A6F-C7B0D26214DE}" presName="childComposite" presStyleCnt="0">
        <dgm:presLayoutVars>
          <dgm:chMax val="0"/>
          <dgm:chPref val="0"/>
        </dgm:presLayoutVars>
      </dgm:prSet>
      <dgm:spPr/>
    </dgm:pt>
    <dgm:pt modelId="{AD15C99C-16E4-4466-921F-F41F77EFD176}" type="pres">
      <dgm:prSet presAssocID="{754403C6-0A7F-4C78-8A6F-C7B0D26214DE}" presName="Image" presStyleLbl="node1" presStyleIdx="1" presStyleCnt="2"/>
      <dgm:spPr/>
    </dgm:pt>
    <dgm:pt modelId="{0A56D7D1-928E-47E1-BD39-EC3EA70AC9C7}" type="pres">
      <dgm:prSet presAssocID="{754403C6-0A7F-4C78-8A6F-C7B0D26214DE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40F8F3-4EA2-47FD-B024-F58FB17B41F8}" type="presOf" srcId="{BF3ACCF9-1788-4C34-A0A1-05900AB46377}" destId="{0B9F159E-E0C9-4614-B370-A43C91D2FA90}" srcOrd="0" destOrd="0" presId="urn:microsoft.com/office/officeart/2008/layout/PictureAccentList"/>
    <dgm:cxn modelId="{769D818F-A957-458B-97D0-2EAEE65C3727}" srcId="{BF3ACCF9-1788-4C34-A0A1-05900AB46377}" destId="{14E425C6-9B4B-4ED2-BDB0-61CFE8825928}" srcOrd="0" destOrd="0" parTransId="{E79A42A0-AEE5-4158-BDDF-99FBC7539F4F}" sibTransId="{66EB5396-654B-4D5F-8556-61F0047AA214}"/>
    <dgm:cxn modelId="{34BEE9D5-873B-4AF9-81F8-84FBD41622CE}" srcId="{BF3ACCF9-1788-4C34-A0A1-05900AB46377}" destId="{754403C6-0A7F-4C78-8A6F-C7B0D26214DE}" srcOrd="1" destOrd="0" parTransId="{F0801E35-DA07-4474-8B87-AFB744A8323B}" sibTransId="{EEDDB418-5D05-4648-A8F7-4453F55E5A81}"/>
    <dgm:cxn modelId="{DD23D34F-89CF-4AFB-A16C-0A23EA7705DF}" srcId="{7AA4F35C-4C79-495D-9456-93BD99A916FF}" destId="{BF3ACCF9-1788-4C34-A0A1-05900AB46377}" srcOrd="0" destOrd="0" parTransId="{247E10F5-F823-48CA-ACB2-DE0C5974E1ED}" sibTransId="{B54F79E2-7ADB-4E4D-9DE7-DDF1ADD7CCA8}"/>
    <dgm:cxn modelId="{144EA0A8-4EA4-421C-85DC-4E011463A6DC}" type="presOf" srcId="{7AA4F35C-4C79-495D-9456-93BD99A916FF}" destId="{95476A9D-7020-4FFD-BDEC-9834CD6CF876}" srcOrd="0" destOrd="0" presId="urn:microsoft.com/office/officeart/2008/layout/PictureAccentList"/>
    <dgm:cxn modelId="{5217FEFE-DED2-4981-9CBB-D8A594ECB1BE}" type="presOf" srcId="{754403C6-0A7F-4C78-8A6F-C7B0D26214DE}" destId="{0A56D7D1-928E-47E1-BD39-EC3EA70AC9C7}" srcOrd="0" destOrd="0" presId="urn:microsoft.com/office/officeart/2008/layout/PictureAccentList"/>
    <dgm:cxn modelId="{13E0BE8D-4A7D-45F9-A876-067EA4B0D0C7}" type="presOf" srcId="{14E425C6-9B4B-4ED2-BDB0-61CFE8825928}" destId="{89F75C3A-8293-4544-9EEE-20FB7C4B928A}" srcOrd="0" destOrd="0" presId="urn:microsoft.com/office/officeart/2008/layout/PictureAccentList"/>
    <dgm:cxn modelId="{9240FFB1-1EB8-4065-834E-290E362C397D}" type="presParOf" srcId="{95476A9D-7020-4FFD-BDEC-9834CD6CF876}" destId="{0E29B25A-2E54-465E-BD74-42FFADE63529}" srcOrd="0" destOrd="0" presId="urn:microsoft.com/office/officeart/2008/layout/PictureAccentList"/>
    <dgm:cxn modelId="{B2C95F7F-CB2A-45E4-93A5-4AE769A9D715}" type="presParOf" srcId="{0E29B25A-2E54-465E-BD74-42FFADE63529}" destId="{C7AB468C-FA73-40DD-9B62-A11F65143ECD}" srcOrd="0" destOrd="0" presId="urn:microsoft.com/office/officeart/2008/layout/PictureAccentList"/>
    <dgm:cxn modelId="{2FC30779-A32D-4D31-97B8-CA8AD862E931}" type="presParOf" srcId="{C7AB468C-FA73-40DD-9B62-A11F65143ECD}" destId="{0B9F159E-E0C9-4614-B370-A43C91D2FA90}" srcOrd="0" destOrd="0" presId="urn:microsoft.com/office/officeart/2008/layout/PictureAccentList"/>
    <dgm:cxn modelId="{2E6D93CD-F44C-421A-B328-9635887F47AC}" type="presParOf" srcId="{0E29B25A-2E54-465E-BD74-42FFADE63529}" destId="{75EEC3D1-5EC1-4891-93B9-4B98EE488176}" srcOrd="1" destOrd="0" presId="urn:microsoft.com/office/officeart/2008/layout/PictureAccentList"/>
    <dgm:cxn modelId="{8CA63A58-CBA9-4012-AB6B-E23A6CE62A3B}" type="presParOf" srcId="{75EEC3D1-5EC1-4891-93B9-4B98EE488176}" destId="{14C3B565-A69D-4C30-9F7D-B7C437F3CE90}" srcOrd="0" destOrd="0" presId="urn:microsoft.com/office/officeart/2008/layout/PictureAccentList"/>
    <dgm:cxn modelId="{2948F24C-168C-429F-82AA-A5362A348179}" type="presParOf" srcId="{14C3B565-A69D-4C30-9F7D-B7C437F3CE90}" destId="{F8A7396C-E53C-4659-84C1-288B233E1732}" srcOrd="0" destOrd="0" presId="urn:microsoft.com/office/officeart/2008/layout/PictureAccentList"/>
    <dgm:cxn modelId="{E6908578-258D-4DBF-AB42-6151F017EADC}" type="presParOf" srcId="{14C3B565-A69D-4C30-9F7D-B7C437F3CE90}" destId="{89F75C3A-8293-4544-9EEE-20FB7C4B928A}" srcOrd="1" destOrd="0" presId="urn:microsoft.com/office/officeart/2008/layout/PictureAccentList"/>
    <dgm:cxn modelId="{2B011B6E-DEAC-4746-BE97-D96A755DA934}" type="presParOf" srcId="{75EEC3D1-5EC1-4891-93B9-4B98EE488176}" destId="{0E7EA8FA-E192-4AFA-B70B-D2B867BDB05F}" srcOrd="1" destOrd="0" presId="urn:microsoft.com/office/officeart/2008/layout/PictureAccentList"/>
    <dgm:cxn modelId="{F3FE7DDD-5AB1-40D9-BCDE-004BA4D14993}" type="presParOf" srcId="{0E7EA8FA-E192-4AFA-B70B-D2B867BDB05F}" destId="{AD15C99C-16E4-4466-921F-F41F77EFD176}" srcOrd="0" destOrd="0" presId="urn:microsoft.com/office/officeart/2008/layout/PictureAccentList"/>
    <dgm:cxn modelId="{C7440F1D-9062-4C53-B722-7EB6F15F2E6A}" type="presParOf" srcId="{0E7EA8FA-E192-4AFA-B70B-D2B867BDB05F}" destId="{0A56D7D1-928E-47E1-BD39-EC3EA70AC9C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A76CDE-8F97-47DE-B159-2B2FAA536BE7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92E660-1CE2-427A-8851-CB512883E0F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/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Безотметочное обучение с постепенным переходом к отметочному. </a:t>
          </a:r>
          <a:endParaRPr lang="ru-RU" sz="2400" b="1" dirty="0">
            <a:solidFill>
              <a:schemeClr val="bg1"/>
            </a:solidFill>
          </a:endParaRPr>
        </a:p>
      </dgm:t>
    </dgm:pt>
    <dgm:pt modelId="{F8373E75-DB8D-43D9-B4FE-85B11A09DF10}" type="parTrans" cxnId="{B286A2BB-F811-4B47-972E-8AD5BC6398D8}">
      <dgm:prSet/>
      <dgm:spPr/>
      <dgm:t>
        <a:bodyPr/>
        <a:lstStyle/>
        <a:p>
          <a:endParaRPr lang="ru-RU"/>
        </a:p>
      </dgm:t>
    </dgm:pt>
    <dgm:pt modelId="{8B8AD00F-EAD4-43AD-8713-FDEA5069AE9A}" type="sibTrans" cxnId="{B286A2BB-F811-4B47-972E-8AD5BC6398D8}">
      <dgm:prSet/>
      <dgm:spPr/>
      <dgm:t>
        <a:bodyPr/>
        <a:lstStyle/>
        <a:p>
          <a:endParaRPr lang="ru-RU"/>
        </a:p>
      </dgm:t>
    </dgm:pt>
    <dgm:pt modelId="{F399D602-6D0C-492C-9CEF-D3BD6A92FB8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Обязательное обсуждение с детьми критериев оценивания работы.</a:t>
          </a:r>
          <a:endParaRPr kumimoji="0" lang="ru-RU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endParaRPr lang="ru-RU" dirty="0"/>
        </a:p>
      </dgm:t>
    </dgm:pt>
    <dgm:pt modelId="{3A768DF7-AE43-4216-B52A-B0BCC7610948}" type="parTrans" cxnId="{9E1EC39A-EEF6-4B02-90B5-661A8AF4B9A9}">
      <dgm:prSet/>
      <dgm:spPr/>
      <dgm:t>
        <a:bodyPr/>
        <a:lstStyle/>
        <a:p>
          <a:endParaRPr lang="ru-RU"/>
        </a:p>
      </dgm:t>
    </dgm:pt>
    <dgm:pt modelId="{A54E3C49-AEB4-4C4E-8C75-76FCB3FE8A7B}" type="sibTrans" cxnId="{9E1EC39A-EEF6-4B02-90B5-661A8AF4B9A9}">
      <dgm:prSet/>
      <dgm:spPr/>
      <dgm:t>
        <a:bodyPr/>
        <a:lstStyle/>
        <a:p>
          <a:endParaRPr lang="ru-RU"/>
        </a:p>
      </dgm:t>
    </dgm:pt>
    <dgm:pt modelId="{81F6A9F9-33EC-4211-A95B-64A9F4B35FE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Выдерживание всех</a:t>
          </a: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этапов  формирования контрольно-оценочной деятельности младших школьников.</a:t>
          </a:r>
          <a:endParaRPr kumimoji="0" lang="ru-RU" sz="2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endParaRPr lang="ru-RU" dirty="0"/>
        </a:p>
      </dgm:t>
    </dgm:pt>
    <dgm:pt modelId="{D765D4E6-D6EC-494A-B6A4-7B6FD582321C}" type="parTrans" cxnId="{D996F58A-8C24-4812-B7DD-36B185A6F8C7}">
      <dgm:prSet/>
      <dgm:spPr/>
      <dgm:t>
        <a:bodyPr/>
        <a:lstStyle/>
        <a:p>
          <a:endParaRPr lang="ru-RU"/>
        </a:p>
      </dgm:t>
    </dgm:pt>
    <dgm:pt modelId="{0ECACD5E-2780-4634-8657-87D7FE67F001}" type="sibTrans" cxnId="{D996F58A-8C24-4812-B7DD-36B185A6F8C7}">
      <dgm:prSet/>
      <dgm:spPr/>
      <dgm:t>
        <a:bodyPr/>
        <a:lstStyle/>
        <a:p>
          <a:endParaRPr lang="ru-RU"/>
        </a:p>
      </dgm:t>
    </dgm:pt>
    <dgm:pt modelId="{2B988968-8021-4213-8302-393129983B38}" type="pres">
      <dgm:prSet presAssocID="{59A76CDE-8F97-47DE-B159-2B2FAA536BE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3455D-19A7-406E-9E49-3E212BC97E27}" type="pres">
      <dgm:prSet presAssocID="{9492E660-1CE2-427A-8851-CB512883E0F0}" presName="comp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E50C59A0-FC27-43EF-B7AB-B72332632A57}" type="pres">
      <dgm:prSet presAssocID="{9492E660-1CE2-427A-8851-CB512883E0F0}" presName="rect2" presStyleLbl="node1" presStyleIdx="0" presStyleCnt="3" custScaleX="215392" custLinFactNeighborX="24141" custLinFactNeighborY="-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9F8DF-6491-4067-8072-E92D42527DDB}" type="pres">
      <dgm:prSet presAssocID="{9492E660-1CE2-427A-8851-CB512883E0F0}" presName="rect1" presStyleLbl="lnNode1" presStyleIdx="0" presStyleCnt="3" custLinFactX="-35584" custLinFactNeighborX="-100000" custLinFactNeighborY="-27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0FFEF9FA-0FBD-4C1C-8D00-C0A5E4791576}" type="pres">
      <dgm:prSet presAssocID="{8B8AD00F-EAD4-43AD-8713-FDEA5069AE9A}" presName="sibTrans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5B7C6901-09B1-4CCB-8E04-BE106E44190E}" type="pres">
      <dgm:prSet presAssocID="{F399D602-6D0C-492C-9CEF-D3BD6A92FB88}" presName="comp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460A4FF3-DEF3-41A0-B192-F2F012EBAA85}" type="pres">
      <dgm:prSet presAssocID="{F399D602-6D0C-492C-9CEF-D3BD6A92FB88}" presName="rect2" presStyleLbl="node1" presStyleIdx="1" presStyleCnt="3" custScaleX="221072" custScaleY="83264" custLinFactNeighborX="-248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1C0A9-950C-40B0-A99B-6EAB988CF5CA}" type="pres">
      <dgm:prSet presAssocID="{F399D602-6D0C-492C-9CEF-D3BD6A92FB88}" presName="rect1" presStyleLbl="lnNode1" presStyleIdx="1" presStyleCnt="3" custLinFactX="30454" custLinFactNeighborX="100000" custLinFactNeighborY="-7244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D0C6600C-18E8-4EFF-856F-56CB7147DFA0}" type="pres">
      <dgm:prSet presAssocID="{A54E3C49-AEB4-4C4E-8C75-76FCB3FE8A7B}" presName="sibTrans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9A65F1C4-F86B-49AD-9EFF-387F07928488}" type="pres">
      <dgm:prSet presAssocID="{81F6A9F9-33EC-4211-A95B-64A9F4B35FE4}" presName="comp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42C56950-D73A-41ED-9874-8714B1077CDE}" type="pres">
      <dgm:prSet presAssocID="{81F6A9F9-33EC-4211-A95B-64A9F4B35FE4}" presName="rect2" presStyleLbl="node1" presStyleIdx="2" presStyleCnt="3" custScaleX="212004" custLinFactNeighborX="24800" custLinFactNeighborY="1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C3639-485B-4954-83A1-8FB6902E3988}" type="pres">
      <dgm:prSet presAssocID="{81F6A9F9-33EC-4211-A95B-64A9F4B35FE4}" presName="rect1" presStyleLbl="lnNode1" presStyleIdx="2" presStyleCnt="3" custLinFactNeighborX="-85841" custLinFactNeighborY="-9256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</dgm:ptLst>
  <dgm:cxnLst>
    <dgm:cxn modelId="{DE63C922-46CA-40EE-B81B-AB8A3C799F1D}" type="presOf" srcId="{F399D602-6D0C-492C-9CEF-D3BD6A92FB88}" destId="{460A4FF3-DEF3-41A0-B192-F2F012EBAA85}" srcOrd="0" destOrd="0" presId="urn:microsoft.com/office/officeart/2008/layout/AlternatingPictureBlocks"/>
    <dgm:cxn modelId="{73D25080-C41B-4531-A0DA-84CD8BC38900}" type="presOf" srcId="{59A76CDE-8F97-47DE-B159-2B2FAA536BE7}" destId="{2B988968-8021-4213-8302-393129983B38}" srcOrd="0" destOrd="0" presId="urn:microsoft.com/office/officeart/2008/layout/AlternatingPictureBlocks"/>
    <dgm:cxn modelId="{9E1EC39A-EEF6-4B02-90B5-661A8AF4B9A9}" srcId="{59A76CDE-8F97-47DE-B159-2B2FAA536BE7}" destId="{F399D602-6D0C-492C-9CEF-D3BD6A92FB88}" srcOrd="1" destOrd="0" parTransId="{3A768DF7-AE43-4216-B52A-B0BCC7610948}" sibTransId="{A54E3C49-AEB4-4C4E-8C75-76FCB3FE8A7B}"/>
    <dgm:cxn modelId="{D996F58A-8C24-4812-B7DD-36B185A6F8C7}" srcId="{59A76CDE-8F97-47DE-B159-2B2FAA536BE7}" destId="{81F6A9F9-33EC-4211-A95B-64A9F4B35FE4}" srcOrd="2" destOrd="0" parTransId="{D765D4E6-D6EC-494A-B6A4-7B6FD582321C}" sibTransId="{0ECACD5E-2780-4634-8657-87D7FE67F001}"/>
    <dgm:cxn modelId="{B286A2BB-F811-4B47-972E-8AD5BC6398D8}" srcId="{59A76CDE-8F97-47DE-B159-2B2FAA536BE7}" destId="{9492E660-1CE2-427A-8851-CB512883E0F0}" srcOrd="0" destOrd="0" parTransId="{F8373E75-DB8D-43D9-B4FE-85B11A09DF10}" sibTransId="{8B8AD00F-EAD4-43AD-8713-FDEA5069AE9A}"/>
    <dgm:cxn modelId="{698D0FA8-FCFB-41AF-8158-D10FFC7931CA}" type="presOf" srcId="{81F6A9F9-33EC-4211-A95B-64A9F4B35FE4}" destId="{42C56950-D73A-41ED-9874-8714B1077CDE}" srcOrd="0" destOrd="0" presId="urn:microsoft.com/office/officeart/2008/layout/AlternatingPictureBlocks"/>
    <dgm:cxn modelId="{F59DBEFB-C6E1-40F1-B1B0-8C9312FF53ED}" type="presOf" srcId="{9492E660-1CE2-427A-8851-CB512883E0F0}" destId="{E50C59A0-FC27-43EF-B7AB-B72332632A57}" srcOrd="0" destOrd="0" presId="urn:microsoft.com/office/officeart/2008/layout/AlternatingPictureBlocks"/>
    <dgm:cxn modelId="{E6C36F5D-4426-4FE2-B687-39EBA4C33643}" type="presParOf" srcId="{2B988968-8021-4213-8302-393129983B38}" destId="{33C3455D-19A7-406E-9E49-3E212BC97E27}" srcOrd="0" destOrd="0" presId="urn:microsoft.com/office/officeart/2008/layout/AlternatingPictureBlocks"/>
    <dgm:cxn modelId="{9A94C687-8153-4D61-AE30-BC2F47364391}" type="presParOf" srcId="{33C3455D-19A7-406E-9E49-3E212BC97E27}" destId="{E50C59A0-FC27-43EF-B7AB-B72332632A57}" srcOrd="0" destOrd="0" presId="urn:microsoft.com/office/officeart/2008/layout/AlternatingPictureBlocks"/>
    <dgm:cxn modelId="{BE3A4382-0C54-4933-8D67-F5AF2F23E5F9}" type="presParOf" srcId="{33C3455D-19A7-406E-9E49-3E212BC97E27}" destId="{9649F8DF-6491-4067-8072-E92D42527DDB}" srcOrd="1" destOrd="0" presId="urn:microsoft.com/office/officeart/2008/layout/AlternatingPictureBlocks"/>
    <dgm:cxn modelId="{40E12A4A-23CB-4058-832E-691F69A62310}" type="presParOf" srcId="{2B988968-8021-4213-8302-393129983B38}" destId="{0FFEF9FA-0FBD-4C1C-8D00-C0A5E4791576}" srcOrd="1" destOrd="0" presId="urn:microsoft.com/office/officeart/2008/layout/AlternatingPictureBlocks"/>
    <dgm:cxn modelId="{E9B90EB8-08E9-4573-8590-CBD36C94E86E}" type="presParOf" srcId="{2B988968-8021-4213-8302-393129983B38}" destId="{5B7C6901-09B1-4CCB-8E04-BE106E44190E}" srcOrd="2" destOrd="0" presId="urn:microsoft.com/office/officeart/2008/layout/AlternatingPictureBlocks"/>
    <dgm:cxn modelId="{0207F9A8-A36C-4968-9EB7-86793C431513}" type="presParOf" srcId="{5B7C6901-09B1-4CCB-8E04-BE106E44190E}" destId="{460A4FF3-DEF3-41A0-B192-F2F012EBAA85}" srcOrd="0" destOrd="0" presId="urn:microsoft.com/office/officeart/2008/layout/AlternatingPictureBlocks"/>
    <dgm:cxn modelId="{3ED6AC93-929D-4605-854A-C5F415922A83}" type="presParOf" srcId="{5B7C6901-09B1-4CCB-8E04-BE106E44190E}" destId="{9151C0A9-950C-40B0-A99B-6EAB988CF5CA}" srcOrd="1" destOrd="0" presId="urn:microsoft.com/office/officeart/2008/layout/AlternatingPictureBlocks"/>
    <dgm:cxn modelId="{40F1318E-8FA7-44C2-8B13-4E6B3040F137}" type="presParOf" srcId="{2B988968-8021-4213-8302-393129983B38}" destId="{D0C6600C-18E8-4EFF-856F-56CB7147DFA0}" srcOrd="3" destOrd="0" presId="urn:microsoft.com/office/officeart/2008/layout/AlternatingPictureBlocks"/>
    <dgm:cxn modelId="{1292BC31-92E4-4AD4-8A48-00CA22D51EE7}" type="presParOf" srcId="{2B988968-8021-4213-8302-393129983B38}" destId="{9A65F1C4-F86B-49AD-9EFF-387F07928488}" srcOrd="4" destOrd="0" presId="urn:microsoft.com/office/officeart/2008/layout/AlternatingPictureBlocks"/>
    <dgm:cxn modelId="{9BD91270-F482-429D-89E6-56E88F1A07BA}" type="presParOf" srcId="{9A65F1C4-F86B-49AD-9EFF-387F07928488}" destId="{42C56950-D73A-41ED-9874-8714B1077CDE}" srcOrd="0" destOrd="0" presId="urn:microsoft.com/office/officeart/2008/layout/AlternatingPictureBlocks"/>
    <dgm:cxn modelId="{0FCD409F-5726-41D6-838F-01A56E822FE5}" type="presParOf" srcId="{9A65F1C4-F86B-49AD-9EFF-387F07928488}" destId="{67CC3639-485B-4954-83A1-8FB6902E398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C25B36-590F-476C-811D-47FD3CE17E06}" type="doc">
      <dgm:prSet loTypeId="urn:microsoft.com/office/officeart/2011/layout/InterconnectedBlock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566F04-4BEB-49C1-BBB4-3F4833F8FA1E}">
      <dgm:prSet phldrT="[Текст]"/>
      <dgm:spPr>
        <a:scene3d>
          <a:camera prst="perspectiveLef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F48E7A80-1ED7-415E-B591-5F83773CB293}" type="parTrans" cxnId="{F2E2382A-1966-4EAF-890A-ADB9F975D469}">
      <dgm:prSet/>
      <dgm:spPr/>
      <dgm:t>
        <a:bodyPr/>
        <a:lstStyle/>
        <a:p>
          <a:endParaRPr lang="ru-RU"/>
        </a:p>
      </dgm:t>
    </dgm:pt>
    <dgm:pt modelId="{B2845478-06FB-4CE9-8471-1DED39EC6CA8}" type="sibTrans" cxnId="{F2E2382A-1966-4EAF-890A-ADB9F975D469}">
      <dgm:prSet/>
      <dgm:spPr/>
      <dgm:t>
        <a:bodyPr/>
        <a:lstStyle/>
        <a:p>
          <a:endParaRPr lang="ru-RU"/>
        </a:p>
      </dgm:t>
    </dgm:pt>
    <dgm:pt modelId="{AB159D6D-B1E8-418C-9ACC-3EC060DDC012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cene3d>
          <a:camera prst="perspectiveHeroicExtremeRightFacing"/>
          <a:lightRig rig="flat" dir="t"/>
        </a:scene3d>
        <a:sp3d/>
      </dgm:spPr>
      <dgm:t>
        <a:bodyPr lIns="0" rIns="0" bIns="0"/>
        <a:lstStyle/>
        <a:p>
          <a:pPr marL="0" indent="0" algn="l">
            <a:lnSpc>
              <a:spcPct val="90000"/>
            </a:lnSpc>
            <a:spcAft>
              <a:spcPct val="35000"/>
            </a:spcAft>
          </a:pPr>
          <a:r>
            <a:rPr lang="ru-RU" sz="2400" b="1" dirty="0" smtClean="0"/>
            <a:t>1 класс</a:t>
          </a:r>
        </a:p>
        <a:p>
          <a:pPr marL="0" indent="0" algn="l">
            <a:lnSpc>
              <a:spcPct val="90000"/>
            </a:lnSpc>
            <a:spcAft>
              <a:spcPct val="35000"/>
            </a:spcAft>
          </a:pPr>
          <a:endParaRPr lang="ru-RU" sz="2400" b="1" dirty="0" smtClean="0"/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/>
            <a:t>Переходный от дошкольного к школьному образованию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endParaRPr lang="ru-RU" sz="2000" b="1" dirty="0" smtClean="0"/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b="1" i="1" dirty="0" smtClean="0">
              <a:hlinkClick xmlns:r="http://schemas.openxmlformats.org/officeDocument/2006/relationships" r:id="rId1" action="ppaction://hlinksldjump"/>
            </a:rPr>
            <a:t>Виды заданий</a:t>
          </a:r>
          <a:endParaRPr lang="ru-RU" sz="1800" b="1" i="1" dirty="0" smtClean="0"/>
        </a:p>
        <a:p>
          <a:pPr marL="0" indent="0" algn="l">
            <a:lnSpc>
              <a:spcPct val="100000"/>
            </a:lnSpc>
            <a:spcAft>
              <a:spcPts val="0"/>
            </a:spcAft>
          </a:pPr>
          <a:endParaRPr lang="ru-RU" sz="1800" b="1" i="1" dirty="0" smtClean="0"/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2000" b="1" i="1" dirty="0" smtClean="0">
              <a:hlinkClick xmlns:r="http://schemas.openxmlformats.org/officeDocument/2006/relationships" r:id="rId2" action="ppaction://hlinksldjump"/>
            </a:rPr>
            <a:t>Результаты</a:t>
          </a:r>
          <a:endParaRPr lang="ru-RU" sz="2000" b="1" i="1" dirty="0"/>
        </a:p>
      </dgm:t>
    </dgm:pt>
    <dgm:pt modelId="{559DAA4C-1839-4BA9-A1A1-0CFE69A6BACC}" type="parTrans" cxnId="{F162D521-F591-4D66-83ED-398C53E1E6F5}">
      <dgm:prSet/>
      <dgm:spPr/>
      <dgm:t>
        <a:bodyPr/>
        <a:lstStyle/>
        <a:p>
          <a:endParaRPr lang="ru-RU"/>
        </a:p>
      </dgm:t>
    </dgm:pt>
    <dgm:pt modelId="{3DCF3F32-8CDA-436B-AB61-A347D706462F}" type="sibTrans" cxnId="{F162D521-F591-4D66-83ED-398C53E1E6F5}">
      <dgm:prSet/>
      <dgm:spPr/>
      <dgm:t>
        <a:bodyPr/>
        <a:lstStyle/>
        <a:p>
          <a:endParaRPr lang="ru-RU"/>
        </a:p>
      </dgm:t>
    </dgm:pt>
    <dgm:pt modelId="{91068051-5C85-4810-B28D-9A874AF6BA4D}">
      <dgm:prSet phldrT="[Текст]"/>
      <dgm:spPr>
        <a:scene3d>
          <a:camera prst="perspectiveLef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50B67C21-BB48-4B9B-908D-3361408D3F4F}" type="parTrans" cxnId="{F1F49FCF-75CA-434D-BDF1-B65FBBE2ED14}">
      <dgm:prSet/>
      <dgm:spPr/>
      <dgm:t>
        <a:bodyPr/>
        <a:lstStyle/>
        <a:p>
          <a:endParaRPr lang="ru-RU"/>
        </a:p>
      </dgm:t>
    </dgm:pt>
    <dgm:pt modelId="{4D0B3BD2-2777-4D19-AB78-FBEEAD7A1FDA}" type="sibTrans" cxnId="{F1F49FCF-75CA-434D-BDF1-B65FBBE2ED14}">
      <dgm:prSet/>
      <dgm:spPr/>
      <dgm:t>
        <a:bodyPr/>
        <a:lstStyle/>
        <a:p>
          <a:endParaRPr lang="ru-RU"/>
        </a:p>
      </dgm:t>
    </dgm:pt>
    <dgm:pt modelId="{FA956F09-26BB-4BE1-9C96-ABD5B8F9900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cene3d>
          <a:camera prst="perspectiveHeroicExtremeRightFacing"/>
          <a:lightRig rig="flat" dir="t"/>
        </a:scene3d>
        <a:sp3d/>
      </dgm:spPr>
      <dgm:t>
        <a:bodyPr/>
        <a:lstStyle/>
        <a:p>
          <a:pPr marL="0" indent="0" algn="l">
            <a:lnSpc>
              <a:spcPct val="90000"/>
            </a:lnSpc>
            <a:spcAft>
              <a:spcPct val="35000"/>
            </a:spcAft>
          </a:pPr>
          <a:r>
            <a:rPr lang="ru-RU" sz="2200" b="1" dirty="0" smtClean="0"/>
            <a:t>2 </a:t>
          </a:r>
          <a:r>
            <a:rPr lang="ru-RU" sz="2200" b="1" dirty="0" err="1" smtClean="0"/>
            <a:t>кл</a:t>
          </a:r>
          <a:r>
            <a:rPr lang="ru-RU" sz="2200" b="1" dirty="0" smtClean="0"/>
            <a:t>.- первое полугодие 4 </a:t>
          </a:r>
          <a:r>
            <a:rPr lang="ru-RU" sz="2200" b="1" dirty="0" err="1" smtClean="0"/>
            <a:t>кл</a:t>
          </a:r>
          <a:r>
            <a:rPr lang="ru-RU" sz="2200" b="1" dirty="0" smtClean="0"/>
            <a:t>.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24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err="1" smtClean="0"/>
            <a:t>Совершенствова</a:t>
          </a:r>
          <a:r>
            <a:rPr lang="ru-RU" sz="2000" b="1" dirty="0" err="1" smtClean="0">
              <a:solidFill>
                <a:srgbClr val="FF0000"/>
              </a:solidFill>
            </a:rPr>
            <a:t>-</a:t>
          </a:r>
          <a:r>
            <a:rPr lang="ru-RU" sz="2000" b="1" dirty="0" err="1" smtClean="0"/>
            <a:t>ние</a:t>
          </a:r>
          <a:r>
            <a:rPr lang="ru-RU" sz="2000" b="1" dirty="0" smtClean="0"/>
            <a:t> форм и способов контроля и оценки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i="1" dirty="0" smtClean="0">
              <a:hlinkClick xmlns:r="http://schemas.openxmlformats.org/officeDocument/2006/relationships" r:id="rId3" action="ppaction://hlinksldjump"/>
            </a:rPr>
            <a:t>Виды заданий</a:t>
          </a:r>
          <a:endParaRPr lang="ru-RU" sz="2000" b="1" i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2000" b="1" i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i="1" dirty="0" smtClean="0">
              <a:hlinkClick xmlns:r="http://schemas.openxmlformats.org/officeDocument/2006/relationships" r:id="rId4" action="ppaction://hlinksldjump"/>
            </a:rPr>
            <a:t>Результаты</a:t>
          </a:r>
          <a:endParaRPr lang="ru-RU" sz="2400" b="1" dirty="0"/>
        </a:p>
      </dgm:t>
    </dgm:pt>
    <dgm:pt modelId="{27F50F59-6F06-49A2-8746-9145B0DED2AE}" type="parTrans" cxnId="{191B51D4-F2EA-4860-86B8-F3913A47F513}">
      <dgm:prSet/>
      <dgm:spPr/>
      <dgm:t>
        <a:bodyPr/>
        <a:lstStyle/>
        <a:p>
          <a:endParaRPr lang="ru-RU"/>
        </a:p>
      </dgm:t>
    </dgm:pt>
    <dgm:pt modelId="{4D053263-522D-4BF4-9CE2-F07EEB6A5B7F}" type="sibTrans" cxnId="{191B51D4-F2EA-4860-86B8-F3913A47F513}">
      <dgm:prSet/>
      <dgm:spPr/>
      <dgm:t>
        <a:bodyPr/>
        <a:lstStyle/>
        <a:p>
          <a:endParaRPr lang="ru-RU"/>
        </a:p>
      </dgm:t>
    </dgm:pt>
    <dgm:pt modelId="{ABB7180A-A914-4A8F-9B09-504AFB8767C8}">
      <dgm:prSet phldrT="[Текст]"/>
      <dgm:spPr>
        <a:scene3d>
          <a:camera prst="perspectiveLef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0C9E5862-793D-463D-AC56-A60D46D40044}" type="sibTrans" cxnId="{C5BC6B3B-54BE-44E0-8C24-3692F3FCB15D}">
      <dgm:prSet/>
      <dgm:spPr/>
      <dgm:t>
        <a:bodyPr/>
        <a:lstStyle/>
        <a:p>
          <a:endParaRPr lang="ru-RU"/>
        </a:p>
      </dgm:t>
    </dgm:pt>
    <dgm:pt modelId="{D6505273-32CC-4032-99A1-8D3AA93809D3}" type="parTrans" cxnId="{C5BC6B3B-54BE-44E0-8C24-3692F3FCB15D}">
      <dgm:prSet/>
      <dgm:spPr/>
      <dgm:t>
        <a:bodyPr/>
        <a:lstStyle/>
        <a:p>
          <a:endParaRPr lang="ru-RU"/>
        </a:p>
      </dgm:t>
    </dgm:pt>
    <dgm:pt modelId="{BBFC9D48-78A5-4EB4-BEFE-35B840F6BE59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cene3d>
          <a:camera prst="perspectiveHeroicExtremeRightFacing"/>
          <a:lightRig rig="flat" dir="t"/>
        </a:scene3d>
        <a:sp3d/>
      </dgm:spPr>
      <dgm:t>
        <a:bodyPr/>
        <a:lstStyle/>
        <a:p>
          <a:pPr algn="l"/>
          <a:r>
            <a:rPr lang="ru-RU" dirty="0" smtClean="0"/>
            <a:t>4 </a:t>
          </a:r>
          <a:r>
            <a:rPr lang="ru-RU" b="1" dirty="0" smtClean="0"/>
            <a:t>класс второе полугодие</a:t>
          </a:r>
        </a:p>
        <a:p>
          <a:pPr algn="l"/>
          <a:r>
            <a:rPr lang="ru-RU" b="1" dirty="0" smtClean="0"/>
            <a:t> </a:t>
          </a:r>
        </a:p>
        <a:p>
          <a:pPr algn="l"/>
          <a:r>
            <a:rPr lang="ru-RU" b="1" dirty="0" smtClean="0"/>
            <a:t>Переходный от начальной к основной школе</a:t>
          </a:r>
        </a:p>
        <a:p>
          <a:pPr algn="l"/>
          <a:endParaRPr lang="ru-RU" b="1" dirty="0" smtClean="0"/>
        </a:p>
        <a:p>
          <a:pPr algn="l"/>
          <a:r>
            <a:rPr lang="ru-RU" b="1" i="1" dirty="0" smtClean="0">
              <a:hlinkClick xmlns:r="http://schemas.openxmlformats.org/officeDocument/2006/relationships" r:id="rId5" action="ppaction://hlinksldjump"/>
            </a:rPr>
            <a:t>Виды заданий</a:t>
          </a:r>
          <a:endParaRPr lang="ru-RU" b="1" i="1" dirty="0" smtClean="0"/>
        </a:p>
        <a:p>
          <a:pPr algn="l"/>
          <a:endParaRPr lang="ru-RU" b="1" dirty="0"/>
        </a:p>
      </dgm:t>
    </dgm:pt>
    <dgm:pt modelId="{A840E88D-E003-40E6-85D9-D4776F6F1732}" type="parTrans" cxnId="{2276A394-5204-4082-BA36-4C055515870E}">
      <dgm:prSet/>
      <dgm:spPr/>
      <dgm:t>
        <a:bodyPr/>
        <a:lstStyle/>
        <a:p>
          <a:endParaRPr lang="ru-RU"/>
        </a:p>
      </dgm:t>
    </dgm:pt>
    <dgm:pt modelId="{6343BCAC-3272-4735-B622-DC742E9EBCB5}" type="sibTrans" cxnId="{2276A394-5204-4082-BA36-4C055515870E}">
      <dgm:prSet/>
      <dgm:spPr/>
      <dgm:t>
        <a:bodyPr/>
        <a:lstStyle/>
        <a:p>
          <a:endParaRPr lang="ru-RU"/>
        </a:p>
      </dgm:t>
    </dgm:pt>
    <dgm:pt modelId="{DFC0180A-6680-4239-B06D-2AE25E76F192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cene3d>
          <a:camera prst="perspectiveHeroicExtremeRightFacing"/>
          <a:lightRig rig="flat" dir="t"/>
        </a:scene3d>
        <a:sp3d/>
      </dgm:spPr>
      <dgm:t>
        <a:bodyPr/>
        <a:lstStyle/>
        <a:p>
          <a:pPr algn="l"/>
          <a:r>
            <a:rPr lang="ru-RU" b="1" i="1" dirty="0" smtClean="0">
              <a:hlinkClick xmlns:r="http://schemas.openxmlformats.org/officeDocument/2006/relationships" r:id="rId6" action="ppaction://hlinksldjump"/>
            </a:rPr>
            <a:t>Результаты</a:t>
          </a:r>
          <a:endParaRPr lang="ru-RU" b="1" i="1" dirty="0"/>
        </a:p>
      </dgm:t>
    </dgm:pt>
    <dgm:pt modelId="{62109BC0-CB0C-42AA-BE71-F7EB5A8F12BE}" type="parTrans" cxnId="{23442D32-F903-4E06-B3D7-0D632E1944BD}">
      <dgm:prSet/>
      <dgm:spPr/>
      <dgm:t>
        <a:bodyPr/>
        <a:lstStyle/>
        <a:p>
          <a:endParaRPr lang="ru-RU"/>
        </a:p>
      </dgm:t>
    </dgm:pt>
    <dgm:pt modelId="{E7D81C41-71F2-468C-A59C-ED5F0D98A05C}" type="sibTrans" cxnId="{23442D32-F903-4E06-B3D7-0D632E1944BD}">
      <dgm:prSet/>
      <dgm:spPr/>
      <dgm:t>
        <a:bodyPr/>
        <a:lstStyle/>
        <a:p>
          <a:endParaRPr lang="ru-RU"/>
        </a:p>
      </dgm:t>
    </dgm:pt>
    <dgm:pt modelId="{875FD66C-BE58-4EB4-B8F4-553712633D38}" type="pres">
      <dgm:prSet presAssocID="{BAC25B36-590F-476C-811D-47FD3CE17E06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8D10CC-C072-4B91-B376-F558B96BD87E}" type="pres">
      <dgm:prSet presAssocID="{ABB7180A-A914-4A8F-9B09-504AFB8767C8}" presName="ChildAccent3" presStyleCnt="0"/>
      <dgm:spPr/>
    </dgm:pt>
    <dgm:pt modelId="{035D58BC-F3D2-461A-924B-B857A5CEA27D}" type="pres">
      <dgm:prSet presAssocID="{ABB7180A-A914-4A8F-9B09-504AFB8767C8}" presName="ChildAccent" presStyleLbl="alignImgPlace1" presStyleIdx="0" presStyleCnt="3" custScaleX="137545" custScaleY="101036" custLinFactNeighborX="39129" custLinFactNeighborY="-2319"/>
      <dgm:spPr/>
      <dgm:t>
        <a:bodyPr/>
        <a:lstStyle/>
        <a:p>
          <a:endParaRPr lang="ru-RU"/>
        </a:p>
      </dgm:t>
    </dgm:pt>
    <dgm:pt modelId="{7AA60A8B-F964-4496-9666-CFE4AC0CE3CF}" type="pres">
      <dgm:prSet presAssocID="{ABB7180A-A914-4A8F-9B09-504AFB8767C8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E4905-6023-40A3-A459-FA177EF1361A}" type="pres">
      <dgm:prSet presAssocID="{ABB7180A-A914-4A8F-9B09-504AFB8767C8}" presName="Parent3" presStyleLbl="node1" presStyleIdx="0" presStyleCnt="3" custScaleY="50882" custLinFactNeighborX="49172" custLinFactNeighborY="-295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25ECD-8231-4CDA-A9B1-167E63954FEC}" type="pres">
      <dgm:prSet presAssocID="{91068051-5C85-4810-B28D-9A874AF6BA4D}" presName="ChildAccent2" presStyleCnt="0"/>
      <dgm:spPr/>
    </dgm:pt>
    <dgm:pt modelId="{E9148701-3E1D-4D2C-A226-28205B34A14D}" type="pres">
      <dgm:prSet presAssocID="{91068051-5C85-4810-B28D-9A874AF6BA4D}" presName="ChildAccent" presStyleLbl="alignImgPlace1" presStyleIdx="1" presStyleCnt="3" custScaleX="152409" custScaleY="98440" custLinFactNeighborX="-22937" custLinFactNeighborY="-3834"/>
      <dgm:spPr/>
      <dgm:t>
        <a:bodyPr/>
        <a:lstStyle/>
        <a:p>
          <a:endParaRPr lang="ru-RU"/>
        </a:p>
      </dgm:t>
    </dgm:pt>
    <dgm:pt modelId="{97908C66-8DE6-40A7-A0A3-1E70E024C1FA}" type="pres">
      <dgm:prSet presAssocID="{91068051-5C85-4810-B28D-9A874AF6BA4D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93949-8CED-4C5A-9131-3DEB60ED68A3}" type="pres">
      <dgm:prSet presAssocID="{91068051-5C85-4810-B28D-9A874AF6BA4D}" presName="Parent2" presStyleLbl="node1" presStyleIdx="1" presStyleCnt="3" custScaleY="59441" custLinFactNeighborX="-25271" custLinFactNeighborY="-13803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C4A26-1349-44FB-B133-9A56C1FDCE61}" type="pres">
      <dgm:prSet presAssocID="{20566F04-4BEB-49C1-BBB4-3F4833F8FA1E}" presName="ChildAccent1" presStyleCnt="0"/>
      <dgm:spPr/>
    </dgm:pt>
    <dgm:pt modelId="{B25D4D66-EFE6-451A-B6C0-D4E30AAB1684}" type="pres">
      <dgm:prSet presAssocID="{20566F04-4BEB-49C1-BBB4-3F4833F8FA1E}" presName="ChildAccent" presStyleLbl="alignImgPlace1" presStyleIdx="2" presStyleCnt="3" custScaleX="133631" custScaleY="94049" custLinFactNeighborX="-82527" custLinFactNeighborY="-2241"/>
      <dgm:spPr/>
      <dgm:t>
        <a:bodyPr/>
        <a:lstStyle/>
        <a:p>
          <a:endParaRPr lang="ru-RU"/>
        </a:p>
      </dgm:t>
    </dgm:pt>
    <dgm:pt modelId="{F74742CB-D7BB-4AA6-B4B3-EAC53220C31E}" type="pres">
      <dgm:prSet presAssocID="{20566F04-4BEB-49C1-BBB4-3F4833F8FA1E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E38CF-BC38-45F3-8EBA-17780A3CACFE}" type="pres">
      <dgm:prSet presAssocID="{20566F04-4BEB-49C1-BBB4-3F4833F8FA1E}" presName="Parent1" presStyleLbl="node1" presStyleIdx="2" presStyleCnt="3" custScaleY="77381" custLinFactNeighborX="-80086" custLinFactNeighborY="-3921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4BD04B-EDCD-4ED8-B8B2-5360E664C778}" type="presOf" srcId="{BBFC9D48-78A5-4EB4-BEFE-35B840F6BE59}" destId="{7AA60A8B-F964-4496-9666-CFE4AC0CE3CF}" srcOrd="1" destOrd="0" presId="urn:microsoft.com/office/officeart/2011/layout/InterconnectedBlockProcess"/>
    <dgm:cxn modelId="{F1F49FCF-75CA-434D-BDF1-B65FBBE2ED14}" srcId="{BAC25B36-590F-476C-811D-47FD3CE17E06}" destId="{91068051-5C85-4810-B28D-9A874AF6BA4D}" srcOrd="1" destOrd="0" parTransId="{50B67C21-BB48-4B9B-908D-3361408D3F4F}" sibTransId="{4D0B3BD2-2777-4D19-AB78-FBEEAD7A1FDA}"/>
    <dgm:cxn modelId="{D1B69186-8C92-45C8-9EDF-8CC335E23957}" type="presOf" srcId="{BBFC9D48-78A5-4EB4-BEFE-35B840F6BE59}" destId="{035D58BC-F3D2-461A-924B-B857A5CEA27D}" srcOrd="0" destOrd="0" presId="urn:microsoft.com/office/officeart/2011/layout/InterconnectedBlockProcess"/>
    <dgm:cxn modelId="{7BDA6B5F-31DB-4F52-A6CA-9966F7FFD992}" type="presOf" srcId="{ABB7180A-A914-4A8F-9B09-504AFB8767C8}" destId="{BB0E4905-6023-40A3-A459-FA177EF1361A}" srcOrd="0" destOrd="0" presId="urn:microsoft.com/office/officeart/2011/layout/InterconnectedBlockProcess"/>
    <dgm:cxn modelId="{74EFFD32-C51D-487F-9495-699FF6882DCE}" type="presOf" srcId="{DFC0180A-6680-4239-B06D-2AE25E76F192}" destId="{035D58BC-F3D2-461A-924B-B857A5CEA27D}" srcOrd="0" destOrd="1" presId="urn:microsoft.com/office/officeart/2011/layout/InterconnectedBlockProcess"/>
    <dgm:cxn modelId="{73F907AE-5D0F-481B-9493-525D9841D768}" type="presOf" srcId="{BAC25B36-590F-476C-811D-47FD3CE17E06}" destId="{875FD66C-BE58-4EB4-B8F4-553712633D38}" srcOrd="0" destOrd="0" presId="urn:microsoft.com/office/officeart/2011/layout/InterconnectedBlockProcess"/>
    <dgm:cxn modelId="{A7F6B54F-10D4-4D54-8976-6D5D7B5E104C}" type="presOf" srcId="{AB159D6D-B1E8-418C-9ACC-3EC060DDC012}" destId="{B25D4D66-EFE6-451A-B6C0-D4E30AAB1684}" srcOrd="0" destOrd="0" presId="urn:microsoft.com/office/officeart/2011/layout/InterconnectedBlockProcess"/>
    <dgm:cxn modelId="{6B9211DA-F714-4DEA-9F30-3C5411761BE2}" type="presOf" srcId="{20566F04-4BEB-49C1-BBB4-3F4833F8FA1E}" destId="{E92E38CF-BC38-45F3-8EBA-17780A3CACFE}" srcOrd="0" destOrd="0" presId="urn:microsoft.com/office/officeart/2011/layout/InterconnectedBlockProcess"/>
    <dgm:cxn modelId="{F2E2382A-1966-4EAF-890A-ADB9F975D469}" srcId="{BAC25B36-590F-476C-811D-47FD3CE17E06}" destId="{20566F04-4BEB-49C1-BBB4-3F4833F8FA1E}" srcOrd="0" destOrd="0" parTransId="{F48E7A80-1ED7-415E-B591-5F83773CB293}" sibTransId="{B2845478-06FB-4CE9-8471-1DED39EC6CA8}"/>
    <dgm:cxn modelId="{2276A394-5204-4082-BA36-4C055515870E}" srcId="{ABB7180A-A914-4A8F-9B09-504AFB8767C8}" destId="{BBFC9D48-78A5-4EB4-BEFE-35B840F6BE59}" srcOrd="0" destOrd="0" parTransId="{A840E88D-E003-40E6-85D9-D4776F6F1732}" sibTransId="{6343BCAC-3272-4735-B622-DC742E9EBCB5}"/>
    <dgm:cxn modelId="{0BF4B73B-2033-4AF0-8E15-A8F739EBF561}" type="presOf" srcId="{FA956F09-26BB-4BE1-9C96-ABD5B8F99004}" destId="{97908C66-8DE6-40A7-A0A3-1E70E024C1FA}" srcOrd="1" destOrd="0" presId="urn:microsoft.com/office/officeart/2011/layout/InterconnectedBlockProcess"/>
    <dgm:cxn modelId="{9A3BFF37-071D-40C7-9EEE-31A8BDCE6ED1}" type="presOf" srcId="{91068051-5C85-4810-B28D-9A874AF6BA4D}" destId="{D1193949-8CED-4C5A-9131-3DEB60ED68A3}" srcOrd="0" destOrd="0" presId="urn:microsoft.com/office/officeart/2011/layout/InterconnectedBlockProcess"/>
    <dgm:cxn modelId="{191B51D4-F2EA-4860-86B8-F3913A47F513}" srcId="{91068051-5C85-4810-B28D-9A874AF6BA4D}" destId="{FA956F09-26BB-4BE1-9C96-ABD5B8F99004}" srcOrd="0" destOrd="0" parTransId="{27F50F59-6F06-49A2-8746-9145B0DED2AE}" sibTransId="{4D053263-522D-4BF4-9CE2-F07EEB6A5B7F}"/>
    <dgm:cxn modelId="{23442D32-F903-4E06-B3D7-0D632E1944BD}" srcId="{ABB7180A-A914-4A8F-9B09-504AFB8767C8}" destId="{DFC0180A-6680-4239-B06D-2AE25E76F192}" srcOrd="1" destOrd="0" parTransId="{62109BC0-CB0C-42AA-BE71-F7EB5A8F12BE}" sibTransId="{E7D81C41-71F2-468C-A59C-ED5F0D98A05C}"/>
    <dgm:cxn modelId="{F162D521-F591-4D66-83ED-398C53E1E6F5}" srcId="{20566F04-4BEB-49C1-BBB4-3F4833F8FA1E}" destId="{AB159D6D-B1E8-418C-9ACC-3EC060DDC012}" srcOrd="0" destOrd="0" parTransId="{559DAA4C-1839-4BA9-A1A1-0CFE69A6BACC}" sibTransId="{3DCF3F32-8CDA-436B-AB61-A347D706462F}"/>
    <dgm:cxn modelId="{370C43C3-87AC-4015-9760-DE577FEB4329}" type="presOf" srcId="{AB159D6D-B1E8-418C-9ACC-3EC060DDC012}" destId="{F74742CB-D7BB-4AA6-B4B3-EAC53220C31E}" srcOrd="1" destOrd="0" presId="urn:microsoft.com/office/officeart/2011/layout/InterconnectedBlockProcess"/>
    <dgm:cxn modelId="{2E399F57-531D-4C48-B549-B2A0EF2AC4C3}" type="presOf" srcId="{FA956F09-26BB-4BE1-9C96-ABD5B8F99004}" destId="{E9148701-3E1D-4D2C-A226-28205B34A14D}" srcOrd="0" destOrd="0" presId="urn:microsoft.com/office/officeart/2011/layout/InterconnectedBlockProcess"/>
    <dgm:cxn modelId="{C5BC6B3B-54BE-44E0-8C24-3692F3FCB15D}" srcId="{BAC25B36-590F-476C-811D-47FD3CE17E06}" destId="{ABB7180A-A914-4A8F-9B09-504AFB8767C8}" srcOrd="2" destOrd="0" parTransId="{D6505273-32CC-4032-99A1-8D3AA93809D3}" sibTransId="{0C9E5862-793D-463D-AC56-A60D46D40044}"/>
    <dgm:cxn modelId="{5F1446CE-8B50-4191-84AA-8BBA3930321A}" type="presOf" srcId="{DFC0180A-6680-4239-B06D-2AE25E76F192}" destId="{7AA60A8B-F964-4496-9666-CFE4AC0CE3CF}" srcOrd="1" destOrd="1" presId="urn:microsoft.com/office/officeart/2011/layout/InterconnectedBlockProcess"/>
    <dgm:cxn modelId="{E218C10B-D46E-453D-A207-C6F5C772D98B}" type="presParOf" srcId="{875FD66C-BE58-4EB4-B8F4-553712633D38}" destId="{3F8D10CC-C072-4B91-B376-F558B96BD87E}" srcOrd="0" destOrd="0" presId="urn:microsoft.com/office/officeart/2011/layout/InterconnectedBlockProcess"/>
    <dgm:cxn modelId="{0DCCB144-749F-4211-A014-DAA9427E266D}" type="presParOf" srcId="{3F8D10CC-C072-4B91-B376-F558B96BD87E}" destId="{035D58BC-F3D2-461A-924B-B857A5CEA27D}" srcOrd="0" destOrd="0" presId="urn:microsoft.com/office/officeart/2011/layout/InterconnectedBlockProcess"/>
    <dgm:cxn modelId="{29247F27-8998-46B7-BD80-F21C000DACFE}" type="presParOf" srcId="{875FD66C-BE58-4EB4-B8F4-553712633D38}" destId="{7AA60A8B-F964-4496-9666-CFE4AC0CE3CF}" srcOrd="1" destOrd="0" presId="urn:microsoft.com/office/officeart/2011/layout/InterconnectedBlockProcess"/>
    <dgm:cxn modelId="{3AB6ADA1-A0EA-4C92-9EA6-368279E19783}" type="presParOf" srcId="{875FD66C-BE58-4EB4-B8F4-553712633D38}" destId="{BB0E4905-6023-40A3-A459-FA177EF1361A}" srcOrd="2" destOrd="0" presId="urn:microsoft.com/office/officeart/2011/layout/InterconnectedBlockProcess"/>
    <dgm:cxn modelId="{2113FB43-0A43-4A52-9E0B-F209F06014F4}" type="presParOf" srcId="{875FD66C-BE58-4EB4-B8F4-553712633D38}" destId="{B8325ECD-8231-4CDA-A9B1-167E63954FEC}" srcOrd="3" destOrd="0" presId="urn:microsoft.com/office/officeart/2011/layout/InterconnectedBlockProcess"/>
    <dgm:cxn modelId="{89602F20-1822-469D-B67B-7BBC0E6A5208}" type="presParOf" srcId="{B8325ECD-8231-4CDA-A9B1-167E63954FEC}" destId="{E9148701-3E1D-4D2C-A226-28205B34A14D}" srcOrd="0" destOrd="0" presId="urn:microsoft.com/office/officeart/2011/layout/InterconnectedBlockProcess"/>
    <dgm:cxn modelId="{79642EF5-93CF-4500-B7FE-A4679ED31141}" type="presParOf" srcId="{875FD66C-BE58-4EB4-B8F4-553712633D38}" destId="{97908C66-8DE6-40A7-A0A3-1E70E024C1FA}" srcOrd="4" destOrd="0" presId="urn:microsoft.com/office/officeart/2011/layout/InterconnectedBlockProcess"/>
    <dgm:cxn modelId="{3C834082-5C1D-47DA-8431-12C0A8FC9A08}" type="presParOf" srcId="{875FD66C-BE58-4EB4-B8F4-553712633D38}" destId="{D1193949-8CED-4C5A-9131-3DEB60ED68A3}" srcOrd="5" destOrd="0" presId="urn:microsoft.com/office/officeart/2011/layout/InterconnectedBlockProcess"/>
    <dgm:cxn modelId="{FBC4F070-B278-4125-B2CA-0B6B0EE45F37}" type="presParOf" srcId="{875FD66C-BE58-4EB4-B8F4-553712633D38}" destId="{A81C4A26-1349-44FB-B133-9A56C1FDCE61}" srcOrd="6" destOrd="0" presId="urn:microsoft.com/office/officeart/2011/layout/InterconnectedBlockProcess"/>
    <dgm:cxn modelId="{6BFCF677-62A9-48CB-A7E9-AAE146F1A3A7}" type="presParOf" srcId="{A81C4A26-1349-44FB-B133-9A56C1FDCE61}" destId="{B25D4D66-EFE6-451A-B6C0-D4E30AAB1684}" srcOrd="0" destOrd="0" presId="urn:microsoft.com/office/officeart/2011/layout/InterconnectedBlockProcess"/>
    <dgm:cxn modelId="{D0909EDC-88DC-4526-A6AA-C1704547F6D0}" type="presParOf" srcId="{875FD66C-BE58-4EB4-B8F4-553712633D38}" destId="{F74742CB-D7BB-4AA6-B4B3-EAC53220C31E}" srcOrd="7" destOrd="0" presId="urn:microsoft.com/office/officeart/2011/layout/InterconnectedBlockProcess"/>
    <dgm:cxn modelId="{DF41FAC6-31FF-4760-A738-0A20B3E94C7D}" type="presParOf" srcId="{875FD66C-BE58-4EB4-B8F4-553712633D38}" destId="{E92E38CF-BC38-45F3-8EBA-17780A3CACFE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EAC638-BD76-404F-8B85-D00B24EC563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CF1254-F174-45A6-8AB8-E54CC48CA395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ученик</a:t>
          </a:r>
          <a:endParaRPr lang="ru-RU" dirty="0"/>
        </a:p>
      </dgm:t>
    </dgm:pt>
    <dgm:pt modelId="{DB5AC0ED-574E-45E9-A493-23B13A112C15}" type="parTrans" cxnId="{501EF8C9-9F51-4E06-8AF1-92C08998C205}">
      <dgm:prSet/>
      <dgm:spPr/>
      <dgm:t>
        <a:bodyPr/>
        <a:lstStyle/>
        <a:p>
          <a:endParaRPr lang="ru-RU"/>
        </a:p>
      </dgm:t>
    </dgm:pt>
    <dgm:pt modelId="{49DB8D8C-98C2-4942-A26C-AA3436D7D1ED}" type="sibTrans" cxnId="{501EF8C9-9F51-4E06-8AF1-92C08998C205}">
      <dgm:prSet/>
      <dgm:spPr>
        <a:ln w="63500">
          <a:solidFill>
            <a:srgbClr val="FFC000"/>
          </a:solidFill>
        </a:ln>
      </dgm:spPr>
      <dgm:t>
        <a:bodyPr/>
        <a:lstStyle/>
        <a:p>
          <a:endParaRPr lang="ru-RU" sz="2800"/>
        </a:p>
      </dgm:t>
    </dgm:pt>
    <dgm:pt modelId="{FF83F731-8503-4EAF-9710-B28BD2CA724A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1010BCC0-E7C7-4E0E-ACBF-6AFF0221EA99}" type="parTrans" cxnId="{C982DD2B-5167-4FCF-8715-C1AEFBBA0A9B}">
      <dgm:prSet/>
      <dgm:spPr/>
      <dgm:t>
        <a:bodyPr/>
        <a:lstStyle/>
        <a:p>
          <a:endParaRPr lang="ru-RU"/>
        </a:p>
      </dgm:t>
    </dgm:pt>
    <dgm:pt modelId="{D48D5D5F-9DF0-4CEB-885E-E526861F414F}" type="sibTrans" cxnId="{C982DD2B-5167-4FCF-8715-C1AEFBBA0A9B}">
      <dgm:prSet/>
      <dgm:spPr>
        <a:ln w="63500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3831028-C90A-4B00-82FA-9BFA0CBA109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учитель</a:t>
          </a:r>
          <a:endParaRPr lang="ru-RU" dirty="0"/>
        </a:p>
      </dgm:t>
    </dgm:pt>
    <dgm:pt modelId="{6B9A1609-6DE0-4019-AACE-486D4078093C}" type="parTrans" cxnId="{1D13F480-A8B6-4921-B011-5040AD7B26A7}">
      <dgm:prSet/>
      <dgm:spPr/>
      <dgm:t>
        <a:bodyPr/>
        <a:lstStyle/>
        <a:p>
          <a:endParaRPr lang="ru-RU"/>
        </a:p>
      </dgm:t>
    </dgm:pt>
    <dgm:pt modelId="{CF6E5EE7-EDFF-45BC-8109-78DEA5F07946}" type="sibTrans" cxnId="{1D13F480-A8B6-4921-B011-5040AD7B26A7}">
      <dgm:prSet/>
      <dgm:spPr>
        <a:ln w="63500"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8E5D1C8-2A55-4DE9-9BB5-B9D947763B3D}" type="pres">
      <dgm:prSet presAssocID="{28EAC638-BD76-404F-8B85-D00B24EC56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E8695B-C50A-4498-8144-09BB8F63FA72}" type="pres">
      <dgm:prSet presAssocID="{65CF1254-F174-45A6-8AB8-E54CC48CA395}" presName="node" presStyleLbl="node1" presStyleIdx="0" presStyleCnt="3" custScaleY="56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C5F9C-CA5C-4289-B5EF-788D26631674}" type="pres">
      <dgm:prSet presAssocID="{65CF1254-F174-45A6-8AB8-E54CC48CA395}" presName="spNode" presStyleCnt="0"/>
      <dgm:spPr/>
    </dgm:pt>
    <dgm:pt modelId="{F67C7FB9-66E4-4426-A71E-1A8141964F06}" type="pres">
      <dgm:prSet presAssocID="{49DB8D8C-98C2-4942-A26C-AA3436D7D1ED}" presName="sibTrans" presStyleLbl="sibTrans1D1" presStyleIdx="0" presStyleCnt="3"/>
      <dgm:spPr/>
      <dgm:t>
        <a:bodyPr/>
        <a:lstStyle/>
        <a:p>
          <a:endParaRPr lang="ru-RU"/>
        </a:p>
      </dgm:t>
    </dgm:pt>
    <dgm:pt modelId="{9FF83108-0E18-4D9B-A4C6-1EC39B73A117}" type="pres">
      <dgm:prSet presAssocID="{FF83F731-8503-4EAF-9710-B28BD2CA724A}" presName="node" presStyleLbl="node1" presStyleIdx="1" presStyleCnt="3" custScaleY="61023" custRadScaleRad="93992" custRadScaleInc="-26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91AEC-4D0D-442F-B513-341C3284A73F}" type="pres">
      <dgm:prSet presAssocID="{FF83F731-8503-4EAF-9710-B28BD2CA724A}" presName="spNode" presStyleCnt="0"/>
      <dgm:spPr/>
    </dgm:pt>
    <dgm:pt modelId="{442B7B0C-8D2F-4D28-89E2-B19082FE2C4D}" type="pres">
      <dgm:prSet presAssocID="{D48D5D5F-9DF0-4CEB-885E-E526861F414F}" presName="sibTrans" presStyleLbl="sibTrans1D1" presStyleIdx="1" presStyleCnt="3"/>
      <dgm:spPr/>
      <dgm:t>
        <a:bodyPr/>
        <a:lstStyle/>
        <a:p>
          <a:endParaRPr lang="ru-RU"/>
        </a:p>
      </dgm:t>
    </dgm:pt>
    <dgm:pt modelId="{EDA08397-6AF7-49FA-9654-C5B6FBCF8611}" type="pres">
      <dgm:prSet presAssocID="{B3831028-C90A-4B00-82FA-9BFA0CBA109B}" presName="node" presStyleLbl="node1" presStyleIdx="2" presStyleCnt="3" custScaleY="61025" custRadScaleRad="90793" custRadScaleInc="24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ED572-96F6-472A-9342-7A69245BE293}" type="pres">
      <dgm:prSet presAssocID="{B3831028-C90A-4B00-82FA-9BFA0CBA109B}" presName="spNode" presStyleCnt="0"/>
      <dgm:spPr/>
    </dgm:pt>
    <dgm:pt modelId="{1B199315-056B-4D2D-98A9-2B74952F3D7D}" type="pres">
      <dgm:prSet presAssocID="{CF6E5EE7-EDFF-45BC-8109-78DEA5F07946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34E3F9C9-7E15-47EC-A412-F1E306D1075D}" type="presOf" srcId="{65CF1254-F174-45A6-8AB8-E54CC48CA395}" destId="{71E8695B-C50A-4498-8144-09BB8F63FA72}" srcOrd="0" destOrd="0" presId="urn:microsoft.com/office/officeart/2005/8/layout/cycle6"/>
    <dgm:cxn modelId="{3E646B61-ED58-4EBF-910B-1D6D824862A3}" type="presOf" srcId="{49DB8D8C-98C2-4942-A26C-AA3436D7D1ED}" destId="{F67C7FB9-66E4-4426-A71E-1A8141964F06}" srcOrd="0" destOrd="0" presId="urn:microsoft.com/office/officeart/2005/8/layout/cycle6"/>
    <dgm:cxn modelId="{745C71BE-31F6-41B6-AAD8-4ED5E3198374}" type="presOf" srcId="{FF83F731-8503-4EAF-9710-B28BD2CA724A}" destId="{9FF83108-0E18-4D9B-A4C6-1EC39B73A117}" srcOrd="0" destOrd="0" presId="urn:microsoft.com/office/officeart/2005/8/layout/cycle6"/>
    <dgm:cxn modelId="{426BFEF7-4EDC-4FF2-BD13-976473F3EA06}" type="presOf" srcId="{CF6E5EE7-EDFF-45BC-8109-78DEA5F07946}" destId="{1B199315-056B-4D2D-98A9-2B74952F3D7D}" srcOrd="0" destOrd="0" presId="urn:microsoft.com/office/officeart/2005/8/layout/cycle6"/>
    <dgm:cxn modelId="{68EF3C5B-E65C-43D1-9546-09FD01056A76}" type="presOf" srcId="{28EAC638-BD76-404F-8B85-D00B24EC563B}" destId="{38E5D1C8-2A55-4DE9-9BB5-B9D947763B3D}" srcOrd="0" destOrd="0" presId="urn:microsoft.com/office/officeart/2005/8/layout/cycle6"/>
    <dgm:cxn modelId="{6852C0EB-B9E6-4D4C-9896-EB4E8D7E35BA}" type="presOf" srcId="{D48D5D5F-9DF0-4CEB-885E-E526861F414F}" destId="{442B7B0C-8D2F-4D28-89E2-B19082FE2C4D}" srcOrd="0" destOrd="0" presId="urn:microsoft.com/office/officeart/2005/8/layout/cycle6"/>
    <dgm:cxn modelId="{C982DD2B-5167-4FCF-8715-C1AEFBBA0A9B}" srcId="{28EAC638-BD76-404F-8B85-D00B24EC563B}" destId="{FF83F731-8503-4EAF-9710-B28BD2CA724A}" srcOrd="1" destOrd="0" parTransId="{1010BCC0-E7C7-4E0E-ACBF-6AFF0221EA99}" sibTransId="{D48D5D5F-9DF0-4CEB-885E-E526861F414F}"/>
    <dgm:cxn modelId="{3E2874A4-410E-45E5-B5D1-025ED451F76E}" type="presOf" srcId="{B3831028-C90A-4B00-82FA-9BFA0CBA109B}" destId="{EDA08397-6AF7-49FA-9654-C5B6FBCF8611}" srcOrd="0" destOrd="0" presId="urn:microsoft.com/office/officeart/2005/8/layout/cycle6"/>
    <dgm:cxn modelId="{501EF8C9-9F51-4E06-8AF1-92C08998C205}" srcId="{28EAC638-BD76-404F-8B85-D00B24EC563B}" destId="{65CF1254-F174-45A6-8AB8-E54CC48CA395}" srcOrd="0" destOrd="0" parTransId="{DB5AC0ED-574E-45E9-A493-23B13A112C15}" sibTransId="{49DB8D8C-98C2-4942-A26C-AA3436D7D1ED}"/>
    <dgm:cxn modelId="{1D13F480-A8B6-4921-B011-5040AD7B26A7}" srcId="{28EAC638-BD76-404F-8B85-D00B24EC563B}" destId="{B3831028-C90A-4B00-82FA-9BFA0CBA109B}" srcOrd="2" destOrd="0" parTransId="{6B9A1609-6DE0-4019-AACE-486D4078093C}" sibTransId="{CF6E5EE7-EDFF-45BC-8109-78DEA5F07946}"/>
    <dgm:cxn modelId="{6EF91398-DDC4-4F87-B4CC-EE60C54590BF}" type="presParOf" srcId="{38E5D1C8-2A55-4DE9-9BB5-B9D947763B3D}" destId="{71E8695B-C50A-4498-8144-09BB8F63FA72}" srcOrd="0" destOrd="0" presId="urn:microsoft.com/office/officeart/2005/8/layout/cycle6"/>
    <dgm:cxn modelId="{D9226EEA-714B-4B4D-9E27-5117F4AA1B81}" type="presParOf" srcId="{38E5D1C8-2A55-4DE9-9BB5-B9D947763B3D}" destId="{D85C5F9C-CA5C-4289-B5EF-788D26631674}" srcOrd="1" destOrd="0" presId="urn:microsoft.com/office/officeart/2005/8/layout/cycle6"/>
    <dgm:cxn modelId="{AD6D1B25-3D06-410A-A469-3F24507AED5E}" type="presParOf" srcId="{38E5D1C8-2A55-4DE9-9BB5-B9D947763B3D}" destId="{F67C7FB9-66E4-4426-A71E-1A8141964F06}" srcOrd="2" destOrd="0" presId="urn:microsoft.com/office/officeart/2005/8/layout/cycle6"/>
    <dgm:cxn modelId="{C2002639-753E-41B0-B114-A3E1BEDFD6C9}" type="presParOf" srcId="{38E5D1C8-2A55-4DE9-9BB5-B9D947763B3D}" destId="{9FF83108-0E18-4D9B-A4C6-1EC39B73A117}" srcOrd="3" destOrd="0" presId="urn:microsoft.com/office/officeart/2005/8/layout/cycle6"/>
    <dgm:cxn modelId="{5FE9ED28-CEFC-4CA5-9A2A-9DA20376891B}" type="presParOf" srcId="{38E5D1C8-2A55-4DE9-9BB5-B9D947763B3D}" destId="{EC391AEC-4D0D-442F-B513-341C3284A73F}" srcOrd="4" destOrd="0" presId="urn:microsoft.com/office/officeart/2005/8/layout/cycle6"/>
    <dgm:cxn modelId="{5388E140-C392-4AFA-ADA8-041A6CA5B7A9}" type="presParOf" srcId="{38E5D1C8-2A55-4DE9-9BB5-B9D947763B3D}" destId="{442B7B0C-8D2F-4D28-89E2-B19082FE2C4D}" srcOrd="5" destOrd="0" presId="urn:microsoft.com/office/officeart/2005/8/layout/cycle6"/>
    <dgm:cxn modelId="{00BFB47E-5ED9-48A0-AEF8-8139FB04EC90}" type="presParOf" srcId="{38E5D1C8-2A55-4DE9-9BB5-B9D947763B3D}" destId="{EDA08397-6AF7-49FA-9654-C5B6FBCF8611}" srcOrd="6" destOrd="0" presId="urn:microsoft.com/office/officeart/2005/8/layout/cycle6"/>
    <dgm:cxn modelId="{651C1F5A-68BD-4778-B7E1-95C0C9C6F90F}" type="presParOf" srcId="{38E5D1C8-2A55-4DE9-9BB5-B9D947763B3D}" destId="{158ED572-96F6-472A-9342-7A69245BE293}" srcOrd="7" destOrd="0" presId="urn:microsoft.com/office/officeart/2005/8/layout/cycle6"/>
    <dgm:cxn modelId="{6AD6870A-D14D-4747-85D0-AB83DE8019B3}" type="presParOf" srcId="{38E5D1C8-2A55-4DE9-9BB5-B9D947763B3D}" destId="{1B199315-056B-4D2D-98A9-2B74952F3D7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51C12-A1D8-4321-A90B-82AFEBF6A7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35D17-6FC3-4506-B923-976E10DE69EB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обнаруживают сходство, различие в отдельных операциях и результате с готовым образцом, постепенно переходя от детального сопоставления к менее детальному;</a:t>
          </a:r>
          <a:endParaRPr lang="ru-RU" sz="1600" b="1" dirty="0">
            <a:solidFill>
              <a:schemeClr val="tx1"/>
            </a:solidFill>
          </a:endParaRPr>
        </a:p>
      </dgm:t>
    </dgm:pt>
    <dgm:pt modelId="{542E5C83-1AC5-4D74-B263-8966B4E5FFA1}" type="parTrans" cxnId="{A47F814E-6956-4747-968B-AB43A03B88FE}">
      <dgm:prSet/>
      <dgm:spPr/>
      <dgm:t>
        <a:bodyPr/>
        <a:lstStyle/>
        <a:p>
          <a:endParaRPr lang="ru-RU"/>
        </a:p>
      </dgm:t>
    </dgm:pt>
    <dgm:pt modelId="{FD371D84-38EF-47CA-9EA4-60F73798635F}" type="sibTrans" cxnId="{A47F814E-6956-4747-968B-AB43A03B88FE}">
      <dgm:prSet/>
      <dgm:spPr/>
      <dgm:t>
        <a:bodyPr/>
        <a:lstStyle/>
        <a:p>
          <a:endParaRPr lang="ru-RU"/>
        </a:p>
      </dgm:t>
    </dgm:pt>
    <dgm:pt modelId="{4C34E86A-BEC8-4DF0-BD9D-0AD1A50C7F5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отделяют известное от неизвестного в знаниях, в способах действия с предметом;</a:t>
          </a:r>
          <a:endParaRPr lang="ru-RU" sz="1600" b="1" dirty="0">
            <a:solidFill>
              <a:schemeClr val="tx1"/>
            </a:solidFill>
          </a:endParaRPr>
        </a:p>
      </dgm:t>
    </dgm:pt>
    <dgm:pt modelId="{1A07257F-28DB-42DC-A586-AC2C612F95D8}" type="parTrans" cxnId="{62E880B4-CD2A-4F1C-A09A-1E3299A77A33}">
      <dgm:prSet/>
      <dgm:spPr/>
      <dgm:t>
        <a:bodyPr/>
        <a:lstStyle/>
        <a:p>
          <a:endParaRPr lang="ru-RU"/>
        </a:p>
      </dgm:t>
    </dgm:pt>
    <dgm:pt modelId="{EEC9F608-3C79-48AE-8943-8FBFC5B132CD}" type="sibTrans" cxnId="{62E880B4-CD2A-4F1C-A09A-1E3299A77A33}">
      <dgm:prSet/>
      <dgm:spPr/>
      <dgm:t>
        <a:bodyPr/>
        <a:lstStyle/>
        <a:p>
          <a:endParaRPr lang="ru-RU"/>
        </a:p>
      </dgm:t>
    </dgm:pt>
    <dgm:pt modelId="{B32FF6C8-7CB1-4714-B512-B74F86ED513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chemeClr val="tx1"/>
              </a:solidFill>
            </a:rPr>
            <a:t>договариваются о выборе образца для сопоставления;</a:t>
          </a:r>
          <a:endParaRPr lang="ru-RU" sz="1600" b="1" dirty="0">
            <a:solidFill>
              <a:schemeClr val="tx1"/>
            </a:solidFill>
          </a:endParaRPr>
        </a:p>
      </dgm:t>
    </dgm:pt>
    <dgm:pt modelId="{146D6E35-7D91-475B-8207-8734046D1719}" type="parTrans" cxnId="{D155113F-770D-40D7-844B-06584CCC26FA}">
      <dgm:prSet/>
      <dgm:spPr/>
      <dgm:t>
        <a:bodyPr/>
        <a:lstStyle/>
        <a:p>
          <a:endParaRPr lang="ru-RU"/>
        </a:p>
      </dgm:t>
    </dgm:pt>
    <dgm:pt modelId="{B8E72577-2919-4A1D-A8E0-1BDCCCEAF98D}" type="sibTrans" cxnId="{D155113F-770D-40D7-844B-06584CCC26FA}">
      <dgm:prSet/>
      <dgm:spPr/>
      <dgm:t>
        <a:bodyPr/>
        <a:lstStyle/>
        <a:p>
          <a:endParaRPr lang="ru-RU"/>
        </a:p>
      </dgm:t>
    </dgm:pt>
    <dgm:pt modelId="{FB0DAA22-F41E-4099-8053-455B3F80A44A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рассказывают о достижениях по выработанному или назначенному самим ребенком критерию.</a:t>
          </a:r>
          <a:endParaRPr lang="ru-RU" sz="1600" b="1" dirty="0">
            <a:solidFill>
              <a:schemeClr val="tx1"/>
            </a:solidFill>
          </a:endParaRPr>
        </a:p>
      </dgm:t>
    </dgm:pt>
    <dgm:pt modelId="{A5E77F26-7514-4D96-96E5-4D938351F8AC}" type="parTrans" cxnId="{0CC349F1-C0CA-458E-B2AF-3D2B03847F2E}">
      <dgm:prSet/>
      <dgm:spPr/>
      <dgm:t>
        <a:bodyPr/>
        <a:lstStyle/>
        <a:p>
          <a:endParaRPr lang="ru-RU"/>
        </a:p>
      </dgm:t>
    </dgm:pt>
    <dgm:pt modelId="{D6E3CE3C-4A22-4071-864A-7F6C0D6DE8F7}" type="sibTrans" cxnId="{0CC349F1-C0CA-458E-B2AF-3D2B03847F2E}">
      <dgm:prSet/>
      <dgm:spPr/>
      <dgm:t>
        <a:bodyPr/>
        <a:lstStyle/>
        <a:p>
          <a:endParaRPr lang="ru-RU"/>
        </a:p>
      </dgm:t>
    </dgm:pt>
    <dgm:pt modelId="{91DF9239-8C1C-4837-B34A-EF0CA56C8B1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 совместно выработанным критериям оценивают свои действия и соотносят свою оценку с оценкой учителя, демонстрируют в ходе обсуждения и оценивания понимание критериев;</a:t>
          </a:r>
          <a:endParaRPr lang="ru-RU" sz="1600" b="1" dirty="0">
            <a:solidFill>
              <a:schemeClr val="tx1"/>
            </a:solidFill>
          </a:endParaRPr>
        </a:p>
      </dgm:t>
    </dgm:pt>
    <dgm:pt modelId="{7DB003B3-A7CD-4E23-A9D8-93BCAD7841A8}" type="parTrans" cxnId="{468BD59F-6FF4-497E-8CC8-7DFA3312AB0B}">
      <dgm:prSet/>
      <dgm:spPr/>
      <dgm:t>
        <a:bodyPr/>
        <a:lstStyle/>
        <a:p>
          <a:endParaRPr lang="ru-RU"/>
        </a:p>
      </dgm:t>
    </dgm:pt>
    <dgm:pt modelId="{9B1CCA3A-2353-4A6B-A0C8-AFC105E3748B}" type="sibTrans" cxnId="{468BD59F-6FF4-497E-8CC8-7DFA3312AB0B}">
      <dgm:prSet/>
      <dgm:spPr/>
      <dgm:t>
        <a:bodyPr/>
        <a:lstStyle/>
        <a:p>
          <a:endParaRPr lang="ru-RU"/>
        </a:p>
      </dgm:t>
    </dgm:pt>
    <dgm:pt modelId="{3EF4CB84-DFE3-4D7B-83AC-552458D9F14E}" type="pres">
      <dgm:prSet presAssocID="{D2451C12-A1D8-4321-A90B-82AFEBF6A7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E84E786-4058-4B27-B04B-3D2B18B31C1E}" type="pres">
      <dgm:prSet presAssocID="{D2451C12-A1D8-4321-A90B-82AFEBF6A7A3}" presName="Name1" presStyleCnt="0"/>
      <dgm:spPr/>
    </dgm:pt>
    <dgm:pt modelId="{624C55D3-762B-49DF-87D0-A1A8C290F1F6}" type="pres">
      <dgm:prSet presAssocID="{D2451C12-A1D8-4321-A90B-82AFEBF6A7A3}" presName="cycle" presStyleCnt="0"/>
      <dgm:spPr/>
    </dgm:pt>
    <dgm:pt modelId="{325A7E27-CA26-4058-A58D-11A7EF06EE3A}" type="pres">
      <dgm:prSet presAssocID="{D2451C12-A1D8-4321-A90B-82AFEBF6A7A3}" presName="srcNode" presStyleLbl="node1" presStyleIdx="0" presStyleCnt="5"/>
      <dgm:spPr/>
    </dgm:pt>
    <dgm:pt modelId="{C7AEA47B-7CE5-4A82-84E2-9F5292B0BF80}" type="pres">
      <dgm:prSet presAssocID="{D2451C12-A1D8-4321-A90B-82AFEBF6A7A3}" presName="conn" presStyleLbl="parChTrans1D2" presStyleIdx="0" presStyleCnt="1"/>
      <dgm:spPr/>
      <dgm:t>
        <a:bodyPr/>
        <a:lstStyle/>
        <a:p>
          <a:endParaRPr lang="ru-RU"/>
        </a:p>
      </dgm:t>
    </dgm:pt>
    <dgm:pt modelId="{8F336AE4-0EC0-4FE8-AEAF-BC666BFD9249}" type="pres">
      <dgm:prSet presAssocID="{D2451C12-A1D8-4321-A90B-82AFEBF6A7A3}" presName="extraNode" presStyleLbl="node1" presStyleIdx="0" presStyleCnt="5"/>
      <dgm:spPr/>
    </dgm:pt>
    <dgm:pt modelId="{8D1B445E-E8E6-4EAC-88B7-A97857CE9391}" type="pres">
      <dgm:prSet presAssocID="{D2451C12-A1D8-4321-A90B-82AFEBF6A7A3}" presName="dstNode" presStyleLbl="node1" presStyleIdx="0" presStyleCnt="5"/>
      <dgm:spPr/>
    </dgm:pt>
    <dgm:pt modelId="{20C673A2-18D7-468D-9199-E81A48C697E8}" type="pres">
      <dgm:prSet presAssocID="{25435D17-6FC3-4506-B923-976E10DE69EB}" presName="text_1" presStyleLbl="node1" presStyleIdx="0" presStyleCnt="5" custScaleY="11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D6952-14F8-448F-84D2-31B1CBDEACA5}" type="pres">
      <dgm:prSet presAssocID="{25435D17-6FC3-4506-B923-976E10DE69EB}" presName="accent_1" presStyleCnt="0"/>
      <dgm:spPr/>
    </dgm:pt>
    <dgm:pt modelId="{61ACFFE2-13EA-4433-850A-94AC86D1C81B}" type="pres">
      <dgm:prSet presAssocID="{25435D17-6FC3-4506-B923-976E10DE69EB}" presName="accentRepeatNode" presStyleLbl="solidFgAcc1" presStyleIdx="0" presStyleCnt="5"/>
      <dgm:spPr>
        <a:solidFill>
          <a:schemeClr val="accent1">
            <a:lumMod val="60000"/>
            <a:lumOff val="40000"/>
          </a:schemeClr>
        </a:solidFill>
      </dgm:spPr>
    </dgm:pt>
    <dgm:pt modelId="{E5E24F78-7E0F-4C6C-851E-8D64F80DE1E6}" type="pres">
      <dgm:prSet presAssocID="{4C34E86A-BEC8-4DF0-BD9D-0AD1A50C7F5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DAD86-068B-4E7D-A304-BC6873D3A8D6}" type="pres">
      <dgm:prSet presAssocID="{4C34E86A-BEC8-4DF0-BD9D-0AD1A50C7F5D}" presName="accent_2" presStyleCnt="0"/>
      <dgm:spPr/>
    </dgm:pt>
    <dgm:pt modelId="{89EB12BF-5B11-4153-8EB1-DFE3D816E3E5}" type="pres">
      <dgm:prSet presAssocID="{4C34E86A-BEC8-4DF0-BD9D-0AD1A50C7F5D}" presName="accentRepeatNode" presStyleLbl="solidFgAcc1" presStyleIdx="1" presStyleCnt="5"/>
      <dgm:spPr>
        <a:solidFill>
          <a:schemeClr val="accent1">
            <a:lumMod val="60000"/>
            <a:lumOff val="40000"/>
          </a:schemeClr>
        </a:solidFill>
      </dgm:spPr>
    </dgm:pt>
    <dgm:pt modelId="{F698F50A-4909-4761-A163-DE1080559516}" type="pres">
      <dgm:prSet presAssocID="{91DF9239-8C1C-4837-B34A-EF0CA56C8B10}" presName="text_3" presStyleLbl="node1" presStyleIdx="2" presStyleCnt="5" custScaleY="133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20B23-73A5-48CF-990F-E1119ADE4DCD}" type="pres">
      <dgm:prSet presAssocID="{91DF9239-8C1C-4837-B34A-EF0CA56C8B10}" presName="accent_3" presStyleCnt="0"/>
      <dgm:spPr/>
    </dgm:pt>
    <dgm:pt modelId="{9451AD4A-1A56-478C-A5D9-0455D27F38EE}" type="pres">
      <dgm:prSet presAssocID="{91DF9239-8C1C-4837-B34A-EF0CA56C8B10}" presName="accentRepeatNode" presStyleLbl="solidFgAcc1" presStyleIdx="2" presStyleCnt="5"/>
      <dgm:spPr>
        <a:solidFill>
          <a:schemeClr val="accent1">
            <a:lumMod val="60000"/>
            <a:lumOff val="40000"/>
          </a:schemeClr>
        </a:solidFill>
      </dgm:spPr>
    </dgm:pt>
    <dgm:pt modelId="{5808078A-75E1-4F0F-B721-F4EA9665F8CD}" type="pres">
      <dgm:prSet presAssocID="{B32FF6C8-7CB1-4714-B512-B74F86ED513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2CBBB-2070-46D4-B062-F02570086977}" type="pres">
      <dgm:prSet presAssocID="{B32FF6C8-7CB1-4714-B512-B74F86ED513A}" presName="accent_4" presStyleCnt="0"/>
      <dgm:spPr/>
    </dgm:pt>
    <dgm:pt modelId="{C37E8D69-99A5-4A53-B307-8D8EB299F60D}" type="pres">
      <dgm:prSet presAssocID="{B32FF6C8-7CB1-4714-B512-B74F86ED513A}" presName="accentRepeatNode" presStyleLbl="solidFgAcc1" presStyleIdx="3" presStyleCnt="5"/>
      <dgm:spPr>
        <a:solidFill>
          <a:schemeClr val="accent1">
            <a:lumMod val="60000"/>
            <a:lumOff val="40000"/>
          </a:schemeClr>
        </a:solidFill>
      </dgm:spPr>
    </dgm:pt>
    <dgm:pt modelId="{D523F417-0220-4419-80C2-0FBF7B7D8410}" type="pres">
      <dgm:prSet presAssocID="{FB0DAA22-F41E-4099-8053-455B3F80A44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956D-152E-47DF-A3A5-3E9F9CC93C44}" type="pres">
      <dgm:prSet presAssocID="{FB0DAA22-F41E-4099-8053-455B3F80A44A}" presName="accent_5" presStyleCnt="0"/>
      <dgm:spPr/>
    </dgm:pt>
    <dgm:pt modelId="{5509CDEE-D183-4FC2-A27A-8536EEFEC85B}" type="pres">
      <dgm:prSet presAssocID="{FB0DAA22-F41E-4099-8053-455B3F80A44A}" presName="accentRepeatNode" presStyleLbl="solidFgAcc1" presStyleIdx="4" presStyleCnt="5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E7F8FE04-0A73-4BAB-BFFF-7B2C62B6C393}" type="presOf" srcId="{25435D17-6FC3-4506-B923-976E10DE69EB}" destId="{20C673A2-18D7-468D-9199-E81A48C697E8}" srcOrd="0" destOrd="0" presId="urn:microsoft.com/office/officeart/2008/layout/VerticalCurvedList"/>
    <dgm:cxn modelId="{A47F814E-6956-4747-968B-AB43A03B88FE}" srcId="{D2451C12-A1D8-4321-A90B-82AFEBF6A7A3}" destId="{25435D17-6FC3-4506-B923-976E10DE69EB}" srcOrd="0" destOrd="0" parTransId="{542E5C83-1AC5-4D74-B263-8966B4E5FFA1}" sibTransId="{FD371D84-38EF-47CA-9EA4-60F73798635F}"/>
    <dgm:cxn modelId="{603731E4-1E09-4537-A506-3800D2460BEA}" type="presOf" srcId="{B32FF6C8-7CB1-4714-B512-B74F86ED513A}" destId="{5808078A-75E1-4F0F-B721-F4EA9665F8CD}" srcOrd="0" destOrd="0" presId="urn:microsoft.com/office/officeart/2008/layout/VerticalCurvedList"/>
    <dgm:cxn modelId="{468BD59F-6FF4-497E-8CC8-7DFA3312AB0B}" srcId="{D2451C12-A1D8-4321-A90B-82AFEBF6A7A3}" destId="{91DF9239-8C1C-4837-B34A-EF0CA56C8B10}" srcOrd="2" destOrd="0" parTransId="{7DB003B3-A7CD-4E23-A9D8-93BCAD7841A8}" sibTransId="{9B1CCA3A-2353-4A6B-A0C8-AFC105E3748B}"/>
    <dgm:cxn modelId="{F96658F0-61A4-442F-AE64-A5A4EA2505ED}" type="presOf" srcId="{FB0DAA22-F41E-4099-8053-455B3F80A44A}" destId="{D523F417-0220-4419-80C2-0FBF7B7D8410}" srcOrd="0" destOrd="0" presId="urn:microsoft.com/office/officeart/2008/layout/VerticalCurvedList"/>
    <dgm:cxn modelId="{D155113F-770D-40D7-844B-06584CCC26FA}" srcId="{D2451C12-A1D8-4321-A90B-82AFEBF6A7A3}" destId="{B32FF6C8-7CB1-4714-B512-B74F86ED513A}" srcOrd="3" destOrd="0" parTransId="{146D6E35-7D91-475B-8207-8734046D1719}" sibTransId="{B8E72577-2919-4A1D-A8E0-1BDCCCEAF98D}"/>
    <dgm:cxn modelId="{094782FF-D8D9-42E7-8F41-D843F2657718}" type="presOf" srcId="{D2451C12-A1D8-4321-A90B-82AFEBF6A7A3}" destId="{3EF4CB84-DFE3-4D7B-83AC-552458D9F14E}" srcOrd="0" destOrd="0" presId="urn:microsoft.com/office/officeart/2008/layout/VerticalCurvedList"/>
    <dgm:cxn modelId="{62E880B4-CD2A-4F1C-A09A-1E3299A77A33}" srcId="{D2451C12-A1D8-4321-A90B-82AFEBF6A7A3}" destId="{4C34E86A-BEC8-4DF0-BD9D-0AD1A50C7F5D}" srcOrd="1" destOrd="0" parTransId="{1A07257F-28DB-42DC-A586-AC2C612F95D8}" sibTransId="{EEC9F608-3C79-48AE-8943-8FBFC5B132CD}"/>
    <dgm:cxn modelId="{53E33CA7-E79A-49CB-988E-6EA92356A873}" type="presOf" srcId="{4C34E86A-BEC8-4DF0-BD9D-0AD1A50C7F5D}" destId="{E5E24F78-7E0F-4C6C-851E-8D64F80DE1E6}" srcOrd="0" destOrd="0" presId="urn:microsoft.com/office/officeart/2008/layout/VerticalCurvedList"/>
    <dgm:cxn modelId="{B4F899B3-957A-42F7-B784-A5A76701355E}" type="presOf" srcId="{91DF9239-8C1C-4837-B34A-EF0CA56C8B10}" destId="{F698F50A-4909-4761-A163-DE1080559516}" srcOrd="0" destOrd="0" presId="urn:microsoft.com/office/officeart/2008/layout/VerticalCurvedList"/>
    <dgm:cxn modelId="{138A6DDD-C0C5-4BB8-A303-A83D18C70073}" type="presOf" srcId="{FD371D84-38EF-47CA-9EA4-60F73798635F}" destId="{C7AEA47B-7CE5-4A82-84E2-9F5292B0BF80}" srcOrd="0" destOrd="0" presId="urn:microsoft.com/office/officeart/2008/layout/VerticalCurvedList"/>
    <dgm:cxn modelId="{0CC349F1-C0CA-458E-B2AF-3D2B03847F2E}" srcId="{D2451C12-A1D8-4321-A90B-82AFEBF6A7A3}" destId="{FB0DAA22-F41E-4099-8053-455B3F80A44A}" srcOrd="4" destOrd="0" parTransId="{A5E77F26-7514-4D96-96E5-4D938351F8AC}" sibTransId="{D6E3CE3C-4A22-4071-864A-7F6C0D6DE8F7}"/>
    <dgm:cxn modelId="{904CEDAD-DB21-4721-B939-2371C134B0BF}" type="presParOf" srcId="{3EF4CB84-DFE3-4D7B-83AC-552458D9F14E}" destId="{BE84E786-4058-4B27-B04B-3D2B18B31C1E}" srcOrd="0" destOrd="0" presId="urn:microsoft.com/office/officeart/2008/layout/VerticalCurvedList"/>
    <dgm:cxn modelId="{6D9D175B-C09B-4AE9-8292-835F0D06D872}" type="presParOf" srcId="{BE84E786-4058-4B27-B04B-3D2B18B31C1E}" destId="{624C55D3-762B-49DF-87D0-A1A8C290F1F6}" srcOrd="0" destOrd="0" presId="urn:microsoft.com/office/officeart/2008/layout/VerticalCurvedList"/>
    <dgm:cxn modelId="{65A5BB4A-E33E-4026-8AB4-A88B4BFBF1C6}" type="presParOf" srcId="{624C55D3-762B-49DF-87D0-A1A8C290F1F6}" destId="{325A7E27-CA26-4058-A58D-11A7EF06EE3A}" srcOrd="0" destOrd="0" presId="urn:microsoft.com/office/officeart/2008/layout/VerticalCurvedList"/>
    <dgm:cxn modelId="{89896921-9BAC-4808-B6E8-13CB3085B4AA}" type="presParOf" srcId="{624C55D3-762B-49DF-87D0-A1A8C290F1F6}" destId="{C7AEA47B-7CE5-4A82-84E2-9F5292B0BF80}" srcOrd="1" destOrd="0" presId="urn:microsoft.com/office/officeart/2008/layout/VerticalCurvedList"/>
    <dgm:cxn modelId="{BC5C5406-C9FA-4CDF-B146-D4F9D15791F7}" type="presParOf" srcId="{624C55D3-762B-49DF-87D0-A1A8C290F1F6}" destId="{8F336AE4-0EC0-4FE8-AEAF-BC666BFD9249}" srcOrd="2" destOrd="0" presId="urn:microsoft.com/office/officeart/2008/layout/VerticalCurvedList"/>
    <dgm:cxn modelId="{8B96D346-0232-4494-8AD6-20DF08EEC253}" type="presParOf" srcId="{624C55D3-762B-49DF-87D0-A1A8C290F1F6}" destId="{8D1B445E-E8E6-4EAC-88B7-A97857CE9391}" srcOrd="3" destOrd="0" presId="urn:microsoft.com/office/officeart/2008/layout/VerticalCurvedList"/>
    <dgm:cxn modelId="{F9AD175D-0E01-40B0-8135-07A88207555B}" type="presParOf" srcId="{BE84E786-4058-4B27-B04B-3D2B18B31C1E}" destId="{20C673A2-18D7-468D-9199-E81A48C697E8}" srcOrd="1" destOrd="0" presId="urn:microsoft.com/office/officeart/2008/layout/VerticalCurvedList"/>
    <dgm:cxn modelId="{95518BB6-CBD9-4849-A552-A25473BE8C5B}" type="presParOf" srcId="{BE84E786-4058-4B27-B04B-3D2B18B31C1E}" destId="{77AD6952-14F8-448F-84D2-31B1CBDEACA5}" srcOrd="2" destOrd="0" presId="urn:microsoft.com/office/officeart/2008/layout/VerticalCurvedList"/>
    <dgm:cxn modelId="{08B93592-7EF3-45EA-8AC9-395538C5E56F}" type="presParOf" srcId="{77AD6952-14F8-448F-84D2-31B1CBDEACA5}" destId="{61ACFFE2-13EA-4433-850A-94AC86D1C81B}" srcOrd="0" destOrd="0" presId="urn:microsoft.com/office/officeart/2008/layout/VerticalCurvedList"/>
    <dgm:cxn modelId="{EBE7B013-DBF0-43E3-A30C-2ECB7D255AD4}" type="presParOf" srcId="{BE84E786-4058-4B27-B04B-3D2B18B31C1E}" destId="{E5E24F78-7E0F-4C6C-851E-8D64F80DE1E6}" srcOrd="3" destOrd="0" presId="urn:microsoft.com/office/officeart/2008/layout/VerticalCurvedList"/>
    <dgm:cxn modelId="{3DDFB3D4-C84A-4FAC-B3F6-D3A49D568332}" type="presParOf" srcId="{BE84E786-4058-4B27-B04B-3D2B18B31C1E}" destId="{249DAD86-068B-4E7D-A304-BC6873D3A8D6}" srcOrd="4" destOrd="0" presId="urn:microsoft.com/office/officeart/2008/layout/VerticalCurvedList"/>
    <dgm:cxn modelId="{3958754B-A25F-4FAF-A113-5FCFAAB2D194}" type="presParOf" srcId="{249DAD86-068B-4E7D-A304-BC6873D3A8D6}" destId="{89EB12BF-5B11-4153-8EB1-DFE3D816E3E5}" srcOrd="0" destOrd="0" presId="urn:microsoft.com/office/officeart/2008/layout/VerticalCurvedList"/>
    <dgm:cxn modelId="{98332F74-986A-4045-BDA9-760984A5A55C}" type="presParOf" srcId="{BE84E786-4058-4B27-B04B-3D2B18B31C1E}" destId="{F698F50A-4909-4761-A163-DE1080559516}" srcOrd="5" destOrd="0" presId="urn:microsoft.com/office/officeart/2008/layout/VerticalCurvedList"/>
    <dgm:cxn modelId="{28019CB8-8D5C-4792-9C57-17C42087EB04}" type="presParOf" srcId="{BE84E786-4058-4B27-B04B-3D2B18B31C1E}" destId="{31420B23-73A5-48CF-990F-E1119ADE4DCD}" srcOrd="6" destOrd="0" presId="urn:microsoft.com/office/officeart/2008/layout/VerticalCurvedList"/>
    <dgm:cxn modelId="{835978E5-8D71-40FC-A154-B743370D557E}" type="presParOf" srcId="{31420B23-73A5-48CF-990F-E1119ADE4DCD}" destId="{9451AD4A-1A56-478C-A5D9-0455D27F38EE}" srcOrd="0" destOrd="0" presId="urn:microsoft.com/office/officeart/2008/layout/VerticalCurvedList"/>
    <dgm:cxn modelId="{4A1B0BC8-1085-44F6-BFC6-4F913E2AA7B4}" type="presParOf" srcId="{BE84E786-4058-4B27-B04B-3D2B18B31C1E}" destId="{5808078A-75E1-4F0F-B721-F4EA9665F8CD}" srcOrd="7" destOrd="0" presId="urn:microsoft.com/office/officeart/2008/layout/VerticalCurvedList"/>
    <dgm:cxn modelId="{F8C239F0-7FED-44D0-84A4-E69310237F16}" type="presParOf" srcId="{BE84E786-4058-4B27-B04B-3D2B18B31C1E}" destId="{E6B2CBBB-2070-46D4-B062-F02570086977}" srcOrd="8" destOrd="0" presId="urn:microsoft.com/office/officeart/2008/layout/VerticalCurvedList"/>
    <dgm:cxn modelId="{FA67919B-2E6D-4528-B507-AB3EC851B089}" type="presParOf" srcId="{E6B2CBBB-2070-46D4-B062-F02570086977}" destId="{C37E8D69-99A5-4A53-B307-8D8EB299F60D}" srcOrd="0" destOrd="0" presId="urn:microsoft.com/office/officeart/2008/layout/VerticalCurvedList"/>
    <dgm:cxn modelId="{059B7E19-ECA6-4AC8-9C6E-B0797CC23216}" type="presParOf" srcId="{BE84E786-4058-4B27-B04B-3D2B18B31C1E}" destId="{D523F417-0220-4419-80C2-0FBF7B7D8410}" srcOrd="9" destOrd="0" presId="urn:microsoft.com/office/officeart/2008/layout/VerticalCurvedList"/>
    <dgm:cxn modelId="{44EC8D0E-A004-47D0-9070-61814343387F}" type="presParOf" srcId="{BE84E786-4058-4B27-B04B-3D2B18B31C1E}" destId="{E650956D-152E-47DF-A3A5-3E9F9CC93C44}" srcOrd="10" destOrd="0" presId="urn:microsoft.com/office/officeart/2008/layout/VerticalCurvedList"/>
    <dgm:cxn modelId="{2599EBBD-8872-4E2C-80E6-3E2252B4B7AB}" type="presParOf" srcId="{E650956D-152E-47DF-A3A5-3E9F9CC93C44}" destId="{5509CDEE-D183-4FC2-A27A-8536EEFEC8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451C12-A1D8-4321-A90B-82AFEBF6A7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435D17-6FC3-4506-B923-976E10DE69EB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формулируют требования к проверочным заданиям;</a:t>
          </a:r>
          <a:endParaRPr lang="ru-RU" sz="2000" b="1" dirty="0">
            <a:solidFill>
              <a:schemeClr val="tx1"/>
            </a:solidFill>
          </a:endParaRPr>
        </a:p>
      </dgm:t>
    </dgm:pt>
    <dgm:pt modelId="{542E5C83-1AC5-4D74-B263-8966B4E5FFA1}" type="parTrans" cxnId="{A47F814E-6956-4747-968B-AB43A03B88FE}">
      <dgm:prSet/>
      <dgm:spPr/>
      <dgm:t>
        <a:bodyPr/>
        <a:lstStyle/>
        <a:p>
          <a:endParaRPr lang="ru-RU"/>
        </a:p>
      </dgm:t>
    </dgm:pt>
    <dgm:pt modelId="{FD371D84-38EF-47CA-9EA4-60F73798635F}" type="sibTrans" cxnId="{A47F814E-6956-4747-968B-AB43A03B88FE}">
      <dgm:prSet/>
      <dgm:spPr/>
      <dgm:t>
        <a:bodyPr/>
        <a:lstStyle/>
        <a:p>
          <a:endParaRPr lang="ru-RU"/>
        </a:p>
      </dgm:t>
    </dgm:pt>
    <dgm:pt modelId="{FFD17C23-D6C7-463A-9682-9D46139E926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устанавливают возможные причины ошибок и планируют способы их ликвидации;</a:t>
          </a:r>
          <a:endParaRPr lang="ru-RU" sz="2000" b="1" dirty="0">
            <a:solidFill>
              <a:schemeClr val="tx1"/>
            </a:solidFill>
          </a:endParaRPr>
        </a:p>
      </dgm:t>
    </dgm:pt>
    <dgm:pt modelId="{EDB88E3F-AB4F-4FEA-B7F2-B695CF88E65B}" type="parTrans" cxnId="{FB671D0F-0997-4F13-8445-79F1780C5037}">
      <dgm:prSet/>
      <dgm:spPr/>
      <dgm:t>
        <a:bodyPr/>
        <a:lstStyle/>
        <a:p>
          <a:endParaRPr lang="ru-RU"/>
        </a:p>
      </dgm:t>
    </dgm:pt>
    <dgm:pt modelId="{95DA9684-0A31-4919-BB24-0852DC84079A}" type="sibTrans" cxnId="{FB671D0F-0997-4F13-8445-79F1780C5037}">
      <dgm:prSet/>
      <dgm:spPr/>
      <dgm:t>
        <a:bodyPr/>
        <a:lstStyle/>
        <a:p>
          <a:endParaRPr lang="ru-RU"/>
        </a:p>
      </dgm:t>
    </dgm:pt>
    <dgm:pt modelId="{A86CA32E-DE01-45C3-8776-6AF0153F051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выделяют критерии для оценки;</a:t>
          </a:r>
          <a:endParaRPr lang="ru-RU" sz="2000" b="1" dirty="0">
            <a:solidFill>
              <a:schemeClr val="tx1"/>
            </a:solidFill>
          </a:endParaRPr>
        </a:p>
      </dgm:t>
    </dgm:pt>
    <dgm:pt modelId="{1D66952F-728B-42DB-8A7B-FEC5916533B5}" type="parTrans" cxnId="{826FB1D9-67DE-439A-A38E-D5ED5B25A013}">
      <dgm:prSet/>
      <dgm:spPr/>
      <dgm:t>
        <a:bodyPr/>
        <a:lstStyle/>
        <a:p>
          <a:endParaRPr lang="ru-RU"/>
        </a:p>
      </dgm:t>
    </dgm:pt>
    <dgm:pt modelId="{F628A8BD-F4C1-4A6A-99BE-6E2A324CCD78}" type="sibTrans" cxnId="{826FB1D9-67DE-439A-A38E-D5ED5B25A013}">
      <dgm:prSet/>
      <dgm:spPr/>
      <dgm:t>
        <a:bodyPr/>
        <a:lstStyle/>
        <a:p>
          <a:endParaRPr lang="ru-RU"/>
        </a:p>
      </dgm:t>
    </dgm:pt>
    <dgm:pt modelId="{1B30D25F-7BBC-4948-A692-D1DFC432C8C5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классифицируют задания по сложности, выбирают объем и уровень сложности заданий для индивидуальной самостоятельной работы;</a:t>
          </a:r>
          <a:endParaRPr lang="ru-RU" sz="1600" b="1" dirty="0">
            <a:solidFill>
              <a:schemeClr val="tx1"/>
            </a:solidFill>
          </a:endParaRPr>
        </a:p>
      </dgm:t>
    </dgm:pt>
    <dgm:pt modelId="{BF55F138-C12F-4543-9A2F-1B88A5DCD9B9}" type="parTrans" cxnId="{9D2FF404-6D5F-4ED8-9507-5838A017668F}">
      <dgm:prSet/>
      <dgm:spPr/>
      <dgm:t>
        <a:bodyPr/>
        <a:lstStyle/>
        <a:p>
          <a:endParaRPr lang="ru-RU"/>
        </a:p>
      </dgm:t>
    </dgm:pt>
    <dgm:pt modelId="{11A949B8-841F-400F-8659-DF515C32CF81}" type="sibTrans" cxnId="{9D2FF404-6D5F-4ED8-9507-5838A017668F}">
      <dgm:prSet/>
      <dgm:spPr/>
      <dgm:t>
        <a:bodyPr/>
        <a:lstStyle/>
        <a:p>
          <a:endParaRPr lang="ru-RU"/>
        </a:p>
      </dgm:t>
    </dgm:pt>
    <dgm:pt modelId="{E0D8A5AE-ED7A-420B-BBC0-1FA57FA617C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определяют готовность к предъявлению результата своей работы.</a:t>
          </a:r>
          <a:endParaRPr lang="ru-RU" sz="1600" b="1" dirty="0">
            <a:solidFill>
              <a:schemeClr val="tx1"/>
            </a:solidFill>
          </a:endParaRPr>
        </a:p>
      </dgm:t>
    </dgm:pt>
    <dgm:pt modelId="{2F0478EB-BF7F-4A4D-B31A-A8EF1DF6BD52}" type="parTrans" cxnId="{7E264B39-1612-42AB-B4DC-30910EC84F50}">
      <dgm:prSet/>
      <dgm:spPr/>
      <dgm:t>
        <a:bodyPr/>
        <a:lstStyle/>
        <a:p>
          <a:endParaRPr lang="ru-RU"/>
        </a:p>
      </dgm:t>
    </dgm:pt>
    <dgm:pt modelId="{86E98FF0-CCC4-4502-A937-3F2A059576E7}" type="sibTrans" cxnId="{7E264B39-1612-42AB-B4DC-30910EC84F50}">
      <dgm:prSet/>
      <dgm:spPr/>
      <dgm:t>
        <a:bodyPr/>
        <a:lstStyle/>
        <a:p>
          <a:endParaRPr lang="ru-RU"/>
        </a:p>
      </dgm:t>
    </dgm:pt>
    <dgm:pt modelId="{A15EC142-8F79-42FE-BA1B-9F192E81244B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определяют границы применения того или иного способа действия;</a:t>
          </a:r>
          <a:endParaRPr lang="ru-RU" sz="2000" b="1" dirty="0">
            <a:solidFill>
              <a:schemeClr val="tx1"/>
            </a:solidFill>
          </a:endParaRPr>
        </a:p>
      </dgm:t>
    </dgm:pt>
    <dgm:pt modelId="{A9D52978-C753-462E-862C-6991116EAB90}" type="parTrans" cxnId="{D6634B8A-22E4-4FD6-A41C-7BEA9B5DABC6}">
      <dgm:prSet/>
      <dgm:spPr/>
      <dgm:t>
        <a:bodyPr/>
        <a:lstStyle/>
        <a:p>
          <a:endParaRPr lang="ru-RU"/>
        </a:p>
      </dgm:t>
    </dgm:pt>
    <dgm:pt modelId="{951897CC-BADB-4BFB-9E17-D1790D0CD607}" type="sibTrans" cxnId="{D6634B8A-22E4-4FD6-A41C-7BEA9B5DABC6}">
      <dgm:prSet/>
      <dgm:spPr/>
      <dgm:t>
        <a:bodyPr/>
        <a:lstStyle/>
        <a:p>
          <a:endParaRPr lang="ru-RU"/>
        </a:p>
      </dgm:t>
    </dgm:pt>
    <dgm:pt modelId="{3EF4CB84-DFE3-4D7B-83AC-552458D9F14E}" type="pres">
      <dgm:prSet presAssocID="{D2451C12-A1D8-4321-A90B-82AFEBF6A7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E84E786-4058-4B27-B04B-3D2B18B31C1E}" type="pres">
      <dgm:prSet presAssocID="{D2451C12-A1D8-4321-A90B-82AFEBF6A7A3}" presName="Name1" presStyleCnt="0"/>
      <dgm:spPr/>
    </dgm:pt>
    <dgm:pt modelId="{624C55D3-762B-49DF-87D0-A1A8C290F1F6}" type="pres">
      <dgm:prSet presAssocID="{D2451C12-A1D8-4321-A90B-82AFEBF6A7A3}" presName="cycle" presStyleCnt="0"/>
      <dgm:spPr/>
    </dgm:pt>
    <dgm:pt modelId="{325A7E27-CA26-4058-A58D-11A7EF06EE3A}" type="pres">
      <dgm:prSet presAssocID="{D2451C12-A1D8-4321-A90B-82AFEBF6A7A3}" presName="srcNode" presStyleLbl="node1" presStyleIdx="0" presStyleCnt="6"/>
      <dgm:spPr/>
    </dgm:pt>
    <dgm:pt modelId="{C7AEA47B-7CE5-4A82-84E2-9F5292B0BF80}" type="pres">
      <dgm:prSet presAssocID="{D2451C12-A1D8-4321-A90B-82AFEBF6A7A3}" presName="conn" presStyleLbl="parChTrans1D2" presStyleIdx="0" presStyleCnt="1"/>
      <dgm:spPr/>
      <dgm:t>
        <a:bodyPr/>
        <a:lstStyle/>
        <a:p>
          <a:endParaRPr lang="ru-RU"/>
        </a:p>
      </dgm:t>
    </dgm:pt>
    <dgm:pt modelId="{8F336AE4-0EC0-4FE8-AEAF-BC666BFD9249}" type="pres">
      <dgm:prSet presAssocID="{D2451C12-A1D8-4321-A90B-82AFEBF6A7A3}" presName="extraNode" presStyleLbl="node1" presStyleIdx="0" presStyleCnt="6"/>
      <dgm:spPr/>
    </dgm:pt>
    <dgm:pt modelId="{8D1B445E-E8E6-4EAC-88B7-A97857CE9391}" type="pres">
      <dgm:prSet presAssocID="{D2451C12-A1D8-4321-A90B-82AFEBF6A7A3}" presName="dstNode" presStyleLbl="node1" presStyleIdx="0" presStyleCnt="6"/>
      <dgm:spPr/>
    </dgm:pt>
    <dgm:pt modelId="{20C673A2-18D7-468D-9199-E81A48C697E8}" type="pres">
      <dgm:prSet presAssocID="{25435D17-6FC3-4506-B923-976E10DE69EB}" presName="text_1" presStyleLbl="node1" presStyleIdx="0" presStyleCnt="6" custScaleY="11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D6952-14F8-448F-84D2-31B1CBDEACA5}" type="pres">
      <dgm:prSet presAssocID="{25435D17-6FC3-4506-B923-976E10DE69EB}" presName="accent_1" presStyleCnt="0"/>
      <dgm:spPr/>
    </dgm:pt>
    <dgm:pt modelId="{61ACFFE2-13EA-4433-850A-94AC86D1C81B}" type="pres">
      <dgm:prSet presAssocID="{25435D17-6FC3-4506-B923-976E10DE69EB}" presName="accentRepeatNode" presStyleLbl="solidFgAcc1" presStyleIdx="0" presStyleCnt="6"/>
      <dgm:spPr>
        <a:solidFill>
          <a:schemeClr val="accent1">
            <a:lumMod val="60000"/>
            <a:lumOff val="40000"/>
          </a:schemeClr>
        </a:solidFill>
      </dgm:spPr>
    </dgm:pt>
    <dgm:pt modelId="{66190DA9-637D-4A9B-9EA7-E2D004CFB3B7}" type="pres">
      <dgm:prSet presAssocID="{A15EC142-8F79-42FE-BA1B-9F192E81244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80607-4E28-4C92-946A-41FB2E288CB8}" type="pres">
      <dgm:prSet presAssocID="{A15EC142-8F79-42FE-BA1B-9F192E81244B}" presName="accent_2" presStyleCnt="0"/>
      <dgm:spPr/>
    </dgm:pt>
    <dgm:pt modelId="{00618987-8FD6-456D-BE90-801CF8487E82}" type="pres">
      <dgm:prSet presAssocID="{A15EC142-8F79-42FE-BA1B-9F192E81244B}" presName="accentRepeatNode" presStyleLbl="solidFgAcc1" presStyleIdx="1" presStyleCnt="6"/>
      <dgm:spPr>
        <a:solidFill>
          <a:schemeClr val="accent1">
            <a:lumMod val="60000"/>
            <a:lumOff val="40000"/>
          </a:schemeClr>
        </a:solidFill>
      </dgm:spPr>
    </dgm:pt>
    <dgm:pt modelId="{2CE10077-DD1A-4DEA-ACCA-CCCFDDA8C4D9}" type="pres">
      <dgm:prSet presAssocID="{FFD17C23-D6C7-463A-9682-9D46139E9260}" presName="text_3" presStyleLbl="node1" presStyleIdx="2" presStyleCnt="6" custScaleY="111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E0100-7220-4DFB-924C-C18D7F4CB05B}" type="pres">
      <dgm:prSet presAssocID="{FFD17C23-D6C7-463A-9682-9D46139E9260}" presName="accent_3" presStyleCnt="0"/>
      <dgm:spPr/>
    </dgm:pt>
    <dgm:pt modelId="{DC33256A-6B43-4E83-9012-534DD05DCF0C}" type="pres">
      <dgm:prSet presAssocID="{FFD17C23-D6C7-463A-9682-9D46139E9260}" presName="accentRepeatNode" presStyleLbl="solidFgAcc1" presStyleIdx="2" presStyleCnt="6"/>
      <dgm:spPr>
        <a:solidFill>
          <a:schemeClr val="accent1">
            <a:lumMod val="60000"/>
            <a:lumOff val="40000"/>
          </a:schemeClr>
        </a:solidFill>
      </dgm:spPr>
    </dgm:pt>
    <dgm:pt modelId="{B76D1916-552D-45D7-9F41-8274FAE5983B}" type="pres">
      <dgm:prSet presAssocID="{A86CA32E-DE01-45C3-8776-6AF0153F0517}" presName="text_4" presStyleLbl="node1" presStyleIdx="3" presStyleCnt="6" custScaleY="87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34E1D-F132-456A-97F7-2A15F4D931E6}" type="pres">
      <dgm:prSet presAssocID="{A86CA32E-DE01-45C3-8776-6AF0153F0517}" presName="accent_4" presStyleCnt="0"/>
      <dgm:spPr/>
    </dgm:pt>
    <dgm:pt modelId="{85F8C184-9683-4343-828C-C6B9A7CB9AA1}" type="pres">
      <dgm:prSet presAssocID="{A86CA32E-DE01-45C3-8776-6AF0153F0517}" presName="accentRepeatNode" presStyleLbl="solidFgAcc1" presStyleIdx="3" presStyleCnt="6"/>
      <dgm:spPr>
        <a:solidFill>
          <a:schemeClr val="accent1">
            <a:lumMod val="60000"/>
            <a:lumOff val="40000"/>
          </a:schemeClr>
        </a:solidFill>
      </dgm:spPr>
    </dgm:pt>
    <dgm:pt modelId="{5A0442E8-0C5E-4DBB-9812-9A571838D74C}" type="pres">
      <dgm:prSet presAssocID="{1B30D25F-7BBC-4948-A692-D1DFC432C8C5}" presName="text_5" presStyleLbl="node1" presStyleIdx="4" presStyleCnt="6" custScaleY="133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604BB-B2C4-4570-A85A-9BBB0B426522}" type="pres">
      <dgm:prSet presAssocID="{1B30D25F-7BBC-4948-A692-D1DFC432C8C5}" presName="accent_5" presStyleCnt="0"/>
      <dgm:spPr/>
    </dgm:pt>
    <dgm:pt modelId="{A96EEE2A-9B7E-46DF-819D-2F5E7312B2A4}" type="pres">
      <dgm:prSet presAssocID="{1B30D25F-7BBC-4948-A692-D1DFC432C8C5}" presName="accentRepeatNode" presStyleLbl="solidFgAcc1" presStyleIdx="4" presStyleCnt="6"/>
      <dgm:spPr>
        <a:solidFill>
          <a:schemeClr val="accent1">
            <a:lumMod val="60000"/>
            <a:lumOff val="40000"/>
          </a:schemeClr>
        </a:solidFill>
      </dgm:spPr>
    </dgm:pt>
    <dgm:pt modelId="{645ACA62-2DD5-4B8F-8349-7DED7D95474F}" type="pres">
      <dgm:prSet presAssocID="{E0D8A5AE-ED7A-420B-BBC0-1FA57FA617C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6FE28-0687-47A3-AFF8-B70382EE92A0}" type="pres">
      <dgm:prSet presAssocID="{E0D8A5AE-ED7A-420B-BBC0-1FA57FA617CD}" presName="accent_6" presStyleCnt="0"/>
      <dgm:spPr/>
    </dgm:pt>
    <dgm:pt modelId="{C9BF33F7-1E26-4722-BD4B-2E2133CDFAEB}" type="pres">
      <dgm:prSet presAssocID="{E0D8A5AE-ED7A-420B-BBC0-1FA57FA617CD}" presName="accentRepeatNode" presStyleLbl="solidFgAcc1" presStyleIdx="5" presStyleCnt="6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6FE25CD1-51EF-4BE6-AFB0-6791226C7E01}" type="presOf" srcId="{25435D17-6FC3-4506-B923-976E10DE69EB}" destId="{20C673A2-18D7-468D-9199-E81A48C697E8}" srcOrd="0" destOrd="0" presId="urn:microsoft.com/office/officeart/2008/layout/VerticalCurvedList"/>
    <dgm:cxn modelId="{616CE5CC-C395-4446-8385-52638427FA95}" type="presOf" srcId="{A15EC142-8F79-42FE-BA1B-9F192E81244B}" destId="{66190DA9-637D-4A9B-9EA7-E2D004CFB3B7}" srcOrd="0" destOrd="0" presId="urn:microsoft.com/office/officeart/2008/layout/VerticalCurvedList"/>
    <dgm:cxn modelId="{A47F814E-6956-4747-968B-AB43A03B88FE}" srcId="{D2451C12-A1D8-4321-A90B-82AFEBF6A7A3}" destId="{25435D17-6FC3-4506-B923-976E10DE69EB}" srcOrd="0" destOrd="0" parTransId="{542E5C83-1AC5-4D74-B263-8966B4E5FFA1}" sibTransId="{FD371D84-38EF-47CA-9EA4-60F73798635F}"/>
    <dgm:cxn modelId="{96422E90-B769-46B0-8C04-9A6F31F4B0C6}" type="presOf" srcId="{FD371D84-38EF-47CA-9EA4-60F73798635F}" destId="{C7AEA47B-7CE5-4A82-84E2-9F5292B0BF80}" srcOrd="0" destOrd="0" presId="urn:microsoft.com/office/officeart/2008/layout/VerticalCurvedList"/>
    <dgm:cxn modelId="{5DF4925B-C053-4876-A622-08F623E05CD2}" type="presOf" srcId="{E0D8A5AE-ED7A-420B-BBC0-1FA57FA617CD}" destId="{645ACA62-2DD5-4B8F-8349-7DED7D95474F}" srcOrd="0" destOrd="0" presId="urn:microsoft.com/office/officeart/2008/layout/VerticalCurvedList"/>
    <dgm:cxn modelId="{8E1C7034-BB23-48D4-90C1-BBF12E99A179}" type="presOf" srcId="{A86CA32E-DE01-45C3-8776-6AF0153F0517}" destId="{B76D1916-552D-45D7-9F41-8274FAE5983B}" srcOrd="0" destOrd="0" presId="urn:microsoft.com/office/officeart/2008/layout/VerticalCurvedList"/>
    <dgm:cxn modelId="{9D2FF404-6D5F-4ED8-9507-5838A017668F}" srcId="{D2451C12-A1D8-4321-A90B-82AFEBF6A7A3}" destId="{1B30D25F-7BBC-4948-A692-D1DFC432C8C5}" srcOrd="4" destOrd="0" parTransId="{BF55F138-C12F-4543-9A2F-1B88A5DCD9B9}" sibTransId="{11A949B8-841F-400F-8659-DF515C32CF81}"/>
    <dgm:cxn modelId="{7E264B39-1612-42AB-B4DC-30910EC84F50}" srcId="{D2451C12-A1D8-4321-A90B-82AFEBF6A7A3}" destId="{E0D8A5AE-ED7A-420B-BBC0-1FA57FA617CD}" srcOrd="5" destOrd="0" parTransId="{2F0478EB-BF7F-4A4D-B31A-A8EF1DF6BD52}" sibTransId="{86E98FF0-CCC4-4502-A937-3F2A059576E7}"/>
    <dgm:cxn modelId="{FB671D0F-0997-4F13-8445-79F1780C5037}" srcId="{D2451C12-A1D8-4321-A90B-82AFEBF6A7A3}" destId="{FFD17C23-D6C7-463A-9682-9D46139E9260}" srcOrd="2" destOrd="0" parTransId="{EDB88E3F-AB4F-4FEA-B7F2-B695CF88E65B}" sibTransId="{95DA9684-0A31-4919-BB24-0852DC84079A}"/>
    <dgm:cxn modelId="{D6634B8A-22E4-4FD6-A41C-7BEA9B5DABC6}" srcId="{D2451C12-A1D8-4321-A90B-82AFEBF6A7A3}" destId="{A15EC142-8F79-42FE-BA1B-9F192E81244B}" srcOrd="1" destOrd="0" parTransId="{A9D52978-C753-462E-862C-6991116EAB90}" sibTransId="{951897CC-BADB-4BFB-9E17-D1790D0CD607}"/>
    <dgm:cxn modelId="{5EB7AD67-7E16-4582-B812-05B2EBB3662D}" type="presOf" srcId="{D2451C12-A1D8-4321-A90B-82AFEBF6A7A3}" destId="{3EF4CB84-DFE3-4D7B-83AC-552458D9F14E}" srcOrd="0" destOrd="0" presId="urn:microsoft.com/office/officeart/2008/layout/VerticalCurvedList"/>
    <dgm:cxn modelId="{46534DDB-DB18-4A4D-AA6B-C89FA1752B4A}" type="presOf" srcId="{1B30D25F-7BBC-4948-A692-D1DFC432C8C5}" destId="{5A0442E8-0C5E-4DBB-9812-9A571838D74C}" srcOrd="0" destOrd="0" presId="urn:microsoft.com/office/officeart/2008/layout/VerticalCurvedList"/>
    <dgm:cxn modelId="{87C64729-08EF-43AF-B00A-DC5C361B9469}" type="presOf" srcId="{FFD17C23-D6C7-463A-9682-9D46139E9260}" destId="{2CE10077-DD1A-4DEA-ACCA-CCCFDDA8C4D9}" srcOrd="0" destOrd="0" presId="urn:microsoft.com/office/officeart/2008/layout/VerticalCurvedList"/>
    <dgm:cxn modelId="{826FB1D9-67DE-439A-A38E-D5ED5B25A013}" srcId="{D2451C12-A1D8-4321-A90B-82AFEBF6A7A3}" destId="{A86CA32E-DE01-45C3-8776-6AF0153F0517}" srcOrd="3" destOrd="0" parTransId="{1D66952F-728B-42DB-8A7B-FEC5916533B5}" sibTransId="{F628A8BD-F4C1-4A6A-99BE-6E2A324CCD78}"/>
    <dgm:cxn modelId="{3BCA56A6-24A9-4EF0-A7AC-20BC9E04B8D2}" type="presParOf" srcId="{3EF4CB84-DFE3-4D7B-83AC-552458D9F14E}" destId="{BE84E786-4058-4B27-B04B-3D2B18B31C1E}" srcOrd="0" destOrd="0" presId="urn:microsoft.com/office/officeart/2008/layout/VerticalCurvedList"/>
    <dgm:cxn modelId="{19896463-C13D-4A0C-9719-FCDB30DA1084}" type="presParOf" srcId="{BE84E786-4058-4B27-B04B-3D2B18B31C1E}" destId="{624C55D3-762B-49DF-87D0-A1A8C290F1F6}" srcOrd="0" destOrd="0" presId="urn:microsoft.com/office/officeart/2008/layout/VerticalCurvedList"/>
    <dgm:cxn modelId="{5A3AC96E-AFD9-4B12-ADCC-6347A1D5D688}" type="presParOf" srcId="{624C55D3-762B-49DF-87D0-A1A8C290F1F6}" destId="{325A7E27-CA26-4058-A58D-11A7EF06EE3A}" srcOrd="0" destOrd="0" presId="urn:microsoft.com/office/officeart/2008/layout/VerticalCurvedList"/>
    <dgm:cxn modelId="{9124B054-06DF-4269-B0CF-D379988100F9}" type="presParOf" srcId="{624C55D3-762B-49DF-87D0-A1A8C290F1F6}" destId="{C7AEA47B-7CE5-4A82-84E2-9F5292B0BF80}" srcOrd="1" destOrd="0" presId="urn:microsoft.com/office/officeart/2008/layout/VerticalCurvedList"/>
    <dgm:cxn modelId="{E2B2911F-D9D6-4C33-AE45-DCF603CE5E72}" type="presParOf" srcId="{624C55D3-762B-49DF-87D0-A1A8C290F1F6}" destId="{8F336AE4-0EC0-4FE8-AEAF-BC666BFD9249}" srcOrd="2" destOrd="0" presId="urn:microsoft.com/office/officeart/2008/layout/VerticalCurvedList"/>
    <dgm:cxn modelId="{AA0A3C82-DF00-410B-88FA-36832CF2AAE3}" type="presParOf" srcId="{624C55D3-762B-49DF-87D0-A1A8C290F1F6}" destId="{8D1B445E-E8E6-4EAC-88B7-A97857CE9391}" srcOrd="3" destOrd="0" presId="urn:microsoft.com/office/officeart/2008/layout/VerticalCurvedList"/>
    <dgm:cxn modelId="{FE36BDE1-B06E-4CFA-970B-894999F958D6}" type="presParOf" srcId="{BE84E786-4058-4B27-B04B-3D2B18B31C1E}" destId="{20C673A2-18D7-468D-9199-E81A48C697E8}" srcOrd="1" destOrd="0" presId="urn:microsoft.com/office/officeart/2008/layout/VerticalCurvedList"/>
    <dgm:cxn modelId="{EB42B34C-943C-4168-BE3C-A8D0BF9714EE}" type="presParOf" srcId="{BE84E786-4058-4B27-B04B-3D2B18B31C1E}" destId="{77AD6952-14F8-448F-84D2-31B1CBDEACA5}" srcOrd="2" destOrd="0" presId="urn:microsoft.com/office/officeart/2008/layout/VerticalCurvedList"/>
    <dgm:cxn modelId="{48AC5C1C-06AE-47BA-A02F-B6A259533695}" type="presParOf" srcId="{77AD6952-14F8-448F-84D2-31B1CBDEACA5}" destId="{61ACFFE2-13EA-4433-850A-94AC86D1C81B}" srcOrd="0" destOrd="0" presId="urn:microsoft.com/office/officeart/2008/layout/VerticalCurvedList"/>
    <dgm:cxn modelId="{1B03892D-B5E5-4D99-957E-E8E39C8BF8C8}" type="presParOf" srcId="{BE84E786-4058-4B27-B04B-3D2B18B31C1E}" destId="{66190DA9-637D-4A9B-9EA7-E2D004CFB3B7}" srcOrd="3" destOrd="0" presId="urn:microsoft.com/office/officeart/2008/layout/VerticalCurvedList"/>
    <dgm:cxn modelId="{8C092027-A315-4D46-B2E8-6A3EEB80F800}" type="presParOf" srcId="{BE84E786-4058-4B27-B04B-3D2B18B31C1E}" destId="{D1980607-4E28-4C92-946A-41FB2E288CB8}" srcOrd="4" destOrd="0" presId="urn:microsoft.com/office/officeart/2008/layout/VerticalCurvedList"/>
    <dgm:cxn modelId="{899F6150-DBEA-4600-AF9E-705A0180238C}" type="presParOf" srcId="{D1980607-4E28-4C92-946A-41FB2E288CB8}" destId="{00618987-8FD6-456D-BE90-801CF8487E82}" srcOrd="0" destOrd="0" presId="urn:microsoft.com/office/officeart/2008/layout/VerticalCurvedList"/>
    <dgm:cxn modelId="{FC1D8CD6-E84A-44D1-AEF9-09DDEF47E265}" type="presParOf" srcId="{BE84E786-4058-4B27-B04B-3D2B18B31C1E}" destId="{2CE10077-DD1A-4DEA-ACCA-CCCFDDA8C4D9}" srcOrd="5" destOrd="0" presId="urn:microsoft.com/office/officeart/2008/layout/VerticalCurvedList"/>
    <dgm:cxn modelId="{769961BC-7095-4B9E-81FE-F849DD6FE43D}" type="presParOf" srcId="{BE84E786-4058-4B27-B04B-3D2B18B31C1E}" destId="{DC8E0100-7220-4DFB-924C-C18D7F4CB05B}" srcOrd="6" destOrd="0" presId="urn:microsoft.com/office/officeart/2008/layout/VerticalCurvedList"/>
    <dgm:cxn modelId="{C410344D-3A43-4AAC-94F4-B165ED30B3F8}" type="presParOf" srcId="{DC8E0100-7220-4DFB-924C-C18D7F4CB05B}" destId="{DC33256A-6B43-4E83-9012-534DD05DCF0C}" srcOrd="0" destOrd="0" presId="urn:microsoft.com/office/officeart/2008/layout/VerticalCurvedList"/>
    <dgm:cxn modelId="{813038C3-87F7-4DE8-B5CC-7FBE9E92B3E8}" type="presParOf" srcId="{BE84E786-4058-4B27-B04B-3D2B18B31C1E}" destId="{B76D1916-552D-45D7-9F41-8274FAE5983B}" srcOrd="7" destOrd="0" presId="urn:microsoft.com/office/officeart/2008/layout/VerticalCurvedList"/>
    <dgm:cxn modelId="{2FDF491B-353D-4799-BB7C-FCDEDD9C915E}" type="presParOf" srcId="{BE84E786-4058-4B27-B04B-3D2B18B31C1E}" destId="{19C34E1D-F132-456A-97F7-2A15F4D931E6}" srcOrd="8" destOrd="0" presId="urn:microsoft.com/office/officeart/2008/layout/VerticalCurvedList"/>
    <dgm:cxn modelId="{A2D9629F-A011-4477-8530-36FA5C87D0EA}" type="presParOf" srcId="{19C34E1D-F132-456A-97F7-2A15F4D931E6}" destId="{85F8C184-9683-4343-828C-C6B9A7CB9AA1}" srcOrd="0" destOrd="0" presId="urn:microsoft.com/office/officeart/2008/layout/VerticalCurvedList"/>
    <dgm:cxn modelId="{9FECA901-7B46-4181-AB9C-6E89305680C1}" type="presParOf" srcId="{BE84E786-4058-4B27-B04B-3D2B18B31C1E}" destId="{5A0442E8-0C5E-4DBB-9812-9A571838D74C}" srcOrd="9" destOrd="0" presId="urn:microsoft.com/office/officeart/2008/layout/VerticalCurvedList"/>
    <dgm:cxn modelId="{8E508627-1D37-40AE-A62D-E89A11255FEF}" type="presParOf" srcId="{BE84E786-4058-4B27-B04B-3D2B18B31C1E}" destId="{968604BB-B2C4-4570-A85A-9BBB0B426522}" srcOrd="10" destOrd="0" presId="urn:microsoft.com/office/officeart/2008/layout/VerticalCurvedList"/>
    <dgm:cxn modelId="{30AC6708-8552-40A8-9A02-90256CD3F282}" type="presParOf" srcId="{968604BB-B2C4-4570-A85A-9BBB0B426522}" destId="{A96EEE2A-9B7E-46DF-819D-2F5E7312B2A4}" srcOrd="0" destOrd="0" presId="urn:microsoft.com/office/officeart/2008/layout/VerticalCurvedList"/>
    <dgm:cxn modelId="{22DAF565-1A73-4F36-8C85-BFA78C78008F}" type="presParOf" srcId="{BE84E786-4058-4B27-B04B-3D2B18B31C1E}" destId="{645ACA62-2DD5-4B8F-8349-7DED7D95474F}" srcOrd="11" destOrd="0" presId="urn:microsoft.com/office/officeart/2008/layout/VerticalCurvedList"/>
    <dgm:cxn modelId="{FD402B16-D727-4E0B-A0E8-14118747CEA3}" type="presParOf" srcId="{BE84E786-4058-4B27-B04B-3D2B18B31C1E}" destId="{5AF6FE28-0687-47A3-AFF8-B70382EE92A0}" srcOrd="12" destOrd="0" presId="urn:microsoft.com/office/officeart/2008/layout/VerticalCurvedList"/>
    <dgm:cxn modelId="{1CB9E109-EB76-4C94-8CB4-AF68DCA816A1}" type="presParOf" srcId="{5AF6FE28-0687-47A3-AFF8-B70382EE92A0}" destId="{C9BF33F7-1E26-4722-BD4B-2E2133CDFA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451C12-A1D8-4321-A90B-82AFEBF6A7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D17C23-D6C7-463A-9682-9D46139E926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выход на полный цикл контроля и оценки;</a:t>
          </a:r>
          <a:endParaRPr lang="ru-RU" sz="1800" b="1" dirty="0">
            <a:solidFill>
              <a:schemeClr val="tx1"/>
            </a:solidFill>
          </a:endParaRPr>
        </a:p>
      </dgm:t>
    </dgm:pt>
    <dgm:pt modelId="{EDB88E3F-AB4F-4FEA-B7F2-B695CF88E65B}" type="parTrans" cxnId="{FB671D0F-0997-4F13-8445-79F1780C5037}">
      <dgm:prSet/>
      <dgm:spPr/>
      <dgm:t>
        <a:bodyPr/>
        <a:lstStyle/>
        <a:p>
          <a:endParaRPr lang="ru-RU"/>
        </a:p>
      </dgm:t>
    </dgm:pt>
    <dgm:pt modelId="{95DA9684-0A31-4919-BB24-0852DC84079A}" type="sibTrans" cxnId="{FB671D0F-0997-4F13-8445-79F1780C5037}">
      <dgm:prSet/>
      <dgm:spPr/>
      <dgm:t>
        <a:bodyPr/>
        <a:lstStyle/>
        <a:p>
          <a:endParaRPr lang="ru-RU"/>
        </a:p>
      </dgm:t>
    </dgm:pt>
    <dgm:pt modelId="{05390B91-C19A-4E48-8D76-89DDCDB97BC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сформированность  основ умения учиться.</a:t>
          </a:r>
          <a:endParaRPr lang="ru-RU" sz="2400" b="1" dirty="0">
            <a:solidFill>
              <a:schemeClr val="tx1"/>
            </a:solidFill>
          </a:endParaRPr>
        </a:p>
      </dgm:t>
    </dgm:pt>
    <dgm:pt modelId="{266770AA-8386-431E-AEFD-A1C75CBD59F8}" type="parTrans" cxnId="{31024479-2D39-45B5-8CBC-6A17AF6F01E0}">
      <dgm:prSet/>
      <dgm:spPr/>
      <dgm:t>
        <a:bodyPr/>
        <a:lstStyle/>
        <a:p>
          <a:endParaRPr lang="ru-RU"/>
        </a:p>
      </dgm:t>
    </dgm:pt>
    <dgm:pt modelId="{1B97FD18-884F-455C-9C7F-A0549795F7BD}" type="sibTrans" cxnId="{31024479-2D39-45B5-8CBC-6A17AF6F01E0}">
      <dgm:prSet/>
      <dgm:spPr/>
      <dgm:t>
        <a:bodyPr/>
        <a:lstStyle/>
        <a:p>
          <a:endParaRPr lang="ru-RU"/>
        </a:p>
      </dgm:t>
    </dgm:pt>
    <dgm:pt modelId="{98C1E334-A408-4952-A920-EB213C520519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smtClean="0">
              <a:solidFill>
                <a:schemeClr val="tx1"/>
              </a:solidFill>
            </a:rPr>
            <a:t>сформированность </a:t>
          </a:r>
          <a:r>
            <a:rPr lang="ru-RU" sz="2400" b="1" dirty="0" smtClean="0">
              <a:solidFill>
                <a:schemeClr val="tx1"/>
              </a:solidFill>
            </a:rPr>
            <a:t>самоконтроля и самооценки как индивидуальных способностей;</a:t>
          </a:r>
          <a:endParaRPr lang="ru-RU" sz="1800" b="1" dirty="0">
            <a:solidFill>
              <a:schemeClr val="tx1"/>
            </a:solidFill>
          </a:endParaRPr>
        </a:p>
      </dgm:t>
    </dgm:pt>
    <dgm:pt modelId="{13C5F968-11CE-448B-9A53-8A85586D0615}" type="parTrans" cxnId="{1093CB87-FE6F-488E-BBED-B1AD7CE9D6CA}">
      <dgm:prSet/>
      <dgm:spPr/>
      <dgm:t>
        <a:bodyPr/>
        <a:lstStyle/>
        <a:p>
          <a:endParaRPr lang="ru-RU"/>
        </a:p>
      </dgm:t>
    </dgm:pt>
    <dgm:pt modelId="{9EBCEBEB-019C-4698-9610-124D23604611}" type="sibTrans" cxnId="{1093CB87-FE6F-488E-BBED-B1AD7CE9D6CA}">
      <dgm:prSet/>
      <dgm:spPr/>
      <dgm:t>
        <a:bodyPr/>
        <a:lstStyle/>
        <a:p>
          <a:endParaRPr lang="ru-RU"/>
        </a:p>
      </dgm:t>
    </dgm:pt>
    <dgm:pt modelId="{3EF4CB84-DFE3-4D7B-83AC-552458D9F14E}" type="pres">
      <dgm:prSet presAssocID="{D2451C12-A1D8-4321-A90B-82AFEBF6A7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E84E786-4058-4B27-B04B-3D2B18B31C1E}" type="pres">
      <dgm:prSet presAssocID="{D2451C12-A1D8-4321-A90B-82AFEBF6A7A3}" presName="Name1" presStyleCnt="0"/>
      <dgm:spPr/>
    </dgm:pt>
    <dgm:pt modelId="{624C55D3-762B-49DF-87D0-A1A8C290F1F6}" type="pres">
      <dgm:prSet presAssocID="{D2451C12-A1D8-4321-A90B-82AFEBF6A7A3}" presName="cycle" presStyleCnt="0"/>
      <dgm:spPr/>
    </dgm:pt>
    <dgm:pt modelId="{325A7E27-CA26-4058-A58D-11A7EF06EE3A}" type="pres">
      <dgm:prSet presAssocID="{D2451C12-A1D8-4321-A90B-82AFEBF6A7A3}" presName="srcNode" presStyleLbl="node1" presStyleIdx="0" presStyleCnt="3"/>
      <dgm:spPr/>
    </dgm:pt>
    <dgm:pt modelId="{C7AEA47B-7CE5-4A82-84E2-9F5292B0BF80}" type="pres">
      <dgm:prSet presAssocID="{D2451C12-A1D8-4321-A90B-82AFEBF6A7A3}" presName="conn" presStyleLbl="parChTrans1D2" presStyleIdx="0" presStyleCnt="1"/>
      <dgm:spPr/>
      <dgm:t>
        <a:bodyPr/>
        <a:lstStyle/>
        <a:p>
          <a:endParaRPr lang="ru-RU"/>
        </a:p>
      </dgm:t>
    </dgm:pt>
    <dgm:pt modelId="{8F336AE4-0EC0-4FE8-AEAF-BC666BFD9249}" type="pres">
      <dgm:prSet presAssocID="{D2451C12-A1D8-4321-A90B-82AFEBF6A7A3}" presName="extraNode" presStyleLbl="node1" presStyleIdx="0" presStyleCnt="3"/>
      <dgm:spPr/>
    </dgm:pt>
    <dgm:pt modelId="{8D1B445E-E8E6-4EAC-88B7-A97857CE9391}" type="pres">
      <dgm:prSet presAssocID="{D2451C12-A1D8-4321-A90B-82AFEBF6A7A3}" presName="dstNode" presStyleLbl="node1" presStyleIdx="0" presStyleCnt="3"/>
      <dgm:spPr/>
    </dgm:pt>
    <dgm:pt modelId="{5882DACE-8F03-479D-AE3C-93CC6F0EC1EB}" type="pres">
      <dgm:prSet presAssocID="{FFD17C23-D6C7-463A-9682-9D46139E9260}" presName="text_1" presStyleLbl="node1" presStyleIdx="0" presStyleCnt="3" custLinFactNeighborX="6" custLinFactNeighborY="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28A56-69B1-497A-9D36-882790110FFB}" type="pres">
      <dgm:prSet presAssocID="{FFD17C23-D6C7-463A-9682-9D46139E9260}" presName="accent_1" presStyleCnt="0"/>
      <dgm:spPr/>
    </dgm:pt>
    <dgm:pt modelId="{DC33256A-6B43-4E83-9012-534DD05DCF0C}" type="pres">
      <dgm:prSet presAssocID="{FFD17C23-D6C7-463A-9682-9D46139E9260}" presName="accentRepeatNode" presStyleLbl="solidFgAcc1" presStyleIdx="0" presStyleCnt="3"/>
      <dgm:spPr>
        <a:solidFill>
          <a:schemeClr val="accent1">
            <a:lumMod val="60000"/>
            <a:lumOff val="40000"/>
          </a:schemeClr>
        </a:solidFill>
      </dgm:spPr>
    </dgm:pt>
    <dgm:pt modelId="{C7F28277-6691-4826-AD5C-C15371EE41D4}" type="pres">
      <dgm:prSet presAssocID="{98C1E334-A408-4952-A920-EB213C5205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9CD11-BBFE-4238-90C4-F31396E215EE}" type="pres">
      <dgm:prSet presAssocID="{98C1E334-A408-4952-A920-EB213C520519}" presName="accent_2" presStyleCnt="0"/>
      <dgm:spPr/>
    </dgm:pt>
    <dgm:pt modelId="{E4055170-8125-4C0D-83A9-829845DA39FC}" type="pres">
      <dgm:prSet presAssocID="{98C1E334-A408-4952-A920-EB213C520519}" presName="accentRepeatNode" presStyleLbl="solidFgAcc1" presStyleIdx="1" presStyleCnt="3"/>
      <dgm:spPr>
        <a:solidFill>
          <a:schemeClr val="accent1">
            <a:lumMod val="60000"/>
            <a:lumOff val="40000"/>
          </a:schemeClr>
        </a:solidFill>
      </dgm:spPr>
    </dgm:pt>
    <dgm:pt modelId="{61806F27-8F5C-41F8-BBC7-D1CC2D36B1B5}" type="pres">
      <dgm:prSet presAssocID="{05390B91-C19A-4E48-8D76-89DDCDB97BC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63E88-AEBE-45D3-B6EB-972A07241F17}" type="pres">
      <dgm:prSet presAssocID="{05390B91-C19A-4E48-8D76-89DDCDB97BC5}" presName="accent_3" presStyleCnt="0"/>
      <dgm:spPr/>
    </dgm:pt>
    <dgm:pt modelId="{55FFA216-A28B-43D4-95EF-DF850D3EBEAB}" type="pres">
      <dgm:prSet presAssocID="{05390B91-C19A-4E48-8D76-89DDCDB97BC5}" presName="accentRepeatNode" presStyleLbl="solidFgAcc1" presStyleIdx="2" presStyleCnt="3"/>
      <dgm:spPr>
        <a:solidFill>
          <a:schemeClr val="accent1">
            <a:lumMod val="60000"/>
            <a:lumOff val="40000"/>
          </a:schemeClr>
        </a:solidFill>
      </dgm:spPr>
    </dgm:pt>
  </dgm:ptLst>
  <dgm:cxnLst>
    <dgm:cxn modelId="{A5FFAF27-2CA2-4A67-866B-70935D5B0C49}" type="presOf" srcId="{05390B91-C19A-4E48-8D76-89DDCDB97BC5}" destId="{61806F27-8F5C-41F8-BBC7-D1CC2D36B1B5}" srcOrd="0" destOrd="0" presId="urn:microsoft.com/office/officeart/2008/layout/VerticalCurvedList"/>
    <dgm:cxn modelId="{4053523F-4566-46D6-85C6-E22FE99F3613}" type="presOf" srcId="{FFD17C23-D6C7-463A-9682-9D46139E9260}" destId="{5882DACE-8F03-479D-AE3C-93CC6F0EC1EB}" srcOrd="0" destOrd="0" presId="urn:microsoft.com/office/officeart/2008/layout/VerticalCurvedList"/>
    <dgm:cxn modelId="{1F811EBF-1612-4723-853F-53E17307B062}" type="presOf" srcId="{D2451C12-A1D8-4321-A90B-82AFEBF6A7A3}" destId="{3EF4CB84-DFE3-4D7B-83AC-552458D9F14E}" srcOrd="0" destOrd="0" presId="urn:microsoft.com/office/officeart/2008/layout/VerticalCurvedList"/>
    <dgm:cxn modelId="{FB671D0F-0997-4F13-8445-79F1780C5037}" srcId="{D2451C12-A1D8-4321-A90B-82AFEBF6A7A3}" destId="{FFD17C23-D6C7-463A-9682-9D46139E9260}" srcOrd="0" destOrd="0" parTransId="{EDB88E3F-AB4F-4FEA-B7F2-B695CF88E65B}" sibTransId="{95DA9684-0A31-4919-BB24-0852DC84079A}"/>
    <dgm:cxn modelId="{C6761266-2759-46C7-A42E-EB5286AC3136}" type="presOf" srcId="{98C1E334-A408-4952-A920-EB213C520519}" destId="{C7F28277-6691-4826-AD5C-C15371EE41D4}" srcOrd="0" destOrd="0" presId="urn:microsoft.com/office/officeart/2008/layout/VerticalCurvedList"/>
    <dgm:cxn modelId="{31024479-2D39-45B5-8CBC-6A17AF6F01E0}" srcId="{D2451C12-A1D8-4321-A90B-82AFEBF6A7A3}" destId="{05390B91-C19A-4E48-8D76-89DDCDB97BC5}" srcOrd="2" destOrd="0" parTransId="{266770AA-8386-431E-AEFD-A1C75CBD59F8}" sibTransId="{1B97FD18-884F-455C-9C7F-A0549795F7BD}"/>
    <dgm:cxn modelId="{1093CB87-FE6F-488E-BBED-B1AD7CE9D6CA}" srcId="{D2451C12-A1D8-4321-A90B-82AFEBF6A7A3}" destId="{98C1E334-A408-4952-A920-EB213C520519}" srcOrd="1" destOrd="0" parTransId="{13C5F968-11CE-448B-9A53-8A85586D0615}" sibTransId="{9EBCEBEB-019C-4698-9610-124D23604611}"/>
    <dgm:cxn modelId="{99855181-61C7-49E2-A81B-2D4B40FD7619}" type="presOf" srcId="{95DA9684-0A31-4919-BB24-0852DC84079A}" destId="{C7AEA47B-7CE5-4A82-84E2-9F5292B0BF80}" srcOrd="0" destOrd="0" presId="urn:microsoft.com/office/officeart/2008/layout/VerticalCurvedList"/>
    <dgm:cxn modelId="{758879C5-E8FF-4F1A-98BA-3456CEB64DCE}" type="presParOf" srcId="{3EF4CB84-DFE3-4D7B-83AC-552458D9F14E}" destId="{BE84E786-4058-4B27-B04B-3D2B18B31C1E}" srcOrd="0" destOrd="0" presId="urn:microsoft.com/office/officeart/2008/layout/VerticalCurvedList"/>
    <dgm:cxn modelId="{520955B9-23F4-4E34-BF42-34694FCE68E8}" type="presParOf" srcId="{BE84E786-4058-4B27-B04B-3D2B18B31C1E}" destId="{624C55D3-762B-49DF-87D0-A1A8C290F1F6}" srcOrd="0" destOrd="0" presId="urn:microsoft.com/office/officeart/2008/layout/VerticalCurvedList"/>
    <dgm:cxn modelId="{DF3FA6F3-CF24-41A5-83A5-BFD08473DEBA}" type="presParOf" srcId="{624C55D3-762B-49DF-87D0-A1A8C290F1F6}" destId="{325A7E27-CA26-4058-A58D-11A7EF06EE3A}" srcOrd="0" destOrd="0" presId="urn:microsoft.com/office/officeart/2008/layout/VerticalCurvedList"/>
    <dgm:cxn modelId="{0B7C846B-772E-4D3B-B298-4891C1A9424F}" type="presParOf" srcId="{624C55D3-762B-49DF-87D0-A1A8C290F1F6}" destId="{C7AEA47B-7CE5-4A82-84E2-9F5292B0BF80}" srcOrd="1" destOrd="0" presId="urn:microsoft.com/office/officeart/2008/layout/VerticalCurvedList"/>
    <dgm:cxn modelId="{62FF1FC5-C625-49E6-9FF2-1EFB9410BA77}" type="presParOf" srcId="{624C55D3-762B-49DF-87D0-A1A8C290F1F6}" destId="{8F336AE4-0EC0-4FE8-AEAF-BC666BFD9249}" srcOrd="2" destOrd="0" presId="urn:microsoft.com/office/officeart/2008/layout/VerticalCurvedList"/>
    <dgm:cxn modelId="{0664EB74-DB51-43C6-BD67-977A007707AC}" type="presParOf" srcId="{624C55D3-762B-49DF-87D0-A1A8C290F1F6}" destId="{8D1B445E-E8E6-4EAC-88B7-A97857CE9391}" srcOrd="3" destOrd="0" presId="urn:microsoft.com/office/officeart/2008/layout/VerticalCurvedList"/>
    <dgm:cxn modelId="{6E5B9308-6C8B-41BD-9BF2-182672359F4A}" type="presParOf" srcId="{BE84E786-4058-4B27-B04B-3D2B18B31C1E}" destId="{5882DACE-8F03-479D-AE3C-93CC6F0EC1EB}" srcOrd="1" destOrd="0" presId="urn:microsoft.com/office/officeart/2008/layout/VerticalCurvedList"/>
    <dgm:cxn modelId="{9BC89941-15F1-4E3A-BE88-BF4699E2053E}" type="presParOf" srcId="{BE84E786-4058-4B27-B04B-3D2B18B31C1E}" destId="{26228A56-69B1-497A-9D36-882790110FFB}" srcOrd="2" destOrd="0" presId="urn:microsoft.com/office/officeart/2008/layout/VerticalCurvedList"/>
    <dgm:cxn modelId="{0E799C51-0846-4B45-B099-63B40D4EE667}" type="presParOf" srcId="{26228A56-69B1-497A-9D36-882790110FFB}" destId="{DC33256A-6B43-4E83-9012-534DD05DCF0C}" srcOrd="0" destOrd="0" presId="urn:microsoft.com/office/officeart/2008/layout/VerticalCurvedList"/>
    <dgm:cxn modelId="{9A94971C-320D-43BE-9469-E436F920703A}" type="presParOf" srcId="{BE84E786-4058-4B27-B04B-3D2B18B31C1E}" destId="{C7F28277-6691-4826-AD5C-C15371EE41D4}" srcOrd="3" destOrd="0" presId="urn:microsoft.com/office/officeart/2008/layout/VerticalCurvedList"/>
    <dgm:cxn modelId="{02E7175D-F995-4FC8-AD1C-69D1D2F6CB62}" type="presParOf" srcId="{BE84E786-4058-4B27-B04B-3D2B18B31C1E}" destId="{E6A9CD11-BBFE-4238-90C4-F31396E215EE}" srcOrd="4" destOrd="0" presId="urn:microsoft.com/office/officeart/2008/layout/VerticalCurvedList"/>
    <dgm:cxn modelId="{1C975C3B-AB44-40C1-AB0D-5348485C3801}" type="presParOf" srcId="{E6A9CD11-BBFE-4238-90C4-F31396E215EE}" destId="{E4055170-8125-4C0D-83A9-829845DA39FC}" srcOrd="0" destOrd="0" presId="urn:microsoft.com/office/officeart/2008/layout/VerticalCurvedList"/>
    <dgm:cxn modelId="{E65C6723-B5A7-4227-B4A8-89D1ACB6FF46}" type="presParOf" srcId="{BE84E786-4058-4B27-B04B-3D2B18B31C1E}" destId="{61806F27-8F5C-41F8-BBC7-D1CC2D36B1B5}" srcOrd="5" destOrd="0" presId="urn:microsoft.com/office/officeart/2008/layout/VerticalCurvedList"/>
    <dgm:cxn modelId="{6B2D01C7-2C04-40EE-977D-963F8EC1FBB0}" type="presParOf" srcId="{BE84E786-4058-4B27-B04B-3D2B18B31C1E}" destId="{A9063E88-AEBE-45D3-B6EB-972A07241F17}" srcOrd="6" destOrd="0" presId="urn:microsoft.com/office/officeart/2008/layout/VerticalCurvedList"/>
    <dgm:cxn modelId="{06ABD75D-0937-4E50-984A-16442B82F331}" type="presParOf" srcId="{A9063E88-AEBE-45D3-B6EB-972A07241F17}" destId="{55FFA216-A28B-43D4-95EF-DF850D3EBE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C1A8D2-12CB-4A83-A1DE-BFE46E945EB4}">
      <dsp:nvSpPr>
        <dsp:cNvPr id="0" name=""/>
        <dsp:cNvSpPr/>
      </dsp:nvSpPr>
      <dsp:spPr>
        <a:xfrm>
          <a:off x="2479725" y="2113935"/>
          <a:ext cx="2426324" cy="2426324"/>
        </a:xfrm>
        <a:prstGeom prst="gear9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solidFill>
                <a:schemeClr val="tx2">
                  <a:lumMod val="50000"/>
                </a:schemeClr>
              </a:solidFill>
            </a:rPr>
            <a:t>действия контроля и оценки</a:t>
          </a:r>
          <a:endParaRPr lang="ru-RU" sz="19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479725" y="2113935"/>
        <a:ext cx="2426324" cy="2426324"/>
      </dsp:txXfrm>
    </dsp:sp>
    <dsp:sp modelId="{D32E91E6-D5F3-40C5-A0A1-EFEBAA9A55AC}">
      <dsp:nvSpPr>
        <dsp:cNvPr id="0" name=""/>
        <dsp:cNvSpPr/>
      </dsp:nvSpPr>
      <dsp:spPr>
        <a:xfrm>
          <a:off x="85375" y="1603825"/>
          <a:ext cx="2529024" cy="2517942"/>
        </a:xfrm>
        <a:prstGeom prst="gear6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solidFill>
                <a:schemeClr val="tx2">
                  <a:lumMod val="50000"/>
                </a:schemeClr>
              </a:solidFill>
            </a:rPr>
            <a:t>учебные действия</a:t>
          </a:r>
          <a:endParaRPr lang="ru-RU" sz="19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85375" y="1603825"/>
        <a:ext cx="2529024" cy="2517942"/>
      </dsp:txXfrm>
    </dsp:sp>
    <dsp:sp modelId="{530869FD-884A-42D7-9F8C-D5A2FDCEBB1E}">
      <dsp:nvSpPr>
        <dsp:cNvPr id="0" name=""/>
        <dsp:cNvSpPr/>
      </dsp:nvSpPr>
      <dsp:spPr>
        <a:xfrm rot="20700000">
          <a:off x="1512556" y="118764"/>
          <a:ext cx="2145298" cy="2150599"/>
        </a:xfrm>
        <a:prstGeom prst="gear6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solidFill>
                <a:schemeClr val="tx2">
                  <a:lumMod val="50000"/>
                </a:schemeClr>
              </a:solidFill>
            </a:rPr>
            <a:t>действия </a:t>
          </a:r>
          <a:r>
            <a:rPr lang="ru-RU" sz="1900" b="1" kern="1200" dirty="0" err="1" smtClean="0">
              <a:solidFill>
                <a:schemeClr val="tx2">
                  <a:lumMod val="50000"/>
                </a:schemeClr>
              </a:solidFill>
            </a:rPr>
            <a:t>целеп</a:t>
          </a:r>
          <a:r>
            <a:rPr lang="ru-RU" sz="1900" b="1" kern="1200" dirty="0" err="1" smtClean="0">
              <a:solidFill>
                <a:schemeClr val="tx1"/>
              </a:solidFill>
            </a:rPr>
            <a:t>о-</a:t>
          </a:r>
          <a:r>
            <a:rPr lang="ru-RU" sz="1900" b="1" kern="1200" dirty="0" err="1" smtClean="0">
              <a:solidFill>
                <a:schemeClr val="tx2">
                  <a:lumMod val="50000"/>
                </a:schemeClr>
              </a:solidFill>
            </a:rPr>
            <a:t>лагания</a:t>
          </a:r>
          <a:endParaRPr lang="ru-RU" sz="19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982768" y="590768"/>
        <a:ext cx="1204873" cy="1206591"/>
      </dsp:txXfrm>
    </dsp:sp>
    <dsp:sp modelId="{1701B339-7443-4DC6-99F5-E11BB1066E6D}">
      <dsp:nvSpPr>
        <dsp:cNvPr id="0" name=""/>
        <dsp:cNvSpPr/>
      </dsp:nvSpPr>
      <dsp:spPr>
        <a:xfrm>
          <a:off x="2344459" y="1641662"/>
          <a:ext cx="3105695" cy="3105695"/>
        </a:xfrm>
        <a:prstGeom prst="circularArrow">
          <a:avLst>
            <a:gd name="adj1" fmla="val 4687"/>
            <a:gd name="adj2" fmla="val 299029"/>
            <a:gd name="adj3" fmla="val 2521153"/>
            <a:gd name="adj4" fmla="val 15850575"/>
            <a:gd name="adj5" fmla="val 5469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0AD68-6536-46EE-912A-5A3C88D71D3E}">
      <dsp:nvSpPr>
        <dsp:cNvPr id="0" name=""/>
        <dsp:cNvSpPr/>
      </dsp:nvSpPr>
      <dsp:spPr>
        <a:xfrm rot="2031020">
          <a:off x="78977" y="1169355"/>
          <a:ext cx="2256481" cy="225648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E5260-D041-4D0C-9157-CB8B0F37B021}">
      <dsp:nvSpPr>
        <dsp:cNvPr id="0" name=""/>
        <dsp:cNvSpPr/>
      </dsp:nvSpPr>
      <dsp:spPr>
        <a:xfrm rot="1184242">
          <a:off x="1191761" y="-250397"/>
          <a:ext cx="2432941" cy="24329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9F159E-E0C9-4614-B370-A43C91D2FA90}">
      <dsp:nvSpPr>
        <dsp:cNvPr id="0" name=""/>
        <dsp:cNvSpPr/>
      </dsp:nvSpPr>
      <dsp:spPr>
        <a:xfrm>
          <a:off x="0" y="346538"/>
          <a:ext cx="4885236" cy="9901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HeroicExtremeLeftFacing"/>
          <a:lightRig rig="threeP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Позволяет педагогу осуществлять решение двух типов задач:</a:t>
          </a:r>
          <a:endParaRPr lang="ru-RU" sz="2200" b="1" kern="1200" dirty="0"/>
        </a:p>
      </dsp:txBody>
      <dsp:txXfrm>
        <a:off x="0" y="346538"/>
        <a:ext cx="4885236" cy="990109"/>
      </dsp:txXfrm>
    </dsp:sp>
    <dsp:sp modelId="{F8A7396C-E53C-4659-84C1-288B233E1732}">
      <dsp:nvSpPr>
        <dsp:cNvPr id="0" name=""/>
        <dsp:cNvSpPr/>
      </dsp:nvSpPr>
      <dsp:spPr>
        <a:xfrm>
          <a:off x="0" y="1514868"/>
          <a:ext cx="990109" cy="99010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F75C3A-8293-4544-9EEE-20FB7C4B928A}">
      <dsp:nvSpPr>
        <dsp:cNvPr id="0" name=""/>
        <dsp:cNvSpPr/>
      </dsp:nvSpPr>
      <dsp:spPr>
        <a:xfrm>
          <a:off x="1049516" y="1514868"/>
          <a:ext cx="3835719" cy="99010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задачи, связанные с формированием ЗУНов;</a:t>
          </a:r>
          <a:endParaRPr lang="ru-RU" sz="2400" b="1" kern="1200" dirty="0"/>
        </a:p>
      </dsp:txBody>
      <dsp:txXfrm>
        <a:off x="1049516" y="1514868"/>
        <a:ext cx="3835719" cy="990109"/>
      </dsp:txXfrm>
    </dsp:sp>
    <dsp:sp modelId="{AD15C99C-16E4-4466-921F-F41F77EFD176}">
      <dsp:nvSpPr>
        <dsp:cNvPr id="0" name=""/>
        <dsp:cNvSpPr/>
      </dsp:nvSpPr>
      <dsp:spPr>
        <a:xfrm>
          <a:off x="0" y="2623791"/>
          <a:ext cx="990109" cy="99010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56D7D1-928E-47E1-BD39-EC3EA70AC9C7}">
      <dsp:nvSpPr>
        <dsp:cNvPr id="0" name=""/>
        <dsp:cNvSpPr/>
      </dsp:nvSpPr>
      <dsp:spPr>
        <a:xfrm>
          <a:off x="1049516" y="2623791"/>
          <a:ext cx="3835719" cy="99010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задачи, связанные с развитием учащихся (их учебной деятельности, мышления, умения учиться).</a:t>
          </a:r>
          <a:endParaRPr lang="ru-RU" sz="1800" b="1" kern="1200" dirty="0"/>
        </a:p>
      </dsp:txBody>
      <dsp:txXfrm>
        <a:off x="1049516" y="2623791"/>
        <a:ext cx="3835719" cy="9901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0C59A0-FC27-43EF-B7AB-B72332632A57}">
      <dsp:nvSpPr>
        <dsp:cNvPr id="0" name=""/>
        <dsp:cNvSpPr/>
      </dsp:nvSpPr>
      <dsp:spPr>
        <a:xfrm>
          <a:off x="1656197" y="1"/>
          <a:ext cx="6589675" cy="1383711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Безотметочное обучение с постепенным переходом к отметочному. 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656197" y="1"/>
        <a:ext cx="6589675" cy="1383711"/>
      </dsp:txXfrm>
    </dsp:sp>
    <dsp:sp modelId="{9649F8DF-6491-4067-8072-E92D42527DDB}">
      <dsp:nvSpPr>
        <dsp:cNvPr id="0" name=""/>
        <dsp:cNvSpPr/>
      </dsp:nvSpPr>
      <dsp:spPr>
        <a:xfrm>
          <a:off x="0" y="1"/>
          <a:ext cx="1369874" cy="13837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A4FF3-DEF3-41A0-B192-F2F012EBAA85}">
      <dsp:nvSpPr>
        <dsp:cNvPr id="0" name=""/>
        <dsp:cNvSpPr/>
      </dsp:nvSpPr>
      <dsp:spPr>
        <a:xfrm>
          <a:off x="72015" y="1728189"/>
          <a:ext cx="6763448" cy="1152133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Обязательное обсуждение с детьми критериев оценивания работы.</a:t>
          </a:r>
          <a:endParaRPr kumimoji="0" lang="ru-RU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72015" y="1728189"/>
        <a:ext cx="6763448" cy="1152133"/>
      </dsp:txXfrm>
    </dsp:sp>
    <dsp:sp modelId="{9151C0A9-950C-40B0-A99B-6EAB988CF5CA}">
      <dsp:nvSpPr>
        <dsp:cNvPr id="0" name=""/>
        <dsp:cNvSpPr/>
      </dsp:nvSpPr>
      <dsp:spPr>
        <a:xfrm>
          <a:off x="7055061" y="1512163"/>
          <a:ext cx="1369874" cy="13837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56950-D73A-41ED-9874-8714B1077CDE}">
      <dsp:nvSpPr>
        <dsp:cNvPr id="0" name=""/>
        <dsp:cNvSpPr/>
      </dsp:nvSpPr>
      <dsp:spPr>
        <a:xfrm>
          <a:off x="1728184" y="3224800"/>
          <a:ext cx="6486023" cy="1383711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Выдерживание всех</a:t>
          </a: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</a:t>
          </a: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этапов  формирования контрольно-оценочной деятельности младших школьников.</a:t>
          </a:r>
          <a:endParaRPr kumimoji="0" lang="ru-RU" sz="2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1728184" y="3224800"/>
        <a:ext cx="6486023" cy="1383711"/>
      </dsp:txXfrm>
    </dsp:sp>
    <dsp:sp modelId="{67CC3639-485B-4954-83A1-8FB6902E3988}">
      <dsp:nvSpPr>
        <dsp:cNvPr id="0" name=""/>
        <dsp:cNvSpPr/>
      </dsp:nvSpPr>
      <dsp:spPr>
        <a:xfrm>
          <a:off x="0" y="3096348"/>
          <a:ext cx="1369874" cy="13837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5D58BC-F3D2-461A-924B-B857A5CEA27D}">
      <dsp:nvSpPr>
        <dsp:cNvPr id="0" name=""/>
        <dsp:cNvSpPr/>
      </dsp:nvSpPr>
      <dsp:spPr>
        <a:xfrm>
          <a:off x="6914059" y="648053"/>
          <a:ext cx="2571668" cy="4197978"/>
        </a:xfrm>
        <a:prstGeom prst="wedgeRectCallout">
          <a:avLst>
            <a:gd name="adj1" fmla="val 0"/>
            <a:gd name="adj2" fmla="val 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HeroicExtremeRightFacing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 </a:t>
          </a:r>
          <a:r>
            <a:rPr lang="ru-RU" sz="2100" b="1" kern="1200" dirty="0" smtClean="0"/>
            <a:t>класс второе полугодие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Переходный от начальной к основной школе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hlinkClick xmlns:r="http://schemas.openxmlformats.org/officeDocument/2006/relationships" r:id="" action="ppaction://hlinksldjump"/>
            </a:rPr>
            <a:t>Виды заданий</a:t>
          </a:r>
          <a:endParaRPr lang="ru-RU" sz="2100" b="1" i="1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hlinkClick xmlns:r="http://schemas.openxmlformats.org/officeDocument/2006/relationships" r:id="" action="ppaction://hlinksldjump"/>
            </a:rPr>
            <a:t>Результаты</a:t>
          </a:r>
          <a:endParaRPr lang="ru-RU" sz="2100" b="1" i="1" kern="1200" dirty="0"/>
        </a:p>
      </dsp:txBody>
      <dsp:txXfrm>
        <a:off x="7240437" y="648053"/>
        <a:ext cx="2245291" cy="4197978"/>
      </dsp:txXfrm>
    </dsp:sp>
    <dsp:sp modelId="{BB0E4905-6023-40A3-A459-FA177EF1361A}">
      <dsp:nvSpPr>
        <dsp:cNvPr id="0" name=""/>
        <dsp:cNvSpPr/>
      </dsp:nvSpPr>
      <dsp:spPr>
        <a:xfrm>
          <a:off x="7452821" y="72004"/>
          <a:ext cx="1869692" cy="4513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Lef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 этап</a:t>
          </a:r>
          <a:endParaRPr lang="ru-RU" sz="2200" kern="1200" dirty="0"/>
        </a:p>
      </dsp:txBody>
      <dsp:txXfrm>
        <a:off x="7452821" y="72004"/>
        <a:ext cx="1869692" cy="451393"/>
      </dsp:txXfrm>
    </dsp:sp>
    <dsp:sp modelId="{E9148701-3E1D-4D2C-A226-28205B34A14D}">
      <dsp:nvSpPr>
        <dsp:cNvPr id="0" name=""/>
        <dsp:cNvSpPr/>
      </dsp:nvSpPr>
      <dsp:spPr>
        <a:xfrm>
          <a:off x="3744407" y="648088"/>
          <a:ext cx="2849580" cy="379835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HeroicExtremeRightFacing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2 </a:t>
          </a:r>
          <a:r>
            <a:rPr lang="ru-RU" sz="2200" b="1" kern="1200" dirty="0" err="1" smtClean="0"/>
            <a:t>кл</a:t>
          </a:r>
          <a:r>
            <a:rPr lang="ru-RU" sz="2200" b="1" kern="1200" dirty="0" smtClean="0"/>
            <a:t>.- первое полугодие 4 </a:t>
          </a:r>
          <a:r>
            <a:rPr lang="ru-RU" sz="2200" b="1" kern="1200" dirty="0" err="1" smtClean="0"/>
            <a:t>кл</a:t>
          </a:r>
          <a:r>
            <a:rPr lang="ru-RU" sz="2200" b="1" kern="1200" dirty="0" smtClean="0"/>
            <a:t>.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/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err="1" smtClean="0"/>
            <a:t>Совершенствова</a:t>
          </a:r>
          <a:r>
            <a:rPr lang="ru-RU" sz="2000" b="1" kern="1200" dirty="0" err="1" smtClean="0">
              <a:solidFill>
                <a:srgbClr val="FF0000"/>
              </a:solidFill>
            </a:rPr>
            <a:t>-</a:t>
          </a:r>
          <a:r>
            <a:rPr lang="ru-RU" sz="2000" b="1" kern="1200" dirty="0" err="1" smtClean="0"/>
            <a:t>ние</a:t>
          </a:r>
          <a:r>
            <a:rPr lang="ru-RU" sz="2000" b="1" kern="1200" dirty="0" smtClean="0"/>
            <a:t> форм и способов контроля и оценки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dirty="0" smtClean="0">
              <a:hlinkClick xmlns:r="http://schemas.openxmlformats.org/officeDocument/2006/relationships" r:id="" action="ppaction://hlinksldjump"/>
            </a:rPr>
            <a:t>Виды заданий</a:t>
          </a:r>
          <a:endParaRPr lang="ru-RU" sz="2000" b="1" i="1" kern="1200" dirty="0" smtClean="0"/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i="1" kern="1200" dirty="0" smtClean="0"/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dirty="0" smtClean="0">
              <a:hlinkClick xmlns:r="http://schemas.openxmlformats.org/officeDocument/2006/relationships" r:id="" action="ppaction://hlinksldjump"/>
            </a:rPr>
            <a:t>Результаты</a:t>
          </a:r>
          <a:endParaRPr lang="ru-RU" sz="2400" b="1" kern="1200" dirty="0"/>
        </a:p>
      </dsp:txBody>
      <dsp:txXfrm>
        <a:off x="4106055" y="648088"/>
        <a:ext cx="2487932" cy="3798355"/>
      </dsp:txXfrm>
    </dsp:sp>
    <dsp:sp modelId="{D1193949-8CED-4C5A-9131-3DEB60ED68A3}">
      <dsp:nvSpPr>
        <dsp:cNvPr id="0" name=""/>
        <dsp:cNvSpPr/>
      </dsp:nvSpPr>
      <dsp:spPr>
        <a:xfrm>
          <a:off x="4190712" y="72012"/>
          <a:ext cx="1869692" cy="4410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Lef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 этап</a:t>
          </a:r>
          <a:endParaRPr lang="ru-RU" sz="2200" kern="1200" dirty="0"/>
        </a:p>
      </dsp:txBody>
      <dsp:txXfrm>
        <a:off x="4190712" y="72012"/>
        <a:ext cx="1869692" cy="441034"/>
      </dsp:txXfrm>
    </dsp:sp>
    <dsp:sp modelId="{B25D4D66-EFE6-451A-B6C0-D4E30AAB1684}">
      <dsp:nvSpPr>
        <dsp:cNvPr id="0" name=""/>
        <dsp:cNvSpPr/>
      </dsp:nvSpPr>
      <dsp:spPr>
        <a:xfrm>
          <a:off x="936109" y="792089"/>
          <a:ext cx="2498489" cy="334970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HeroicExtremeRightFacing"/>
          <a:lightRig rig="flat" dir="t"/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7620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 класс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/>
            <a:t>Переходный от дошкольного к школьному образованию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hlinkClick xmlns:r="http://schemas.openxmlformats.org/officeDocument/2006/relationships" r:id="" action="ppaction://hlinksldjump"/>
            </a:rPr>
            <a:t>Виды заданий</a:t>
          </a:r>
          <a:endParaRPr lang="ru-RU" sz="1800" b="1" i="1" kern="1200" dirty="0" smtClean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i="1" kern="1200" dirty="0" smtClean="0"/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dirty="0" smtClean="0">
              <a:hlinkClick xmlns:r="http://schemas.openxmlformats.org/officeDocument/2006/relationships" r:id="" action="ppaction://hlinksldjump"/>
            </a:rPr>
            <a:t>Результаты</a:t>
          </a:r>
          <a:endParaRPr lang="ru-RU" sz="2000" b="1" i="1" kern="1200" dirty="0"/>
        </a:p>
      </dsp:txBody>
      <dsp:txXfrm>
        <a:off x="1253199" y="792089"/>
        <a:ext cx="2181399" cy="3349705"/>
      </dsp:txXfrm>
    </dsp:sp>
    <dsp:sp modelId="{E92E38CF-BC38-45F3-8EBA-17780A3CACFE}">
      <dsp:nvSpPr>
        <dsp:cNvPr id="0" name=""/>
        <dsp:cNvSpPr/>
      </dsp:nvSpPr>
      <dsp:spPr>
        <a:xfrm>
          <a:off x="1296147" y="216022"/>
          <a:ext cx="1869692" cy="4594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Lef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 этап</a:t>
          </a:r>
          <a:endParaRPr lang="ru-RU" sz="2200" kern="1200" dirty="0"/>
        </a:p>
      </dsp:txBody>
      <dsp:txXfrm>
        <a:off x="1296147" y="216022"/>
        <a:ext cx="1869692" cy="4594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E8695B-C50A-4498-8144-09BB8F63FA72}">
      <dsp:nvSpPr>
        <dsp:cNvPr id="0" name=""/>
        <dsp:cNvSpPr/>
      </dsp:nvSpPr>
      <dsp:spPr>
        <a:xfrm>
          <a:off x="3049440" y="170020"/>
          <a:ext cx="2398063" cy="88591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ученик</a:t>
          </a:r>
          <a:endParaRPr lang="ru-RU" sz="3600" kern="1200" dirty="0"/>
        </a:p>
      </dsp:txBody>
      <dsp:txXfrm>
        <a:off x="3049440" y="170020"/>
        <a:ext cx="2398063" cy="885910"/>
      </dsp:txXfrm>
    </dsp:sp>
    <dsp:sp modelId="{F67C7FB9-66E4-4426-A71E-1A8141964F06}">
      <dsp:nvSpPr>
        <dsp:cNvPr id="0" name=""/>
        <dsp:cNvSpPr/>
      </dsp:nvSpPr>
      <dsp:spPr>
        <a:xfrm>
          <a:off x="2053540" y="524759"/>
          <a:ext cx="4157704" cy="4157704"/>
        </a:xfrm>
        <a:custGeom>
          <a:avLst/>
          <a:gdLst/>
          <a:ahLst/>
          <a:cxnLst/>
          <a:rect l="0" t="0" r="0" b="0"/>
          <a:pathLst>
            <a:path>
              <a:moveTo>
                <a:pt x="3409508" y="481673"/>
              </a:moveTo>
              <a:arcTo wR="2078852" hR="2078852" stAng="18587920" swAng="3412544"/>
            </a:path>
          </a:pathLst>
        </a:custGeom>
        <a:noFill/>
        <a:ln w="635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83108-0E18-4D9B-A4C6-1EC39B73A117}">
      <dsp:nvSpPr>
        <dsp:cNvPr id="0" name=""/>
        <dsp:cNvSpPr/>
      </dsp:nvSpPr>
      <dsp:spPr>
        <a:xfrm>
          <a:off x="4892463" y="2865234"/>
          <a:ext cx="2398063" cy="95119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родитель</a:t>
          </a:r>
          <a:endParaRPr lang="ru-RU" sz="3600" kern="1200" dirty="0"/>
        </a:p>
      </dsp:txBody>
      <dsp:txXfrm>
        <a:off x="4892463" y="2865234"/>
        <a:ext cx="2398063" cy="951190"/>
      </dsp:txXfrm>
    </dsp:sp>
    <dsp:sp modelId="{442B7B0C-8D2F-4D28-89E2-B19082FE2C4D}">
      <dsp:nvSpPr>
        <dsp:cNvPr id="0" name=""/>
        <dsp:cNvSpPr/>
      </dsp:nvSpPr>
      <dsp:spPr>
        <a:xfrm>
          <a:off x="2210642" y="359959"/>
          <a:ext cx="4157704" cy="4157704"/>
        </a:xfrm>
        <a:custGeom>
          <a:avLst/>
          <a:gdLst/>
          <a:ahLst/>
          <a:cxnLst/>
          <a:rect l="0" t="0" r="0" b="0"/>
          <a:pathLst>
            <a:path>
              <a:moveTo>
                <a:pt x="3614901" y="3479629"/>
              </a:moveTo>
              <a:arcTo wR="2078852" hR="2078852" stAng="2541767" swAng="5716464"/>
            </a:path>
          </a:pathLst>
        </a:custGeom>
        <a:noFill/>
        <a:ln w="635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08397-6AF7-49FA-9654-C5B6FBCF8611}">
      <dsp:nvSpPr>
        <dsp:cNvPr id="0" name=""/>
        <dsp:cNvSpPr/>
      </dsp:nvSpPr>
      <dsp:spPr>
        <a:xfrm>
          <a:off x="1277071" y="2865204"/>
          <a:ext cx="2398063" cy="951221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учитель</a:t>
          </a:r>
          <a:endParaRPr lang="ru-RU" sz="3600" kern="1200" dirty="0"/>
        </a:p>
      </dsp:txBody>
      <dsp:txXfrm>
        <a:off x="1277071" y="2865204"/>
        <a:ext cx="2398063" cy="951221"/>
      </dsp:txXfrm>
    </dsp:sp>
    <dsp:sp modelId="{1B199315-056B-4D2D-98A9-2B74952F3D7D}">
      <dsp:nvSpPr>
        <dsp:cNvPr id="0" name=""/>
        <dsp:cNvSpPr/>
      </dsp:nvSpPr>
      <dsp:spPr>
        <a:xfrm>
          <a:off x="2345411" y="474078"/>
          <a:ext cx="4157704" cy="4157704"/>
        </a:xfrm>
        <a:custGeom>
          <a:avLst/>
          <a:gdLst/>
          <a:ahLst/>
          <a:cxnLst/>
          <a:rect l="0" t="0" r="0" b="0"/>
          <a:pathLst>
            <a:path>
              <a:moveTo>
                <a:pt x="20690" y="2371423"/>
              </a:moveTo>
              <a:arcTo wR="2078852" hR="2078852" stAng="10314570" swAng="3368378"/>
            </a:path>
          </a:pathLst>
        </a:custGeom>
        <a:noFill/>
        <a:ln w="63500" cap="flat" cmpd="sng" algn="ctr">
          <a:solidFill>
            <a:srgbClr val="FFC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AEA47B-7CE5-4A82-84E2-9F5292B0BF80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673A2-18D7-468D-9199-E81A48C697E8}">
      <dsp:nvSpPr>
        <dsp:cNvPr id="0" name=""/>
        <dsp:cNvSpPr/>
      </dsp:nvSpPr>
      <dsp:spPr>
        <a:xfrm>
          <a:off x="488086" y="288030"/>
          <a:ext cx="8079988" cy="720082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145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обнаруживают сходство, различие в отдельных операциях и результате с готовым образцом, постепенно переходя от детального сопоставления к менее детальному;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88086" y="288030"/>
        <a:ext cx="8079988" cy="720082"/>
      </dsp:txXfrm>
    </dsp:sp>
    <dsp:sp modelId="{61ACFFE2-13EA-4433-850A-94AC86D1C81B}">
      <dsp:nvSpPr>
        <dsp:cNvPr id="0" name=""/>
        <dsp:cNvSpPr/>
      </dsp:nvSpPr>
      <dsp:spPr>
        <a:xfrm>
          <a:off x="82911" y="242897"/>
          <a:ext cx="810349" cy="810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24F78-7E0F-4C6C-851E-8D64F80DE1E6}">
      <dsp:nvSpPr>
        <dsp:cNvPr id="0" name=""/>
        <dsp:cNvSpPr/>
      </dsp:nvSpPr>
      <dsp:spPr>
        <a:xfrm>
          <a:off x="952624" y="1296040"/>
          <a:ext cx="7615450" cy="648279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145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отделяют известное от неизвестного в знаниях, в способах действия с предметом;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52624" y="1296040"/>
        <a:ext cx="7615450" cy="648279"/>
      </dsp:txXfrm>
    </dsp:sp>
    <dsp:sp modelId="{89EB12BF-5B11-4153-8EB1-DFE3D816E3E5}">
      <dsp:nvSpPr>
        <dsp:cNvPr id="0" name=""/>
        <dsp:cNvSpPr/>
      </dsp:nvSpPr>
      <dsp:spPr>
        <a:xfrm>
          <a:off x="547449" y="1215005"/>
          <a:ext cx="810349" cy="810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8F50A-4909-4761-A163-DE1080559516}">
      <dsp:nvSpPr>
        <dsp:cNvPr id="0" name=""/>
        <dsp:cNvSpPr/>
      </dsp:nvSpPr>
      <dsp:spPr>
        <a:xfrm>
          <a:off x="1095200" y="2160238"/>
          <a:ext cx="7472875" cy="864098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145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 совместно выработанным критериям оценивают свои действия и соотносят свою оценку с оценкой учителя, демонстрируют в ходе обсуждения и оценивания понимание критериев;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95200" y="2160238"/>
        <a:ext cx="7472875" cy="864098"/>
      </dsp:txXfrm>
    </dsp:sp>
    <dsp:sp modelId="{9451AD4A-1A56-478C-A5D9-0455D27F38EE}">
      <dsp:nvSpPr>
        <dsp:cNvPr id="0" name=""/>
        <dsp:cNvSpPr/>
      </dsp:nvSpPr>
      <dsp:spPr>
        <a:xfrm>
          <a:off x="690025" y="2187113"/>
          <a:ext cx="810349" cy="810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8078A-75E1-4F0F-B721-F4EA9665F8CD}">
      <dsp:nvSpPr>
        <dsp:cNvPr id="0" name=""/>
        <dsp:cNvSpPr/>
      </dsp:nvSpPr>
      <dsp:spPr>
        <a:xfrm>
          <a:off x="952624" y="3240256"/>
          <a:ext cx="7615450" cy="648279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145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договариваются о выборе образца для сопоставления;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52624" y="3240256"/>
        <a:ext cx="7615450" cy="648279"/>
      </dsp:txXfrm>
    </dsp:sp>
    <dsp:sp modelId="{C37E8D69-99A5-4A53-B307-8D8EB299F60D}">
      <dsp:nvSpPr>
        <dsp:cNvPr id="0" name=""/>
        <dsp:cNvSpPr/>
      </dsp:nvSpPr>
      <dsp:spPr>
        <a:xfrm>
          <a:off x="547449" y="3159221"/>
          <a:ext cx="810349" cy="810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3F417-0220-4419-80C2-0FBF7B7D8410}">
      <dsp:nvSpPr>
        <dsp:cNvPr id="0" name=""/>
        <dsp:cNvSpPr/>
      </dsp:nvSpPr>
      <dsp:spPr>
        <a:xfrm>
          <a:off x="488086" y="4212364"/>
          <a:ext cx="8079988" cy="648279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1457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рассказывают о достижениях по выработанному или назначенному самим ребенком критерию.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88086" y="4212364"/>
        <a:ext cx="8079988" cy="648279"/>
      </dsp:txXfrm>
    </dsp:sp>
    <dsp:sp modelId="{5509CDEE-D183-4FC2-A27A-8536EEFEC85B}">
      <dsp:nvSpPr>
        <dsp:cNvPr id="0" name=""/>
        <dsp:cNvSpPr/>
      </dsp:nvSpPr>
      <dsp:spPr>
        <a:xfrm>
          <a:off x="82911" y="4131329"/>
          <a:ext cx="810349" cy="81034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AEA47B-7CE5-4A82-84E2-9F5292B0BF80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673A2-18D7-468D-9199-E81A48C697E8}">
      <dsp:nvSpPr>
        <dsp:cNvPr id="0" name=""/>
        <dsp:cNvSpPr/>
      </dsp:nvSpPr>
      <dsp:spPr>
        <a:xfrm>
          <a:off x="416020" y="242791"/>
          <a:ext cx="8152054" cy="606288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332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формулируют требования к проверочным заданиям;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16020" y="242791"/>
        <a:ext cx="8152054" cy="606288"/>
      </dsp:txXfrm>
    </dsp:sp>
    <dsp:sp modelId="{61ACFFE2-13EA-4433-850A-94AC86D1C81B}">
      <dsp:nvSpPr>
        <dsp:cNvPr id="0" name=""/>
        <dsp:cNvSpPr/>
      </dsp:nvSpPr>
      <dsp:spPr>
        <a:xfrm>
          <a:off x="74875" y="204790"/>
          <a:ext cx="682290" cy="68229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90DA9-637D-4A9B-9EA7-E2D004CFB3B7}">
      <dsp:nvSpPr>
        <dsp:cNvPr id="0" name=""/>
        <dsp:cNvSpPr/>
      </dsp:nvSpPr>
      <dsp:spPr>
        <a:xfrm>
          <a:off x="865004" y="1091664"/>
          <a:ext cx="7703070" cy="545832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332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определяют границы применения того или иного способа действия;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865004" y="1091664"/>
        <a:ext cx="7703070" cy="545832"/>
      </dsp:txXfrm>
    </dsp:sp>
    <dsp:sp modelId="{00618987-8FD6-456D-BE90-801CF8487E82}">
      <dsp:nvSpPr>
        <dsp:cNvPr id="0" name=""/>
        <dsp:cNvSpPr/>
      </dsp:nvSpPr>
      <dsp:spPr>
        <a:xfrm>
          <a:off x="523859" y="1023435"/>
          <a:ext cx="682290" cy="68229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10077-DD1A-4DEA-ACCA-CCCFDDA8C4D9}">
      <dsp:nvSpPr>
        <dsp:cNvPr id="0" name=""/>
        <dsp:cNvSpPr/>
      </dsp:nvSpPr>
      <dsp:spPr>
        <a:xfrm>
          <a:off x="1070314" y="1880080"/>
          <a:ext cx="7497760" cy="606288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332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устанавливают возможные причины ошибок и планируют способы их ликвидации;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070314" y="1880080"/>
        <a:ext cx="7497760" cy="606288"/>
      </dsp:txXfrm>
    </dsp:sp>
    <dsp:sp modelId="{DC33256A-6B43-4E83-9012-534DD05DCF0C}">
      <dsp:nvSpPr>
        <dsp:cNvPr id="0" name=""/>
        <dsp:cNvSpPr/>
      </dsp:nvSpPr>
      <dsp:spPr>
        <a:xfrm>
          <a:off x="729169" y="1842079"/>
          <a:ext cx="682290" cy="68229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D1916-552D-45D7-9F41-8274FAE5983B}">
      <dsp:nvSpPr>
        <dsp:cNvPr id="0" name=""/>
        <dsp:cNvSpPr/>
      </dsp:nvSpPr>
      <dsp:spPr>
        <a:xfrm>
          <a:off x="1070314" y="2762342"/>
          <a:ext cx="7497760" cy="478017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332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выделяют критерии для оценки;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070314" y="2762342"/>
        <a:ext cx="7497760" cy="478017"/>
      </dsp:txXfrm>
    </dsp:sp>
    <dsp:sp modelId="{85F8C184-9683-4343-828C-C6B9A7CB9AA1}">
      <dsp:nvSpPr>
        <dsp:cNvPr id="0" name=""/>
        <dsp:cNvSpPr/>
      </dsp:nvSpPr>
      <dsp:spPr>
        <a:xfrm>
          <a:off x="729169" y="2660205"/>
          <a:ext cx="682290" cy="68229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442E8-0C5E-4DBB-9812-9A571838D74C}">
      <dsp:nvSpPr>
        <dsp:cNvPr id="0" name=""/>
        <dsp:cNvSpPr/>
      </dsp:nvSpPr>
      <dsp:spPr>
        <a:xfrm>
          <a:off x="865004" y="3456384"/>
          <a:ext cx="7703070" cy="727223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332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классифицируют задания по сложности, выбирают объем и уровень сложности заданий для индивидуальной самостоятельной работы;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865004" y="3456384"/>
        <a:ext cx="7703070" cy="727223"/>
      </dsp:txXfrm>
    </dsp:sp>
    <dsp:sp modelId="{A96EEE2A-9B7E-46DF-819D-2F5E7312B2A4}">
      <dsp:nvSpPr>
        <dsp:cNvPr id="0" name=""/>
        <dsp:cNvSpPr/>
      </dsp:nvSpPr>
      <dsp:spPr>
        <a:xfrm>
          <a:off x="523859" y="3478850"/>
          <a:ext cx="682290" cy="68229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ACA62-2DD5-4B8F-8349-7DED7D95474F}">
      <dsp:nvSpPr>
        <dsp:cNvPr id="0" name=""/>
        <dsp:cNvSpPr/>
      </dsp:nvSpPr>
      <dsp:spPr>
        <a:xfrm>
          <a:off x="416020" y="4365724"/>
          <a:ext cx="8152054" cy="545832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332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определяют готовность к предъявлению результата своей работы.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16020" y="4365724"/>
        <a:ext cx="8152054" cy="545832"/>
      </dsp:txXfrm>
    </dsp:sp>
    <dsp:sp modelId="{C9BF33F7-1E26-4722-BD4B-2E2133CDFAEB}">
      <dsp:nvSpPr>
        <dsp:cNvPr id="0" name=""/>
        <dsp:cNvSpPr/>
      </dsp:nvSpPr>
      <dsp:spPr>
        <a:xfrm>
          <a:off x="74875" y="4297495"/>
          <a:ext cx="682290" cy="68229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AEA47B-7CE5-4A82-84E2-9F5292B0BF80}">
      <dsp:nvSpPr>
        <dsp:cNvPr id="0" name=""/>
        <dsp:cNvSpPr/>
      </dsp:nvSpPr>
      <dsp:spPr>
        <a:xfrm>
          <a:off x="-5047449" y="-773293"/>
          <a:ext cx="6011082" cy="6011082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2DACE-8F03-479D-AE3C-93CC6F0EC1EB}">
      <dsp:nvSpPr>
        <dsp:cNvPr id="0" name=""/>
        <dsp:cNvSpPr/>
      </dsp:nvSpPr>
      <dsp:spPr>
        <a:xfrm>
          <a:off x="620247" y="496059"/>
          <a:ext cx="7959677" cy="892899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087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выход на полный цикл контроля и оценки;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20247" y="496059"/>
        <a:ext cx="7959677" cy="892899"/>
      </dsp:txXfrm>
    </dsp:sp>
    <dsp:sp modelId="{DC33256A-6B43-4E83-9012-534DD05DCF0C}">
      <dsp:nvSpPr>
        <dsp:cNvPr id="0" name=""/>
        <dsp:cNvSpPr/>
      </dsp:nvSpPr>
      <dsp:spPr>
        <a:xfrm>
          <a:off x="61708" y="334837"/>
          <a:ext cx="1116123" cy="111612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28277-6691-4826-AD5C-C15371EE41D4}">
      <dsp:nvSpPr>
        <dsp:cNvPr id="0" name=""/>
        <dsp:cNvSpPr/>
      </dsp:nvSpPr>
      <dsp:spPr>
        <a:xfrm>
          <a:off x="944338" y="1785798"/>
          <a:ext cx="7635109" cy="892899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087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</a:rPr>
            <a:t>сформированность </a:t>
          </a:r>
          <a:r>
            <a:rPr lang="ru-RU" sz="2400" b="1" kern="1200" dirty="0" smtClean="0">
              <a:solidFill>
                <a:schemeClr val="tx1"/>
              </a:solidFill>
            </a:rPr>
            <a:t>самоконтроля и самооценки как индивидуальных способностей;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944338" y="1785798"/>
        <a:ext cx="7635109" cy="892899"/>
      </dsp:txXfrm>
    </dsp:sp>
    <dsp:sp modelId="{E4055170-8125-4C0D-83A9-829845DA39FC}">
      <dsp:nvSpPr>
        <dsp:cNvPr id="0" name=""/>
        <dsp:cNvSpPr/>
      </dsp:nvSpPr>
      <dsp:spPr>
        <a:xfrm>
          <a:off x="386276" y="1674186"/>
          <a:ext cx="1116123" cy="111612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06F27-8F5C-41F8-BBC7-D1CC2D36B1B5}">
      <dsp:nvSpPr>
        <dsp:cNvPr id="0" name=""/>
        <dsp:cNvSpPr/>
      </dsp:nvSpPr>
      <dsp:spPr>
        <a:xfrm>
          <a:off x="619770" y="3125147"/>
          <a:ext cx="7959677" cy="892899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0873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сформированность  основ умения учиться.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19770" y="3125147"/>
        <a:ext cx="7959677" cy="892899"/>
      </dsp:txXfrm>
    </dsp:sp>
    <dsp:sp modelId="{55FFA216-A28B-43D4-95EF-DF850D3EBEAB}">
      <dsp:nvSpPr>
        <dsp:cNvPr id="0" name=""/>
        <dsp:cNvSpPr/>
      </dsp:nvSpPr>
      <dsp:spPr>
        <a:xfrm>
          <a:off x="61708" y="3013534"/>
          <a:ext cx="1116123" cy="111612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Взаимосвязанный блочный процесс"/>
  <dgm:desc val="Используется для отображения последовательных этапов процесса. Рекомендуется использовать небольшие объемы текста уровня 1 и средние объемы текста уровня 2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CB47-9ECF-4CE3-A37A-6E4430F69981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BAC9-55A0-4935-A6EC-408813BA6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EEB40B9-C974-448C-9485-4C9EF1448A8E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6569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6601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B74A5-0A72-4278-ADAC-EBABD521A1D4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22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67375-A9D7-442C-BDF6-190B0130A20D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68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7425E8-CBB1-42C5-84AB-EAEEBF5D99DD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14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52DBC9-9419-48B5-A3E3-6BEF9E453F6C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00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A15FE3-EB19-47DE-BF74-D070CC16B2FC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62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02320-7E91-4391-9183-FDA5DA9149ED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97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4ACDD5-B257-4151-8CE8-FC05ECED8D60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37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7DB61-1F28-42A3-89ED-F22E756C2558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44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8CBB3-6CCC-4B5C-A787-CE7404B7A3A6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83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F1A343-065B-4486-9BCB-58559A741D04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81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D5F09-3B30-4CA2-8EC8-111B4B7A43E4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54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227844CC-B2F9-41DD-80B0-874658E929E3}" type="datetime1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36994D5-2D6C-44D3-AEBA-7D34915B97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5544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tdbern16.ucoz.ru/load/0-0-0-102-13-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slide" Target="slide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slide" Target="slide7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2708920"/>
            <a:ext cx="7772400" cy="864096"/>
          </a:xfrm>
        </p:spPr>
        <p:txBody>
          <a:bodyPr/>
          <a:lstStyle/>
          <a:p>
            <a:pPr algn="r"/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Бернгардт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Т.Д.</a:t>
            </a:r>
          </a:p>
          <a:p>
            <a:pPr algn="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Красноярский край</a:t>
            </a:r>
            <a:endParaRPr lang="ru-RU" sz="2400" i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27" name="Picture 3" descr="C:\Users\виталий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533" y="0"/>
            <a:ext cx="2046467" cy="15121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 bwMode="auto">
          <a:xfrm>
            <a:off x="1043608" y="260648"/>
            <a:ext cx="568863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Times New Roman" pitchFamily="18" charset="0"/>
              </a:rPr>
              <a:t>ВСЕРОССИЙСКИЙ КОНКУРС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Times New Roman" pitchFamily="18" charset="0"/>
              </a:rPr>
              <a:t>«УЧИТЕЛЬ ГОДА РОССИИ - 2014»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39552" y="5301208"/>
            <a:ext cx="3672408" cy="6480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Times New Roman" pitchFamily="18" charset="0"/>
              </a:rPr>
              <a:t>Методический</a:t>
            </a:r>
            <a:r>
              <a:rPr kumimoji="0" lang="ru-RU" sz="18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Times New Roman" pitchFamily="18" charset="0"/>
              </a:rPr>
              <a:t> семинар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95536" y="3789040"/>
            <a:ext cx="8208912" cy="1800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Действия контроля и оценки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</a:rPr>
              <a:t> как основа умения учиться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Педагогические средства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Бланк информирования родителей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Карта знаний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Справочник ошибок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Дидактические игры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Листы успеха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Оценочные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шкалы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hlinkClick r:id="rId2"/>
              </a:rPr>
              <a:t>Педагогические средства формирования контрольно-оценочной деятельности младших школьников (из опыта работы)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5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43800" cy="8640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Метапредметные результаты учащихся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723603862"/>
              </p:ext>
            </p:extLst>
          </p:nvPr>
        </p:nvGraphicFramePr>
        <p:xfrm>
          <a:off x="179512" y="1628800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43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43800" cy="864096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Результаты независимой экспертизы оценки качества образования</a:t>
            </a:r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760429542"/>
              </p:ext>
            </p:extLst>
          </p:nvPr>
        </p:nvGraphicFramePr>
        <p:xfrm>
          <a:off x="179512" y="1484784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823422928"/>
              </p:ext>
            </p:extLst>
          </p:nvPr>
        </p:nvGraphicFramePr>
        <p:xfrm>
          <a:off x="179512" y="1556792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16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Мои педагогические «открытия» и перспективы</a:t>
            </a:r>
            <a:endParaRPr lang="ru-RU" dirty="0"/>
          </a:p>
        </p:txBody>
      </p:sp>
      <p:pic>
        <p:nvPicPr>
          <p:cNvPr id="1027" name="Picture 3" descr="C:\Users\teacher\Desktop\Новая папка 12\prodv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386589" cy="243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внутренняя память 5"/>
          <p:cNvSpPr/>
          <p:nvPr/>
        </p:nvSpPr>
        <p:spPr bwMode="auto">
          <a:xfrm>
            <a:off x="395536" y="1556792"/>
            <a:ext cx="3996444" cy="3168352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030A0"/>
                </a:solidFill>
              </a:rPr>
              <a:t>Умение наблюдать за проявлением инициативности и самостоятельности ребенка.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Блок-схема: внутренняя память 8"/>
          <p:cNvSpPr/>
          <p:nvPr/>
        </p:nvSpPr>
        <p:spPr bwMode="auto">
          <a:xfrm>
            <a:off x="395536" y="1556792"/>
            <a:ext cx="3996444" cy="3168352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7030A0"/>
                </a:solidFill>
              </a:rPr>
              <a:t>Умение определять продвижения каждого ученика. </a:t>
            </a:r>
          </a:p>
        </p:txBody>
      </p:sp>
      <p:sp>
        <p:nvSpPr>
          <p:cNvPr id="10" name="Блок-схема: внутренняя память 9"/>
          <p:cNvSpPr/>
          <p:nvPr/>
        </p:nvSpPr>
        <p:spPr bwMode="auto">
          <a:xfrm>
            <a:off x="395536" y="1628800"/>
            <a:ext cx="5976663" cy="3168352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Умение выделять трудности каждого ребенка в освоении  программы  для проектирования или коррекции дальнейшей деятельности по достижению планируемого результата. </a:t>
            </a:r>
          </a:p>
        </p:txBody>
      </p:sp>
      <p:sp>
        <p:nvSpPr>
          <p:cNvPr id="11" name="Блок-схема: внутренняя память 10"/>
          <p:cNvSpPr/>
          <p:nvPr/>
        </p:nvSpPr>
        <p:spPr bwMode="auto">
          <a:xfrm>
            <a:off x="395536" y="1556792"/>
            <a:ext cx="4608512" cy="3168352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Умение определять уровень сложности задания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Блок-схема: внутренняя память 11"/>
          <p:cNvSpPr/>
          <p:nvPr/>
        </p:nvSpPr>
        <p:spPr bwMode="auto">
          <a:xfrm>
            <a:off x="395536" y="1556792"/>
            <a:ext cx="4608512" cy="3168352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Умение проектировать учебные ситуации, направленные на формирование действий контроля и оценки.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Блок-схема: внутренняя память 12"/>
          <p:cNvSpPr/>
          <p:nvPr/>
        </p:nvSpPr>
        <p:spPr bwMode="auto">
          <a:xfrm>
            <a:off x="395536" y="1556792"/>
            <a:ext cx="4608512" cy="3168352"/>
          </a:xfrm>
          <a:prstGeom prst="flowChartInternalStorag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Умение организовывать пространство класса.</a:t>
            </a:r>
          </a:p>
        </p:txBody>
      </p:sp>
      <p:sp>
        <p:nvSpPr>
          <p:cNvPr id="4" name="Блок-схема: несколько документов 3"/>
          <p:cNvSpPr/>
          <p:nvPr/>
        </p:nvSpPr>
        <p:spPr bwMode="auto">
          <a:xfrm>
            <a:off x="395536" y="1556792"/>
            <a:ext cx="5361105" cy="4896544"/>
          </a:xfrm>
          <a:prstGeom prst="flowChartMultidocumen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Цель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: формирование умения учиться у младших школьников.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Задача (перспектива):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- формирование  действий контроля и оценки во внеурочной деятельности.</a:t>
            </a:r>
          </a:p>
        </p:txBody>
      </p:sp>
      <p:pic>
        <p:nvPicPr>
          <p:cNvPr id="1026" name="Picture 2" descr="C:\Users\виталий\Desktop\буратино цвет 001.jpg"/>
          <p:cNvPicPr>
            <a:picLocks noChangeAspect="1" noChangeArrowheads="1"/>
          </p:cNvPicPr>
          <p:nvPr/>
        </p:nvPicPr>
        <p:blipFill>
          <a:blip r:embed="rId3" cstate="print"/>
          <a:srcRect r="7476" b="108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6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-0.04186 L 0.37205 -0.222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9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3 -0.04186 L 0.39705 -0.124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9" y="-4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8 -0.04186 L 0.24132 -0.145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5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-0.04186 L 0.23976 -0.145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5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-0.04186 L 0.23976 -0.1454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5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-0.04186 L 0.23976 -0.1454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5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43800" cy="1146522"/>
          </a:xfrm>
        </p:spPr>
        <p:txBody>
          <a:bodyPr/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1. Воронцов А.Б.  </a:t>
            </a:r>
            <a:r>
              <a:rPr lang="ru-RU" sz="2000" dirty="0"/>
              <a:t>Практика развивающего обучения. М., </a:t>
            </a:r>
            <a:r>
              <a:rPr lang="ru-RU" sz="2000" dirty="0" smtClean="0"/>
              <a:t>1998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2. Воронцов А.Б., </a:t>
            </a:r>
            <a:r>
              <a:rPr lang="ru-RU" sz="2000" dirty="0" err="1" smtClean="0"/>
              <a:t>Заславский</a:t>
            </a:r>
            <a:r>
              <a:rPr lang="ru-RU" sz="2000" dirty="0" smtClean="0"/>
              <a:t> В.М. Контрольно-оценочная самостоятельность младших школьников как основа учебной самостоятельности подростка.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3. Воронцов А.Б.  Педагогическая технология контроля и оценки в учебной деятельности : Система развивающего обучения Д. Б. </a:t>
            </a:r>
            <a:r>
              <a:rPr lang="ru-RU" sz="2000" dirty="0" err="1" smtClean="0"/>
              <a:t>Эльконина</a:t>
            </a:r>
            <a:r>
              <a:rPr lang="ru-RU" sz="2000" dirty="0" smtClean="0"/>
              <a:t> - В.В. Давыдова. СП., 2001</a:t>
            </a:r>
          </a:p>
          <a:p>
            <a:pPr marL="0" indent="0">
              <a:buNone/>
            </a:pPr>
            <a:endParaRPr lang="ru-RU" sz="2000" dirty="0" smtClean="0">
              <a:hlinkClick r:id="rId2" action="ppaction://hlinksldjump"/>
            </a:endParaRPr>
          </a:p>
          <a:p>
            <a:pPr marL="0" indent="0">
              <a:buNone/>
            </a:pPr>
            <a:r>
              <a:rPr lang="ru-RU" sz="2000" dirty="0" smtClean="0"/>
              <a:t>4. Федеральный государственный образовательный стандарт </a:t>
            </a:r>
            <a:r>
              <a:rPr lang="ru-RU" sz="2000" dirty="0"/>
              <a:t>Начальное общее образование</a:t>
            </a:r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 descr="C:\Users\виталий\Desktop\SAM_0107.JPG"/>
          <p:cNvPicPr>
            <a:picLocks noChangeAspect="1" noChangeArrowheads="1"/>
          </p:cNvPicPr>
          <p:nvPr/>
        </p:nvPicPr>
        <p:blipFill>
          <a:blip r:embed="rId3" cstate="print"/>
          <a:srcRect l="4140" t="27147" r="4604" b="11706"/>
          <a:stretch>
            <a:fillRect/>
          </a:stretch>
        </p:blipFill>
        <p:spPr bwMode="auto">
          <a:xfrm>
            <a:off x="116815" y="1719012"/>
            <a:ext cx="8847673" cy="44462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539552" y="476672"/>
            <a:ext cx="6840760" cy="8640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Спасибо за внимание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1 этапа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391596961"/>
              </p:ext>
            </p:extLst>
          </p:nvPr>
        </p:nvGraphicFramePr>
        <p:xfrm>
          <a:off x="251520" y="1484784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правляющая кнопка: назад 5">
            <a:hlinkClick r:id="rId7" action="ppaction://hlinksldjump" highlightClick="1"/>
          </p:cNvPr>
          <p:cNvSpPr/>
          <p:nvPr/>
        </p:nvSpPr>
        <p:spPr bwMode="auto">
          <a:xfrm>
            <a:off x="8028384" y="6309320"/>
            <a:ext cx="864096" cy="432048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803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2 этапа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785713675"/>
              </p:ext>
            </p:extLst>
          </p:nvPr>
        </p:nvGraphicFramePr>
        <p:xfrm>
          <a:off x="251520" y="1484784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назад 4">
            <a:hlinkClick r:id="rId7" action="ppaction://hlinksldjump" highlightClick="1"/>
          </p:cNvPr>
          <p:cNvSpPr/>
          <p:nvPr/>
        </p:nvSpPr>
        <p:spPr bwMode="auto">
          <a:xfrm>
            <a:off x="8028384" y="6309320"/>
            <a:ext cx="864096" cy="432048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1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3 этапа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711021689"/>
              </p:ext>
            </p:extLst>
          </p:nvPr>
        </p:nvGraphicFramePr>
        <p:xfrm>
          <a:off x="266750" y="1628800"/>
          <a:ext cx="86409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назад 4">
            <a:hlinkClick r:id="rId7" action="ppaction://hlinksldjump" highlightClick="1"/>
          </p:cNvPr>
          <p:cNvSpPr/>
          <p:nvPr/>
        </p:nvSpPr>
        <p:spPr bwMode="auto">
          <a:xfrm>
            <a:off x="8028384" y="6309320"/>
            <a:ext cx="864096" cy="432048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8667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74514"/>
          </a:xfrm>
        </p:spPr>
        <p:txBody>
          <a:bodyPr/>
          <a:lstStyle/>
          <a:p>
            <a:r>
              <a:rPr lang="ru-RU" dirty="0" smtClean="0"/>
              <a:t>Виды заданий (1 этап)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441166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/>
              <a:t>     Сравни: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- две картинки, два действия и найди различия;</a:t>
            </a:r>
            <a:endParaRPr lang="ru-RU" dirty="0"/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- два решения;</a:t>
            </a:r>
            <a:endParaRPr lang="ru-RU" dirty="0"/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- сравни </a:t>
            </a:r>
            <a:r>
              <a:rPr lang="ru-RU" dirty="0"/>
              <a:t>и </a:t>
            </a:r>
            <a:r>
              <a:rPr lang="ru-RU" dirty="0" smtClean="0"/>
              <a:t>повтори движения </a:t>
            </a:r>
            <a:r>
              <a:rPr lang="ru-RU" dirty="0"/>
              <a:t>(в игре</a:t>
            </a:r>
            <a:r>
              <a:rPr lang="ru-RU" dirty="0" smtClean="0"/>
              <a:t>).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 Выбери образец для сопоставления и сопоставь письменную работу </a:t>
            </a:r>
            <a:r>
              <a:rPr lang="ru-RU" dirty="0"/>
              <a:t>с </a:t>
            </a:r>
            <a:r>
              <a:rPr lang="ru-RU" dirty="0" smtClean="0"/>
              <a:t>образцом.</a:t>
            </a:r>
            <a:endParaRPr lang="ru-RU" dirty="0"/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 Выдели и придумай название для  оценочных шкал.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 bwMode="auto">
          <a:xfrm>
            <a:off x="8028384" y="6309320"/>
            <a:ext cx="864096" cy="432048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647663" y="3457309"/>
            <a:ext cx="251841" cy="407266"/>
          </a:xfrm>
          <a:prstGeom prst="rect">
            <a:avLst/>
          </a:prstGeom>
          <a:noFill/>
        </p:spPr>
      </p:pic>
      <p:pic>
        <p:nvPicPr>
          <p:cNvPr id="10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647663" y="4393415"/>
            <a:ext cx="251841" cy="407266"/>
          </a:xfrm>
          <a:prstGeom prst="rect">
            <a:avLst/>
          </a:prstGeom>
          <a:noFill/>
        </p:spPr>
      </p:pic>
      <p:pic>
        <p:nvPicPr>
          <p:cNvPr id="11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647663" y="1657109"/>
            <a:ext cx="251841" cy="407266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803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74514"/>
          </a:xfrm>
        </p:spPr>
        <p:txBody>
          <a:bodyPr/>
          <a:lstStyle/>
          <a:p>
            <a:r>
              <a:rPr lang="ru-RU" dirty="0" smtClean="0"/>
              <a:t>Виды заданий (2 этап)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496944" cy="4968552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ru-RU" sz="2400" dirty="0" smtClean="0"/>
              <a:t>   Составь задание:</a:t>
            </a:r>
          </a:p>
          <a:p>
            <a:pPr lvl="0">
              <a:spcBef>
                <a:spcPts val="0"/>
              </a:spcBef>
              <a:buNone/>
            </a:pPr>
            <a:r>
              <a:rPr lang="ru-RU" sz="2400" dirty="0" smtClean="0"/>
              <a:t>- которое </a:t>
            </a:r>
            <a:r>
              <a:rPr lang="ru-RU" sz="2400" dirty="0"/>
              <a:t>решается таким же </a:t>
            </a:r>
            <a:r>
              <a:rPr lang="ru-RU" sz="2400" dirty="0" smtClean="0"/>
              <a:t>способом</a:t>
            </a:r>
            <a:r>
              <a:rPr lang="ru-RU" sz="2400" dirty="0"/>
              <a:t>;</a:t>
            </a:r>
          </a:p>
          <a:p>
            <a:pPr lvl="0">
              <a:spcBef>
                <a:spcPts val="0"/>
              </a:spcBef>
              <a:buNone/>
            </a:pPr>
            <a:r>
              <a:rPr lang="ru-RU" sz="2400" dirty="0" smtClean="0"/>
              <a:t>- с </a:t>
            </a:r>
            <a:r>
              <a:rPr lang="ru-RU" sz="2400" dirty="0"/>
              <a:t>«ловушкой</a:t>
            </a:r>
            <a:r>
              <a:rPr lang="ru-RU" sz="2400" dirty="0" smtClean="0"/>
              <a:t>» </a:t>
            </a:r>
            <a:r>
              <a:rPr lang="ru-RU" sz="2400" dirty="0"/>
              <a:t>(недостающие или избыточные данные)</a:t>
            </a:r>
            <a:r>
              <a:rPr lang="ru-RU" sz="2400" dirty="0" smtClean="0"/>
              <a:t>.</a:t>
            </a:r>
          </a:p>
          <a:p>
            <a:pPr marL="0" lvl="0" indent="0"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400" dirty="0" smtClean="0"/>
              <a:t>   Найди в задании, составленном для тебя учителем/товарищами, ошибки и исправь их.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Определи </a:t>
            </a:r>
            <a:r>
              <a:rPr lang="ru-RU" sz="2400" dirty="0"/>
              <a:t>в задании «ловушки</a:t>
            </a:r>
            <a:r>
              <a:rPr lang="ru-RU" sz="2400" dirty="0" smtClean="0"/>
              <a:t>».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/>
              <a:t>   Реши </a:t>
            </a:r>
            <a:r>
              <a:rPr lang="ru-RU" sz="2400" dirty="0"/>
              <a:t>задание несколькими способами, сравни свои решения с решениями товарищей, выбери наиболее удачные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 smtClean="0"/>
              <a:t>   Объясни </a:t>
            </a:r>
            <a:r>
              <a:rPr lang="ru-RU" sz="2400" dirty="0"/>
              <a:t>доказательство или решение задания </a:t>
            </a:r>
            <a:r>
              <a:rPr lang="ru-RU" sz="2400" dirty="0" smtClean="0"/>
              <a:t>одноклассникам</a:t>
            </a:r>
            <a:r>
              <a:rPr lang="ru-RU" sz="2400" dirty="0"/>
              <a:t>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 bwMode="auto">
          <a:xfrm>
            <a:off x="8028384" y="6309320"/>
            <a:ext cx="864096" cy="432048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431641" y="3385302"/>
            <a:ext cx="251841" cy="407266"/>
          </a:xfrm>
          <a:prstGeom prst="rect">
            <a:avLst/>
          </a:prstGeom>
          <a:noFill/>
        </p:spPr>
      </p:pic>
      <p:pic>
        <p:nvPicPr>
          <p:cNvPr id="7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431641" y="3817350"/>
            <a:ext cx="251841" cy="407266"/>
          </a:xfrm>
          <a:prstGeom prst="rect">
            <a:avLst/>
          </a:prstGeom>
          <a:noFill/>
        </p:spPr>
      </p:pic>
      <p:pic>
        <p:nvPicPr>
          <p:cNvPr id="8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431638" y="1585102"/>
            <a:ext cx="251841" cy="407266"/>
          </a:xfrm>
          <a:prstGeom prst="rect">
            <a:avLst/>
          </a:prstGeom>
          <a:noFill/>
        </p:spPr>
      </p:pic>
      <p:pic>
        <p:nvPicPr>
          <p:cNvPr id="9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359630" y="2665222"/>
            <a:ext cx="251841" cy="407266"/>
          </a:xfrm>
          <a:prstGeom prst="rect">
            <a:avLst/>
          </a:prstGeom>
          <a:noFill/>
        </p:spPr>
      </p:pic>
      <p:pic>
        <p:nvPicPr>
          <p:cNvPr id="10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503648" y="4897470"/>
            <a:ext cx="251841" cy="407266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442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571184" cy="5793507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«Неграмотным человеком завтрашнего дня будет не тот, кто не умеет читать, а тот, кто не научится учиться»</a:t>
            </a:r>
            <a:r>
              <a:rPr lang="ru-RU" sz="2400" dirty="0" smtClean="0"/>
              <a:t>        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Э.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Тоффлер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Пятиугольник 6"/>
          <p:cNvSpPr/>
          <p:nvPr/>
        </p:nvSpPr>
        <p:spPr>
          <a:xfrm>
            <a:off x="539552" y="1989259"/>
            <a:ext cx="4131322" cy="107970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Требования   к результатам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освоения ООП НОО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Виталька\Desktop\65466592 фго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33009"/>
            <a:ext cx="1440160" cy="504056"/>
          </a:xfrm>
          <a:prstGeom prst="rect">
            <a:avLst/>
          </a:prstGeom>
          <a:noFill/>
        </p:spPr>
      </p:pic>
      <p:sp>
        <p:nvSpPr>
          <p:cNvPr id="9" name="Загнутый угол 8"/>
          <p:cNvSpPr/>
          <p:nvPr/>
        </p:nvSpPr>
        <p:spPr>
          <a:xfrm>
            <a:off x="4860032" y="2348880"/>
            <a:ext cx="3960440" cy="4104456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>
              <a:buNone/>
            </a:pPr>
            <a:endParaRPr lang="ru-RU" dirty="0" smtClean="0"/>
          </a:p>
          <a:p>
            <a:pPr lvl="0" indent="0">
              <a:buNone/>
            </a:pPr>
            <a:endParaRPr lang="ru-RU" dirty="0" smtClean="0"/>
          </a:p>
          <a:p>
            <a:r>
              <a:rPr lang="ru-RU" sz="2800" b="1" dirty="0" smtClean="0">
                <a:solidFill>
                  <a:schemeClr val="tx1"/>
                </a:solidFill>
              </a:rPr>
              <a:t>- освоенные обучающимися УУД, обеспечивающие овладение ключевыми компетенциями, составляющими основу умения учиться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pPr lvl="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74514"/>
          </a:xfrm>
        </p:spPr>
        <p:txBody>
          <a:bodyPr/>
          <a:lstStyle/>
          <a:p>
            <a:r>
              <a:rPr lang="ru-RU" dirty="0" smtClean="0"/>
              <a:t>Виды заданий (3 этап)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   Определи то, </a:t>
            </a:r>
            <a:r>
              <a:rPr lang="ru-RU" sz="2800" dirty="0"/>
              <a:t>что будет проверяться </a:t>
            </a:r>
            <a:r>
              <a:rPr lang="ru-RU" sz="2800" dirty="0" smtClean="0"/>
              <a:t>в задании.</a:t>
            </a: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   Составь задание, которое проверяет умение ученика складывать многозначные числа  </a:t>
            </a:r>
            <a:r>
              <a:rPr lang="ru-RU" sz="2800" dirty="0"/>
              <a:t>(в т.ч. </a:t>
            </a:r>
            <a:r>
              <a:rPr lang="ru-RU" sz="2800" dirty="0" smtClean="0"/>
              <a:t>задания </a:t>
            </a:r>
            <a:r>
              <a:rPr lang="ru-RU" sz="2800" dirty="0"/>
              <a:t>с «ловушками</a:t>
            </a:r>
            <a:r>
              <a:rPr lang="ru-RU" sz="2800" dirty="0" smtClean="0"/>
              <a:t>»).</a:t>
            </a: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   Выдели мелкие действия-шаги в задании и определи его сложность.</a:t>
            </a:r>
            <a:endParaRPr lang="ru-RU" sz="2800" dirty="0"/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   Сделай образец </a:t>
            </a:r>
            <a:r>
              <a:rPr lang="ru-RU" sz="2800" dirty="0"/>
              <a:t>для </a:t>
            </a:r>
            <a:r>
              <a:rPr lang="ru-RU" sz="2800" dirty="0" smtClean="0"/>
              <a:t>проверки этого задания.</a:t>
            </a: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   Назови допущенную ошибку, подумай почему ученик ошибся. Составь «Справочник ошибок» для этого задания.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 bwMode="auto">
          <a:xfrm>
            <a:off x="8028384" y="6309320"/>
            <a:ext cx="864096" cy="432048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359630" y="5113494"/>
            <a:ext cx="251841" cy="407266"/>
          </a:xfrm>
          <a:prstGeom prst="rect">
            <a:avLst/>
          </a:prstGeom>
          <a:noFill/>
        </p:spPr>
      </p:pic>
      <p:pic>
        <p:nvPicPr>
          <p:cNvPr id="6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359631" y="4537431"/>
            <a:ext cx="251841" cy="407266"/>
          </a:xfrm>
          <a:prstGeom prst="rect">
            <a:avLst/>
          </a:prstGeom>
          <a:noFill/>
        </p:spPr>
      </p:pic>
      <p:pic>
        <p:nvPicPr>
          <p:cNvPr id="7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359631" y="3745342"/>
            <a:ext cx="251841" cy="407266"/>
          </a:xfrm>
          <a:prstGeom prst="rect">
            <a:avLst/>
          </a:prstGeom>
          <a:noFill/>
        </p:spPr>
      </p:pic>
      <p:pic>
        <p:nvPicPr>
          <p:cNvPr id="8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359630" y="2449198"/>
            <a:ext cx="251841" cy="407266"/>
          </a:xfrm>
          <a:prstGeom prst="rect">
            <a:avLst/>
          </a:prstGeom>
          <a:noFill/>
        </p:spPr>
      </p:pic>
      <p:pic>
        <p:nvPicPr>
          <p:cNvPr id="9" name="Picture 3" descr="C:\Users\виталий\Desktop\ключ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34654">
            <a:off x="359631" y="1585101"/>
            <a:ext cx="251841" cy="407266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687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3786"/>
            <a:ext cx="7920880" cy="1650578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/>
              <a:t>С </a:t>
            </a:r>
            <a:r>
              <a:rPr lang="ru-RU" sz="1800" dirty="0"/>
              <a:t>умения контролировать и оценивать свои </a:t>
            </a:r>
            <a:r>
              <a:rPr lang="ru-RU" sz="1800" dirty="0" smtClean="0"/>
              <a:t>результаты… начинается </a:t>
            </a:r>
            <a:r>
              <a:rPr lang="ru-RU" sz="1800" dirty="0"/>
              <a:t>учебная самостоятельность ученика, переход от простого старательного ученика к постоянно совершенствующемуся, умеющему </a:t>
            </a:r>
            <a:r>
              <a:rPr lang="ru-RU" sz="1800" dirty="0" smtClean="0"/>
              <a:t>учиться</a:t>
            </a:r>
            <a:r>
              <a:rPr lang="ru-RU" sz="1800" dirty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Воронцов А.Б.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90717936"/>
              </p:ext>
            </p:extLst>
          </p:nvPr>
        </p:nvGraphicFramePr>
        <p:xfrm>
          <a:off x="467544" y="1916832"/>
          <a:ext cx="5400600" cy="441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несколько документов 6"/>
          <p:cNvSpPr/>
          <p:nvPr/>
        </p:nvSpPr>
        <p:spPr>
          <a:xfrm>
            <a:off x="6084168" y="3086670"/>
            <a:ext cx="2664296" cy="3114638"/>
          </a:xfrm>
          <a:prstGeom prst="flowChartMultidocument">
            <a:avLst/>
          </a:prstGeom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умение учиться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 bwMode="auto">
          <a:xfrm>
            <a:off x="4616920" y="2510606"/>
            <a:ext cx="1490464" cy="1152128"/>
          </a:xfrm>
          <a:prstGeom prst="strip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Направления педагогических исследований проблемы контроля и оценки</a:t>
            </a:r>
          </a:p>
        </p:txBody>
      </p:sp>
      <p:sp>
        <p:nvSpPr>
          <p:cNvPr id="6" name="Блок-схема: документ 5"/>
          <p:cNvSpPr/>
          <p:nvPr/>
        </p:nvSpPr>
        <p:spPr bwMode="auto">
          <a:xfrm>
            <a:off x="712417" y="1728051"/>
            <a:ext cx="5616624" cy="5112568"/>
          </a:xfrm>
          <a:prstGeom prst="flowChartDocument">
            <a:avLst/>
          </a:prstGeom>
          <a:ln>
            <a:noFill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/>
              <a:t>Определение </a:t>
            </a:r>
            <a:r>
              <a:rPr lang="ru-RU" sz="3200" b="1" i="1" dirty="0"/>
              <a:t>функций контроля и оценки на разных этапах процесса обучения </a:t>
            </a:r>
            <a:endParaRPr lang="ru-RU" sz="2400" b="1" i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В.П</a:t>
            </a:r>
            <a:r>
              <a:rPr lang="ru-RU" dirty="0"/>
              <a:t>. Беспалько, 1962</a:t>
            </a:r>
            <a:r>
              <a:rPr lang="ru-RU" dirty="0" smtClean="0"/>
              <a:t>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r>
              <a:rPr lang="ru-RU" dirty="0"/>
              <a:t>Р.Ф. </a:t>
            </a:r>
            <a:r>
              <a:rPr lang="ru-RU" dirty="0" err="1"/>
              <a:t>Кривошапова</a:t>
            </a:r>
            <a:r>
              <a:rPr lang="ru-RU" dirty="0"/>
              <a:t>, 1976; </a:t>
            </a:r>
            <a:endParaRPr lang="ru-RU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/>
              <a:t>В.В.Краевский</a:t>
            </a:r>
            <a:r>
              <a:rPr lang="ru-RU" dirty="0"/>
              <a:t>, </a:t>
            </a:r>
            <a:r>
              <a:rPr lang="ru-RU" dirty="0" smtClean="0"/>
              <a:t>1978</a:t>
            </a:r>
            <a:r>
              <a:rPr lang="ru-RU" dirty="0"/>
              <a:t>; </a:t>
            </a:r>
            <a:endParaRPr lang="ru-RU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И.Я</a:t>
            </a:r>
            <a:r>
              <a:rPr lang="ru-RU" dirty="0"/>
              <a:t>. </a:t>
            </a:r>
            <a:r>
              <a:rPr lang="ru-RU" dirty="0" err="1"/>
              <a:t>Лернер</a:t>
            </a:r>
            <a:r>
              <a:rPr lang="ru-RU" dirty="0"/>
              <a:t>, </a:t>
            </a:r>
            <a:r>
              <a:rPr lang="ru-RU" dirty="0" smtClean="0"/>
              <a:t>1978,1983;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r>
              <a:rPr lang="ru-RU" dirty="0"/>
              <a:t>Б.Т. Лихачев, 1983; </a:t>
            </a:r>
            <a:endParaRPr lang="ru-RU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Е.И</a:t>
            </a:r>
            <a:r>
              <a:rPr lang="ru-RU" dirty="0"/>
              <a:t>. Перовский, 1956; </a:t>
            </a:r>
            <a:endParaRPr lang="ru-RU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М.Н</a:t>
            </a:r>
            <a:r>
              <a:rPr lang="ru-RU" dirty="0"/>
              <a:t>. </a:t>
            </a:r>
            <a:r>
              <a:rPr lang="ru-RU" dirty="0" err="1"/>
              <a:t>Скаткин</a:t>
            </a:r>
            <a:r>
              <a:rPr lang="ru-RU" dirty="0"/>
              <a:t>, 1980 и др</a:t>
            </a:r>
            <a:r>
              <a:rPr lang="ru-RU" dirty="0" smtClean="0"/>
              <a:t>.</a:t>
            </a:r>
            <a:endParaRPr lang="ru-RU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Блок-схема: документ 6"/>
          <p:cNvSpPr/>
          <p:nvPr/>
        </p:nvSpPr>
        <p:spPr bwMode="auto">
          <a:xfrm>
            <a:off x="748018" y="1745432"/>
            <a:ext cx="5616624" cy="5112568"/>
          </a:xfrm>
          <a:prstGeom prst="flowChartDocumen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i="1" dirty="0" smtClean="0"/>
              <a:t>Выявление условий формирования у учащихся умений самоконтроля и самооценки </a:t>
            </a:r>
            <a:endParaRPr lang="ru-RU" sz="2400" b="1" i="1" dirty="0" smtClean="0"/>
          </a:p>
          <a:p>
            <a:pPr lvl="0" algn="ctr"/>
            <a:r>
              <a:rPr lang="ru-RU" dirty="0" smtClean="0"/>
              <a:t>М</a:t>
            </a:r>
            <a:r>
              <a:rPr lang="ru-RU" dirty="0"/>
              <a:t>. </a:t>
            </a:r>
            <a:r>
              <a:rPr lang="ru-RU" dirty="0" err="1"/>
              <a:t>Амтаниус</a:t>
            </a:r>
            <a:r>
              <a:rPr lang="ru-RU" dirty="0"/>
              <a:t>, 1978; </a:t>
            </a:r>
            <a:endParaRPr lang="ru-RU" dirty="0" smtClean="0"/>
          </a:p>
          <a:p>
            <a:pPr lvl="0" algn="ctr"/>
            <a:r>
              <a:rPr lang="ru-RU" dirty="0" smtClean="0"/>
              <a:t>К</a:t>
            </a:r>
            <a:r>
              <a:rPr lang="ru-RU" dirty="0"/>
              <a:t>. </a:t>
            </a:r>
            <a:r>
              <a:rPr lang="ru-RU" dirty="0" err="1"/>
              <a:t>Деметер</a:t>
            </a:r>
            <a:r>
              <a:rPr lang="ru-RU" dirty="0"/>
              <a:t>, 1981; </a:t>
            </a:r>
            <a:endParaRPr lang="ru-RU" dirty="0" smtClean="0"/>
          </a:p>
          <a:p>
            <a:pPr lvl="0" algn="ctr"/>
            <a:r>
              <a:rPr lang="ru-RU" dirty="0" smtClean="0"/>
              <a:t>Г.П</a:t>
            </a:r>
            <a:r>
              <a:rPr lang="ru-RU" dirty="0"/>
              <a:t>. Кукла, 1985</a:t>
            </a:r>
            <a:r>
              <a:rPr lang="ru-RU" dirty="0" smtClean="0"/>
              <a:t>;</a:t>
            </a:r>
          </a:p>
          <a:p>
            <a:pPr lvl="0" algn="ctr"/>
            <a:r>
              <a:rPr lang="ru-RU" dirty="0" smtClean="0"/>
              <a:t> </a:t>
            </a:r>
            <a:r>
              <a:rPr lang="ru-RU" dirty="0"/>
              <a:t>И.М. Чередов, 1980 и др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Блок-схема: документ 7"/>
          <p:cNvSpPr/>
          <p:nvPr/>
        </p:nvSpPr>
        <p:spPr bwMode="auto">
          <a:xfrm>
            <a:off x="716311" y="1728051"/>
            <a:ext cx="5616624" cy="5112568"/>
          </a:xfrm>
          <a:prstGeom prst="flowChartDocumen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i="1" dirty="0" smtClean="0"/>
              <a:t>Разработка </a:t>
            </a:r>
            <a:r>
              <a:rPr lang="ru-RU" sz="3200" b="1" i="1" dirty="0"/>
              <a:t>конкретных методик проведения текущего и тематического </a:t>
            </a:r>
            <a:r>
              <a:rPr lang="ru-RU" sz="3200" b="1" i="1" dirty="0" smtClean="0"/>
              <a:t>контроля</a:t>
            </a:r>
            <a:endParaRPr lang="ru-RU" sz="2800" b="1" i="1" dirty="0"/>
          </a:p>
          <a:p>
            <a:pPr lvl="0" algn="ctr"/>
            <a:r>
              <a:rPr lang="ru-RU" dirty="0"/>
              <a:t>А. </a:t>
            </a:r>
            <a:r>
              <a:rPr lang="ru-RU" dirty="0" err="1"/>
              <a:t>Анастази</a:t>
            </a:r>
            <a:r>
              <a:rPr lang="ru-RU" dirty="0"/>
              <a:t>, 1982; </a:t>
            </a:r>
          </a:p>
          <a:p>
            <a:pPr lvl="0" algn="ctr"/>
            <a:r>
              <a:rPr lang="ru-RU" dirty="0"/>
              <a:t>М.М. Балашов, 1988; </a:t>
            </a:r>
          </a:p>
          <a:p>
            <a:pPr lvl="0" algn="ctr"/>
            <a:r>
              <a:rPr lang="ru-RU" dirty="0"/>
              <a:t>Т.А. Ильина, 1967;</a:t>
            </a:r>
          </a:p>
          <a:p>
            <a:pPr lvl="0" algn="ctr"/>
            <a:r>
              <a:rPr lang="ru-RU" dirty="0"/>
              <a:t> В.А. </a:t>
            </a:r>
            <a:r>
              <a:rPr lang="ru-RU" dirty="0" err="1"/>
              <a:t>Коринская</a:t>
            </a:r>
            <a:r>
              <a:rPr lang="ru-RU" dirty="0"/>
              <a:t> , 1964; </a:t>
            </a:r>
          </a:p>
          <a:p>
            <a:pPr lvl="0" algn="ctr"/>
            <a:r>
              <a:rPr lang="ru-RU" dirty="0"/>
              <a:t>В.И. Лозовская, 1972; </a:t>
            </a:r>
          </a:p>
          <a:p>
            <a:pPr lvl="0" algn="ctr"/>
            <a:r>
              <a:rPr lang="ru-RU" dirty="0"/>
              <a:t>А.Н. Майоров, 1996; </a:t>
            </a:r>
          </a:p>
          <a:p>
            <a:pPr lvl="0" algn="ctr"/>
            <a:r>
              <a:rPr lang="ru-RU" dirty="0"/>
              <a:t>Н.А. Шубин</a:t>
            </a:r>
          </a:p>
        </p:txBody>
      </p:sp>
      <p:sp>
        <p:nvSpPr>
          <p:cNvPr id="9" name="Блок-схема: документ 8"/>
          <p:cNvSpPr/>
          <p:nvPr/>
        </p:nvSpPr>
        <p:spPr bwMode="auto">
          <a:xfrm>
            <a:off x="748018" y="1717261"/>
            <a:ext cx="5616624" cy="5112568"/>
          </a:xfrm>
          <a:prstGeom prst="flowChartDocumen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endParaRPr lang="ru-RU" sz="3200" b="1" i="1" dirty="0" smtClean="0"/>
          </a:p>
          <a:p>
            <a:pPr lvl="0" algn="ctr"/>
            <a:r>
              <a:rPr lang="ru-RU" sz="3200" b="1" i="1" dirty="0" smtClean="0"/>
              <a:t>Диагностика </a:t>
            </a:r>
            <a:r>
              <a:rPr lang="ru-RU" sz="3200" b="1" i="1" dirty="0"/>
              <a:t>усвоения учащимися знаний и </a:t>
            </a:r>
            <a:r>
              <a:rPr lang="ru-RU" sz="3200" b="1" i="1" dirty="0" smtClean="0"/>
              <a:t>умений</a:t>
            </a:r>
            <a:endParaRPr lang="ru-RU" sz="3200" dirty="0"/>
          </a:p>
          <a:p>
            <a:pPr lvl="0" algn="ctr"/>
            <a:r>
              <a:rPr lang="ru-RU" dirty="0"/>
              <a:t>Е.К. Артищева, 1997; </a:t>
            </a:r>
          </a:p>
          <a:p>
            <a:pPr lvl="0" algn="ctr"/>
            <a:r>
              <a:rPr lang="ru-RU" dirty="0"/>
              <a:t>В.П. Беспалько, 1968; </a:t>
            </a:r>
          </a:p>
          <a:p>
            <a:pPr lvl="0" algn="ctr"/>
            <a:r>
              <a:rPr lang="ru-RU" dirty="0"/>
              <a:t>З.И. Калмыкова, 1968; </a:t>
            </a:r>
          </a:p>
          <a:p>
            <a:pPr lvl="0" algn="ctr"/>
            <a:r>
              <a:rPr lang="ru-RU" dirty="0"/>
              <a:t>М.Б. Кравченко, 1979;</a:t>
            </a:r>
          </a:p>
          <a:p>
            <a:pPr lvl="0" algn="ctr"/>
            <a:r>
              <a:rPr lang="ru-RU" dirty="0"/>
              <a:t> Н.С. </a:t>
            </a:r>
            <a:r>
              <a:rPr lang="ru-RU" dirty="0" err="1"/>
              <a:t>Митрейкина</a:t>
            </a:r>
            <a:r>
              <a:rPr lang="ru-RU" dirty="0"/>
              <a:t>, 1998; </a:t>
            </a:r>
          </a:p>
          <a:p>
            <a:pPr lvl="0" algn="ctr"/>
            <a:r>
              <a:rPr lang="ru-RU" dirty="0"/>
              <a:t>И.С. Ордынская, 1999; </a:t>
            </a:r>
          </a:p>
          <a:p>
            <a:pPr lvl="0" algn="ctr"/>
            <a:r>
              <a:rPr lang="ru-RU" dirty="0"/>
              <a:t>В.П. Симонов, 1995 и др. </a:t>
            </a:r>
          </a:p>
          <a:p>
            <a:pPr lvl="0"/>
            <a:endParaRPr lang="ru-RU" sz="3200" dirty="0"/>
          </a:p>
        </p:txBody>
      </p:sp>
      <p:sp>
        <p:nvSpPr>
          <p:cNvPr id="10" name="Блок-схема: документ 9"/>
          <p:cNvSpPr/>
          <p:nvPr/>
        </p:nvSpPr>
        <p:spPr bwMode="auto">
          <a:xfrm>
            <a:off x="748018" y="1728051"/>
            <a:ext cx="5616624" cy="5112568"/>
          </a:xfrm>
          <a:prstGeom prst="flowChartDocumen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endParaRPr lang="ru-RU" sz="3200" b="1" i="1" dirty="0" smtClean="0"/>
          </a:p>
          <a:p>
            <a:pPr lvl="0" algn="ctr"/>
            <a:endParaRPr lang="ru-RU" sz="3200" b="1" i="1" dirty="0" smtClean="0"/>
          </a:p>
          <a:p>
            <a:pPr lvl="0" algn="ctr"/>
            <a:r>
              <a:rPr lang="ru-RU" sz="3200" b="1" i="1" dirty="0" smtClean="0"/>
              <a:t>Построение </a:t>
            </a:r>
            <a:r>
              <a:rPr lang="ru-RU" sz="3200" b="1" i="1" dirty="0"/>
              <a:t>критериев </a:t>
            </a:r>
            <a:endParaRPr lang="ru-RU" sz="3200" b="1" i="1" dirty="0" smtClean="0"/>
          </a:p>
          <a:p>
            <a:pPr lvl="0" algn="ctr"/>
            <a:r>
              <a:rPr lang="ru-RU" sz="3200" b="1" i="1" dirty="0" smtClean="0"/>
              <a:t>и </a:t>
            </a:r>
            <a:r>
              <a:rPr lang="ru-RU" sz="3200" b="1" i="1" dirty="0"/>
              <a:t>шкал измерения</a:t>
            </a:r>
          </a:p>
          <a:p>
            <a:pPr lvl="0" algn="ctr"/>
            <a:endParaRPr lang="ru-RU" dirty="0" smtClean="0"/>
          </a:p>
          <a:p>
            <a:pPr lvl="0" algn="ctr"/>
            <a:r>
              <a:rPr lang="ru-RU" dirty="0" smtClean="0"/>
              <a:t>В.Г</a:t>
            </a:r>
            <a:r>
              <a:rPr lang="ru-RU" dirty="0"/>
              <a:t>. Беспалько, 1968; </a:t>
            </a:r>
          </a:p>
          <a:p>
            <a:pPr lvl="0" algn="ctr"/>
            <a:r>
              <a:rPr lang="ru-RU" dirty="0"/>
              <a:t>А.Н. Майоров, 1997;</a:t>
            </a:r>
          </a:p>
          <a:p>
            <a:pPr lvl="0" algn="ctr"/>
            <a:r>
              <a:rPr lang="ru-RU" dirty="0"/>
              <a:t> В.И. </a:t>
            </a:r>
            <a:r>
              <a:rPr lang="ru-RU" dirty="0" err="1"/>
              <a:t>Огорелков</a:t>
            </a:r>
            <a:r>
              <a:rPr lang="ru-RU" dirty="0"/>
              <a:t>, 1970;</a:t>
            </a:r>
          </a:p>
          <a:p>
            <a:pPr lvl="0" algn="ctr"/>
            <a:r>
              <a:rPr lang="ru-RU" dirty="0"/>
              <a:t> Н.М. Розенберг, 1979; и др</a:t>
            </a:r>
            <a:r>
              <a:rPr lang="ru-RU" dirty="0" smtClean="0"/>
              <a:t>.</a:t>
            </a:r>
            <a:endParaRPr lang="ru-RU" dirty="0"/>
          </a:p>
          <a:p>
            <a:pPr lvl="0"/>
            <a:endParaRPr lang="ru-RU" sz="3200" dirty="0"/>
          </a:p>
        </p:txBody>
      </p:sp>
      <p:sp>
        <p:nvSpPr>
          <p:cNvPr id="11" name="Блок-схема: документ 10"/>
          <p:cNvSpPr/>
          <p:nvPr/>
        </p:nvSpPr>
        <p:spPr bwMode="auto">
          <a:xfrm>
            <a:off x="722938" y="1745432"/>
            <a:ext cx="5616624" cy="5112568"/>
          </a:xfrm>
          <a:prstGeom prst="flowChartDocumen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3200" b="1" i="1" dirty="0" smtClean="0"/>
          </a:p>
          <a:p>
            <a:pPr algn="ctr"/>
            <a:r>
              <a:rPr lang="ru-RU" sz="3200" b="1" i="1" dirty="0" smtClean="0"/>
              <a:t>Подходы к </a:t>
            </a:r>
            <a:r>
              <a:rPr lang="ru-RU" sz="3200" b="1" i="1" dirty="0"/>
              <a:t>педагогике сотрудничества и организации совместной деятельности </a:t>
            </a:r>
            <a:r>
              <a:rPr lang="ru-RU" sz="3200" b="1" i="1" dirty="0" smtClean="0"/>
              <a:t>учащихся</a:t>
            </a:r>
          </a:p>
          <a:p>
            <a:pPr algn="ctr"/>
            <a:endParaRPr lang="ru-RU" sz="3200" b="1" i="1" dirty="0"/>
          </a:p>
          <a:p>
            <a:pPr algn="ctr"/>
            <a:r>
              <a:rPr lang="ru-RU" sz="3200" b="1" i="1" dirty="0" smtClean="0"/>
              <a:t> </a:t>
            </a:r>
            <a:r>
              <a:rPr lang="ru-RU" dirty="0" smtClean="0"/>
              <a:t>Ш.А</a:t>
            </a:r>
            <a:r>
              <a:rPr lang="ru-RU" dirty="0"/>
              <a:t>. </a:t>
            </a:r>
            <a:r>
              <a:rPr lang="ru-RU" dirty="0" err="1"/>
              <a:t>Амонашвили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В.К</a:t>
            </a:r>
            <a:r>
              <a:rPr lang="ru-RU" dirty="0"/>
              <a:t>. Дьяченко, </a:t>
            </a:r>
            <a:endParaRPr lang="ru-RU" dirty="0" smtClean="0"/>
          </a:p>
          <a:p>
            <a:pPr algn="ctr"/>
            <a:r>
              <a:rPr lang="ru-RU" dirty="0" smtClean="0"/>
              <a:t>Г </a:t>
            </a:r>
            <a:r>
              <a:rPr lang="ru-RU" dirty="0"/>
              <a:t>.А. </a:t>
            </a:r>
            <a:r>
              <a:rPr lang="ru-RU" dirty="0" err="1"/>
              <a:t>Цукерман,и</a:t>
            </a:r>
            <a:r>
              <a:rPr lang="ru-RU" dirty="0"/>
              <a:t> др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Блок-схема: документ 12"/>
          <p:cNvSpPr/>
          <p:nvPr/>
        </p:nvSpPr>
        <p:spPr bwMode="auto">
          <a:xfrm>
            <a:off x="179512" y="1556792"/>
            <a:ext cx="5184576" cy="5112568"/>
          </a:xfrm>
          <a:prstGeom prst="flowChartDocumen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3200" b="1" i="1" dirty="0" smtClean="0"/>
          </a:p>
          <a:p>
            <a:pPr algn="ctr"/>
            <a:r>
              <a:rPr lang="ru-RU" sz="3200" b="1" i="1" dirty="0" smtClean="0"/>
              <a:t>Педагогическая технология </a:t>
            </a:r>
            <a:r>
              <a:rPr lang="ru-RU" sz="3200" b="1" i="1" dirty="0"/>
              <a:t>контроля и оценки </a:t>
            </a:r>
            <a:r>
              <a:rPr lang="ru-RU" sz="3200" b="1" i="1" dirty="0" smtClean="0"/>
              <a:t>в </a:t>
            </a:r>
            <a:r>
              <a:rPr lang="ru-RU" sz="3200" b="1" i="1" dirty="0"/>
              <a:t>системе развивающего обучения Д.Б. </a:t>
            </a:r>
            <a:r>
              <a:rPr lang="ru-RU" sz="3200" b="1" i="1" dirty="0" err="1"/>
              <a:t>Эльконина</a:t>
            </a:r>
            <a:r>
              <a:rPr lang="ru-RU" sz="3200" b="1" i="1" dirty="0"/>
              <a:t> - В.В. </a:t>
            </a:r>
            <a:r>
              <a:rPr lang="ru-RU" sz="3200" b="1" i="1" dirty="0" smtClean="0"/>
              <a:t>Давыдова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Воронцов </a:t>
            </a:r>
            <a:r>
              <a:rPr lang="ru-RU" dirty="0"/>
              <a:t>А.Б</a:t>
            </a:r>
            <a:r>
              <a:rPr lang="ru-RU" dirty="0" smtClean="0"/>
              <a:t>.</a:t>
            </a:r>
            <a:endParaRPr lang="ru-RU" b="1" i="1" dirty="0" smtClean="0"/>
          </a:p>
          <a:p>
            <a:pPr algn="ctr"/>
            <a:endParaRPr lang="ru-RU" sz="3200" b="1" i="1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113175229"/>
              </p:ext>
            </p:extLst>
          </p:nvPr>
        </p:nvGraphicFramePr>
        <p:xfrm>
          <a:off x="3922024" y="1728051"/>
          <a:ext cx="488523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2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434554"/>
          </a:xfrm>
        </p:spPr>
        <p:txBody>
          <a:bodyPr/>
          <a:lstStyle/>
          <a:p>
            <a:r>
              <a:rPr lang="ru-RU" dirty="0"/>
              <a:t>Действия контроля и оценки как основа умения учиться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Цель: формирование умения учиться у младших школьников.</a:t>
            </a:r>
          </a:p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>
              <a:buFontTx/>
              <a:buChar char="-"/>
            </a:pPr>
            <a:r>
              <a:rPr lang="ru-RU" dirty="0" smtClean="0"/>
              <a:t>освоить педагогическую технологию  контроля и оценки ( автор Воронцов А.Б.) средствами  УМК «Начальная школа </a:t>
            </a:r>
            <a:r>
              <a:rPr lang="en-US" dirty="0" smtClean="0"/>
              <a:t>X</a:t>
            </a:r>
            <a:r>
              <a:rPr lang="ru-RU" dirty="0" smtClean="0"/>
              <a:t>X</a:t>
            </a:r>
            <a:r>
              <a:rPr lang="en-US" dirty="0" smtClean="0"/>
              <a:t>I</a:t>
            </a:r>
            <a:r>
              <a:rPr lang="ru-RU" dirty="0" smtClean="0"/>
              <a:t> века»;</a:t>
            </a:r>
          </a:p>
          <a:p>
            <a:pPr>
              <a:buFontTx/>
              <a:buChar char="-"/>
            </a:pPr>
            <a:r>
              <a:rPr lang="ru-RU" dirty="0"/>
              <a:t>ф</a:t>
            </a:r>
            <a:r>
              <a:rPr lang="ru-RU" dirty="0" smtClean="0"/>
              <a:t>ормировать положительное отношение у учащихся к действиям контроля и оценки.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6890"/>
            <a:ext cx="7543800" cy="1295400"/>
          </a:xfrm>
        </p:spPr>
        <p:txBody>
          <a:bodyPr/>
          <a:lstStyle/>
          <a:p>
            <a:r>
              <a:rPr lang="ru-RU" dirty="0" smtClean="0"/>
              <a:t>Условия формирования действий контроля и оценки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2132856"/>
            <a:ext cx="8229600" cy="44116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657870"/>
              </p:ext>
            </p:extLst>
          </p:nvPr>
        </p:nvGraphicFramePr>
        <p:xfrm>
          <a:off x="467544" y="1772816"/>
          <a:ext cx="84249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Этапы формирования контрольно-оценочной деятельности 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88538663"/>
              </p:ext>
            </p:extLst>
          </p:nvPr>
        </p:nvGraphicFramePr>
        <p:xfrm>
          <a:off x="-756592" y="1700808"/>
          <a:ext cx="112332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9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Сереже необходимо выполнить  упражнение 5 по русскому языку. Придумай название для трех шкал, чтобы оценить  его работу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Упражнение </a:t>
            </a:r>
            <a:r>
              <a:rPr lang="ru-RU" sz="2400" dirty="0"/>
              <a:t>5.         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i="1" dirty="0" smtClean="0"/>
              <a:t>Спиши </a:t>
            </a:r>
            <a:r>
              <a:rPr lang="ru-RU" sz="2400" i="1" dirty="0"/>
              <a:t>текст. Вставь пропущенные буквы</a:t>
            </a:r>
            <a:r>
              <a:rPr lang="ru-RU" sz="2400" i="1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Х…</a:t>
            </a:r>
            <a:r>
              <a:rPr lang="ru-RU" dirty="0" err="1" smtClean="0"/>
              <a:t>дила</a:t>
            </a:r>
            <a:r>
              <a:rPr lang="ru-RU" dirty="0" smtClean="0"/>
              <a:t> </a:t>
            </a:r>
            <a:r>
              <a:rPr lang="ru-RU" dirty="0"/>
              <a:t>курочка с цыплятами по </a:t>
            </a:r>
            <a:r>
              <a:rPr lang="ru-RU" dirty="0" err="1"/>
              <a:t>дв</a:t>
            </a:r>
            <a:r>
              <a:rPr lang="ru-RU" dirty="0"/>
              <a:t>….</a:t>
            </a:r>
            <a:r>
              <a:rPr lang="ru-RU" dirty="0" err="1"/>
              <a:t>ру</a:t>
            </a:r>
            <a:r>
              <a:rPr lang="ru-RU" dirty="0"/>
              <a:t>. Вдруг пошел дождик. Курочка   на з...</a:t>
            </a:r>
            <a:r>
              <a:rPr lang="ru-RU" dirty="0" err="1"/>
              <a:t>мельку</a:t>
            </a:r>
            <a:r>
              <a:rPr lang="ru-RU" dirty="0"/>
              <a:t> присела и  </a:t>
            </a:r>
            <a:r>
              <a:rPr lang="ru-RU" dirty="0" err="1"/>
              <a:t>перы</a:t>
            </a:r>
            <a:r>
              <a:rPr lang="ru-RU" dirty="0"/>
              <a:t>…</a:t>
            </a:r>
            <a:r>
              <a:rPr lang="ru-RU" dirty="0" err="1"/>
              <a:t>ки</a:t>
            </a:r>
            <a:r>
              <a:rPr lang="ru-RU" dirty="0"/>
              <a:t> растопырила. </a:t>
            </a:r>
            <a:r>
              <a:rPr lang="ru-RU" dirty="0" err="1"/>
              <a:t>Клю</a:t>
            </a:r>
            <a:r>
              <a:rPr lang="ru-RU" dirty="0"/>
              <a:t>… подняла и пищит.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1187624" y="4797152"/>
            <a:ext cx="0" cy="72008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6084168" y="4786599"/>
            <a:ext cx="0" cy="72008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3707904" y="4797152"/>
            <a:ext cx="0" cy="72008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975792" y="4772265"/>
            <a:ext cx="42366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975792" y="5544462"/>
            <a:ext cx="42366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3496072" y="5544462"/>
            <a:ext cx="42366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5872336" y="5544462"/>
            <a:ext cx="42366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5872336" y="4786599"/>
            <a:ext cx="42366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3496072" y="4797152"/>
            <a:ext cx="423664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8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42466"/>
          </a:xfrm>
        </p:spPr>
        <p:txBody>
          <a:bodyPr/>
          <a:lstStyle/>
          <a:p>
            <a:r>
              <a:rPr lang="ru-RU" dirty="0" smtClean="0"/>
              <a:t>Педагогические средства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01026174"/>
              </p:ext>
            </p:extLst>
          </p:nvPr>
        </p:nvGraphicFramePr>
        <p:xfrm>
          <a:off x="251520" y="980728"/>
          <a:ext cx="8496944" cy="522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5868144" y="2132856"/>
            <a:ext cx="3528392" cy="172819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   Портфель достижений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Урок успеха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       Листы успеха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Оценочные шкалы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-36512" y="2132856"/>
            <a:ext cx="3672408" cy="208823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Тетрадь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моих открытий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Портфель достижений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Дидактические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игры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Справочник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ошибок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    Карта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знаний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824477" y="4773868"/>
            <a:ext cx="5771859" cy="103139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   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Листы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 информирования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Родительские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консультации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Практические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 занятия для родителей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94D5-2D6C-44D3-AEBA-7D34915B971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06088808">
  <a:themeElements>
    <a:clrScheme name="TrainingPres1_TP06088808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_TP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iningPres1_TP06088808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_TP06088808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_TP06088808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Название учебной презентации</Template>
  <TotalTime>3177</TotalTime>
  <Words>1216</Words>
  <Application>Microsoft Office PowerPoint</Application>
  <PresentationFormat>Экран (4:3)</PresentationFormat>
  <Paragraphs>225</Paragraphs>
  <Slides>20</Slides>
  <Notes>0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06088808</vt:lpstr>
      <vt:lpstr>Слайд 1</vt:lpstr>
      <vt:lpstr>Слайд 2</vt:lpstr>
      <vt:lpstr>С умения контролировать и оценивать свои результаты… начинается учебная самостоятельность ученика, переход от простого старательного ученика к постоянно совершенствующемуся, умеющему учиться. Воронцов А.Б.</vt:lpstr>
      <vt:lpstr>Направления педагогических исследований проблемы контроля и оценки</vt:lpstr>
      <vt:lpstr>Действия контроля и оценки как основа умения учиться </vt:lpstr>
      <vt:lpstr>Условия формирования действий контроля и оценки</vt:lpstr>
      <vt:lpstr>Этапы формирования контрольно-оценочной деятельности </vt:lpstr>
      <vt:lpstr>Сереже необходимо выполнить  упражнение 5 по русскому языку. Придумай название для трех шкал, чтобы оценить  его работу.</vt:lpstr>
      <vt:lpstr>Педагогические средства </vt:lpstr>
      <vt:lpstr>Педагогические средства</vt:lpstr>
      <vt:lpstr>Метапредметные результаты учащихся</vt:lpstr>
      <vt:lpstr>Результаты независимой экспертизы оценки качества образования</vt:lpstr>
      <vt:lpstr>Мои педагогические «открытия» и перспективы</vt:lpstr>
      <vt:lpstr>Список использованной литературы</vt:lpstr>
      <vt:lpstr>Результаты 1 этапа</vt:lpstr>
      <vt:lpstr>Результаты 2 этапа</vt:lpstr>
      <vt:lpstr>Результаты 3 этапа</vt:lpstr>
      <vt:lpstr>Виды заданий (1 этап)</vt:lpstr>
      <vt:lpstr>Виды заданий (2 этап)</vt:lpstr>
      <vt:lpstr>Виды заданий (3 этап)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Методический семинар</dc:title>
  <dc:creator>teacher</dc:creator>
  <cp:lastModifiedBy>виталий</cp:lastModifiedBy>
  <cp:revision>521</cp:revision>
  <dcterms:created xsi:type="dcterms:W3CDTF">2014-07-19T14:20:10Z</dcterms:created>
  <dcterms:modified xsi:type="dcterms:W3CDTF">2014-08-14T12:10:16Z</dcterms:modified>
</cp:coreProperties>
</file>