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5" autoAdjust="0"/>
  </p:normalViewPr>
  <p:slideViewPr>
    <p:cSldViewPr>
      <p:cViewPr varScale="1">
        <p:scale>
          <a:sx n="68" d="100"/>
          <a:sy n="68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11265BF-80B5-499C-B614-D660C40CBB61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C106100-6826-4471-A8EC-5CCAD515A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Основы общей культуры конкурсанта: </a:t>
            </a:r>
            <a:br>
              <a:rPr lang="ru-RU" sz="3200" dirty="0" smtClean="0"/>
            </a:br>
            <a:r>
              <a:rPr lang="ru-RU" sz="3200" dirty="0" smtClean="0"/>
              <a:t>деловой имидж, </a:t>
            </a:r>
            <a:br>
              <a:rPr lang="ru-RU" sz="3200" dirty="0" smtClean="0"/>
            </a:br>
            <a:r>
              <a:rPr lang="ru-RU" sz="3200" dirty="0" smtClean="0"/>
              <a:t>ораторское и актерское мастерство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Дмитрий голубев</a:t>
            </a:r>
          </a:p>
          <a:p>
            <a:r>
              <a:rPr lang="ru-RU" dirty="0" smtClean="0"/>
              <a:t>Общероссийский профсоюз образования</a:t>
            </a:r>
            <a:endParaRPr lang="ru-RU" dirty="0"/>
          </a:p>
        </p:txBody>
      </p:sp>
      <p:pic>
        <p:nvPicPr>
          <p:cNvPr id="4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019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текст выступления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ru-RU" dirty="0" smtClean="0"/>
              <a:t>Составьте и заучите наизусть ПЛАН  выступления!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соблюдайте ЗАКОН КОМПОЗИЦИИ!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ru-RU" b="0" i="1" dirty="0" smtClean="0"/>
              <a:t>ВСТУПЛЕНИЕ</a:t>
            </a:r>
            <a:r>
              <a:rPr lang="ru-RU" b="0" dirty="0" smtClean="0"/>
              <a:t> </a:t>
            </a:r>
            <a:r>
              <a:rPr lang="ru-RU" b="0" dirty="0" smtClean="0">
                <a:solidFill>
                  <a:srgbClr val="0070C0"/>
                </a:solidFill>
              </a:rPr>
              <a:t>20%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ru-RU" b="0" i="1" dirty="0" smtClean="0"/>
              <a:t>ОСНОВНАЯ ЧАСТЬ </a:t>
            </a:r>
            <a:r>
              <a:rPr lang="ru-RU" b="0" dirty="0" smtClean="0">
                <a:solidFill>
                  <a:srgbClr val="0070C0"/>
                </a:solidFill>
              </a:rPr>
              <a:t>60%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ru-RU" b="0" i="1" dirty="0" smtClean="0"/>
              <a:t>ЗАКЛЮЧЕНИЕ</a:t>
            </a:r>
            <a:r>
              <a:rPr lang="ru-RU" b="0" dirty="0" smtClean="0"/>
              <a:t> </a:t>
            </a:r>
            <a:r>
              <a:rPr lang="ru-RU" b="0" dirty="0" smtClean="0">
                <a:solidFill>
                  <a:srgbClr val="0070C0"/>
                </a:solidFill>
              </a:rPr>
              <a:t>20%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2340" dirty="0" smtClean="0">
                <a:solidFill>
                  <a:srgbClr val="C00000"/>
                </a:solidFill>
              </a:rPr>
              <a:t>!</a:t>
            </a:r>
            <a:r>
              <a:rPr lang="ru-RU" sz="2340" b="0" dirty="0" smtClean="0"/>
              <a:t> </a:t>
            </a:r>
            <a:r>
              <a:rPr lang="ru-RU" sz="2340" dirty="0" smtClean="0"/>
              <a:t>Не представляйтесь, если вас уже представили</a:t>
            </a:r>
          </a:p>
          <a:p>
            <a:r>
              <a:rPr lang="ru-RU" sz="2340" dirty="0" smtClean="0">
                <a:solidFill>
                  <a:srgbClr val="C00000"/>
                </a:solidFill>
              </a:rPr>
              <a:t>!</a:t>
            </a:r>
            <a:r>
              <a:rPr lang="ru-RU" sz="2340" dirty="0" smtClean="0"/>
              <a:t> Не читайте, а рассказывайте с опорой на текст</a:t>
            </a:r>
            <a:endParaRPr lang="ru-RU" sz="2340" dirty="0"/>
          </a:p>
        </p:txBody>
      </p:sp>
      <p:pic>
        <p:nvPicPr>
          <p:cNvPr id="5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14017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535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903">
        <p:fade/>
      </p:transition>
    </mc:Choice>
    <mc:Fallback>
      <p:transition spd="med" advTm="109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Готовим текст выступления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Не перегружайте речь терминами!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Не бойтесь что-либо забыть, бойтесь сообщить об этом публике!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Помните об интонировании!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Не старайтесь объять необъятное!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Запишите выступление на видео!</a:t>
            </a:r>
            <a:endParaRPr lang="ru-RU" dirty="0"/>
          </a:p>
        </p:txBody>
      </p:sp>
      <p:pic>
        <p:nvPicPr>
          <p:cNvPr id="4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324" y="4293096"/>
            <a:ext cx="2301831" cy="181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332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2336">
        <p:fade/>
      </p:transition>
    </mc:Choice>
    <mc:Fallback>
      <p:transition spd="med" advTm="123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 днем выступления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ru-RU" dirty="0" smtClean="0"/>
              <a:t>Как можно лучше отдохните!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Ложитесь спать вовремя!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Поговорите с собой по душам)!</a:t>
            </a:r>
          </a:p>
          <a:p>
            <a:endParaRPr lang="ru-RU" dirty="0"/>
          </a:p>
          <a:p>
            <a:pPr marL="342900" indent="-342900" algn="r">
              <a:buFontTx/>
              <a:buChar char="-"/>
            </a:pPr>
            <a:endParaRPr lang="ru-RU" sz="5400" dirty="0" smtClean="0"/>
          </a:p>
          <a:p>
            <a:pPr marL="342900" indent="-342900" algn="r">
              <a:buFontTx/>
              <a:buChar char="-"/>
            </a:pPr>
            <a:r>
              <a:rPr lang="ru-RU" sz="5400" dirty="0" smtClean="0"/>
              <a:t>Успеха вам!!!</a:t>
            </a:r>
          </a:p>
          <a:p>
            <a:pPr marL="342900" indent="-342900" algn="r">
              <a:buFontTx/>
              <a:buChar char="-"/>
            </a:pPr>
            <a:endParaRPr lang="ru-RU" dirty="0"/>
          </a:p>
        </p:txBody>
      </p:sp>
      <p:pic>
        <p:nvPicPr>
          <p:cNvPr id="4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1991883" cy="14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971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882">
        <p:fade/>
      </p:transition>
    </mc:Choice>
    <mc:Fallback>
      <p:transition spd="med" advTm="58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Основы общей культуры конкурсанта: </a:t>
            </a:r>
            <a:br>
              <a:rPr lang="ru-RU" sz="3200" dirty="0" smtClean="0"/>
            </a:br>
            <a:r>
              <a:rPr lang="ru-RU" sz="3200" dirty="0" smtClean="0"/>
              <a:t>деловой имидж, </a:t>
            </a:r>
            <a:br>
              <a:rPr lang="ru-RU" sz="3200" dirty="0" smtClean="0"/>
            </a:br>
            <a:r>
              <a:rPr lang="ru-RU" sz="3200" dirty="0" smtClean="0"/>
              <a:t>ораторское и актерское мастерство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Дмитрий голубев</a:t>
            </a:r>
          </a:p>
          <a:p>
            <a:r>
              <a:rPr lang="ru-RU" dirty="0" smtClean="0"/>
              <a:t>Общероссийский профсоюз образования</a:t>
            </a:r>
            <a:endParaRPr lang="ru-RU" dirty="0"/>
          </a:p>
        </p:txBody>
      </p:sp>
      <p:pic>
        <p:nvPicPr>
          <p:cNvPr id="4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ОЛИ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332656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01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466">
        <p:fade/>
      </p:transition>
    </mc:Choice>
    <mc:Fallback>
      <p:transition spd="med" advTm="54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выступать публично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3200" dirty="0" smtClean="0"/>
              <a:t>Что нам мешает выступить ЭФФЕКТИВНО и ЭФФЕКТНО?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ОТСУТСТВИЕ НАВЫКА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ОТСУТСТВИЕ ОПЫТА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sz="4800" dirty="0" smtClean="0"/>
              <a:t>ВОЛНЕНИЕ, СТРАХ</a:t>
            </a:r>
            <a:endParaRPr lang="ru-RU" sz="4800" dirty="0"/>
          </a:p>
        </p:txBody>
      </p:sp>
      <p:pic>
        <p:nvPicPr>
          <p:cNvPr id="1026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390" y="4149080"/>
            <a:ext cx="1403970" cy="13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7374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056">
        <p:fade/>
      </p:transition>
    </mc:Choice>
    <mc:Fallback>
      <p:transition spd="med" advTm="4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Выпускаем пар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373563"/>
          </a:xfrm>
        </p:spPr>
        <p:txBody>
          <a:bodyPr/>
          <a:lstStyle/>
          <a:p>
            <a:pPr marL="342900" indent="-342900" algn="r">
              <a:buFontTx/>
              <a:buChar char="-"/>
            </a:pPr>
            <a:r>
              <a:rPr lang="ru-RU" dirty="0" smtClean="0"/>
              <a:t>Дайте нагрузку мышцам: приседания, махи руками, прогулка по коридору взад и вперед!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!!! Не делайте этого непосредственно перед выходом на сцену</a:t>
            </a:r>
          </a:p>
          <a:p>
            <a:pPr algn="r"/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Сделайте упражнение «Генеральская шинель»!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Погримасничайте !</a:t>
            </a:r>
            <a:endParaRPr lang="ru-RU" dirty="0"/>
          </a:p>
        </p:txBody>
      </p:sp>
      <p:pic>
        <p:nvPicPr>
          <p:cNvPr id="4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olubev\AppData\Local\Microsoft\Windows\Temporary Internet Files\Content.IE5\3SSBSHBW\757180smiley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7433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635">
        <p:fade/>
      </p:transition>
    </mc:Choice>
    <mc:Fallback>
      <p:transition spd="med" advTm="76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Настраиваемся психологически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r">
              <a:buFontTx/>
              <a:buChar char="-"/>
            </a:pPr>
            <a:r>
              <a:rPr lang="ru-RU" dirty="0" smtClean="0"/>
              <a:t>Поговорите с собой по душам!</a:t>
            </a:r>
          </a:p>
          <a:p>
            <a:pPr marL="342900" indent="-342900" algn="r">
              <a:buFontTx/>
              <a:buChar char="-"/>
            </a:pPr>
            <a:r>
              <a:rPr lang="ru-RU" dirty="0" smtClean="0"/>
              <a:t>Используйте формулу «даже, если…..», «в любом случае…..»!</a:t>
            </a:r>
          </a:p>
          <a:p>
            <a:pPr marL="342900" indent="-342900" algn="r">
              <a:buFontTx/>
              <a:buChar char="-"/>
            </a:pPr>
            <a:r>
              <a:rPr lang="ru-RU" dirty="0" smtClean="0"/>
              <a:t>Найдите свое позитивное слово!</a:t>
            </a:r>
          </a:p>
          <a:p>
            <a:pPr marL="342900" indent="-342900" algn="r">
              <a:buFontTx/>
              <a:buChar char="-"/>
            </a:pPr>
            <a:endParaRPr lang="ru-RU" dirty="0" smtClean="0"/>
          </a:p>
          <a:p>
            <a:pPr marL="342900" indent="-342900" algn="r">
              <a:buFontTx/>
              <a:buChar char="-"/>
            </a:pPr>
            <a:r>
              <a:rPr lang="ru-RU" dirty="0" smtClean="0"/>
              <a:t>Смотрите на вещи позитивно!</a:t>
            </a:r>
          </a:p>
          <a:p>
            <a:pPr marL="342900" indent="-342900" algn="r">
              <a:buFontTx/>
              <a:buChar char="-"/>
            </a:pPr>
            <a:endParaRPr lang="ru-RU" dirty="0" smtClean="0"/>
          </a:p>
          <a:p>
            <a:pPr marL="342900" indent="-342900" algn="r">
              <a:buFontTx/>
              <a:buChar char="-"/>
            </a:pPr>
            <a:r>
              <a:rPr lang="ru-RU" dirty="0" smtClean="0"/>
              <a:t>Формируйте конструктивное отношение к успеху – неуспеху!</a:t>
            </a:r>
            <a:endParaRPr lang="ru-RU" dirty="0"/>
          </a:p>
        </p:txBody>
      </p:sp>
      <p:pic>
        <p:nvPicPr>
          <p:cNvPr id="4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olubev\AppData\Local\Microsoft\Windows\Temporary Internet Files\Content.IE5\ZJXG0JVI\Smiley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45928"/>
            <a:ext cx="931738" cy="9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001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289">
        <p:fade/>
      </p:transition>
    </mc:Choice>
    <mc:Fallback>
      <p:transition spd="med" advTm="102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Нарабатываем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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Возьмите слово на педсовете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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Выступите на совещании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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Придумайте форму, в которой вы могли бы выступать в роли оратора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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 застолье с вас минимум 2 тоста (один на трезвых гостей, один на нетрезвых)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457200" algn="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делайте это с кайфом!!!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14192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2055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733">
        <p:fade/>
      </p:transition>
    </mc:Choice>
    <mc:Fallback>
      <p:transition spd="med" advTm="13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Встречаем конкурсный день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33042"/>
            <a:ext cx="7620000" cy="409312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dirty="0" smtClean="0"/>
              <a:t>Выберите подходящий костюм, макияж и прическу!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Будьте последовательны в </a:t>
            </a:r>
            <a:r>
              <a:rPr lang="ru-RU" dirty="0" err="1" smtClean="0"/>
              <a:t>оргмоментах</a:t>
            </a:r>
            <a:r>
              <a:rPr lang="ru-RU" dirty="0" smtClean="0"/>
              <a:t>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Проведите «рекогносцировку на местности»!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Используйте предвидение!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Думайте о СВОЕМ выступлении!</a:t>
            </a:r>
          </a:p>
          <a:p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Учитесь расслабляться! </a:t>
            </a:r>
            <a:endParaRPr lang="ru-RU" dirty="0"/>
          </a:p>
        </p:txBody>
      </p:sp>
      <p:pic>
        <p:nvPicPr>
          <p:cNvPr id="4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1128"/>
            <a:ext cx="1819089" cy="1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711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357">
        <p:fade/>
      </p:transition>
    </mc:Choice>
    <mc:Fallback>
      <p:transition spd="med" advTm="83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Встречаем конкурсный день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Действуйте как ПОБЕДИТЕЛЬ!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Будьте искренними!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Соревнуйтесь без напряжения!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Спокойно преодолевайте трудности!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Не забывайте, что вы не только конкурсант!</a:t>
            </a:r>
            <a:endParaRPr lang="ru-RU" dirty="0"/>
          </a:p>
        </p:txBody>
      </p:sp>
      <p:pic>
        <p:nvPicPr>
          <p:cNvPr id="4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1185093" cy="12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19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522">
        <p:fade/>
      </p:transition>
    </mc:Choice>
    <mc:Fallback>
      <p:transition spd="med" advTm="85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Рефлексируем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Не ругайте себя за ошибки!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Вспоминайте плюсы, а не минусы!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Учитесь быстро преодолевать неудачи!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Учитесь поддерживать себя!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4" name="Picture 2" descr="C:\Users\Golubev\Desktop\уч.года 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040"/>
            <a:ext cx="1920255" cy="12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3299"/>
            <a:ext cx="1257722" cy="9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1023418" cy="82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547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0098">
        <p:fade/>
      </p:transition>
    </mc:Choice>
    <mc:Fallback>
      <p:transition spd="med" advTm="100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0.9|1.3|3.2|2.2|0.7|0.6|1.1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721</TotalTime>
  <Words>334</Words>
  <Application>Microsoft Office PowerPoint</Application>
  <PresentationFormat>Экран (4:3)</PresentationFormat>
  <Paragraphs>86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Основы общей культуры конкурсанта:  деловой имидж,  ораторское и актерское мастерство</vt:lpstr>
      <vt:lpstr>Основы общей культуры конкурсанта:  деловой имидж,  ораторское и актерское мастерство</vt:lpstr>
      <vt:lpstr>Учимся выступать публично</vt:lpstr>
      <vt:lpstr>Выпускаем пар </vt:lpstr>
      <vt:lpstr>Настраиваемся психологически</vt:lpstr>
      <vt:lpstr>Нарабатываем опыт</vt:lpstr>
      <vt:lpstr>Встречаем конкурсный день</vt:lpstr>
      <vt:lpstr>Встречаем конкурсный день</vt:lpstr>
      <vt:lpstr>Рефлексируем </vt:lpstr>
      <vt:lpstr>Готовим текст выступления</vt:lpstr>
      <vt:lpstr>Готовим текст выступления</vt:lpstr>
      <vt:lpstr>Перед днем выступления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общей культуры конкурсанта:</dc:title>
  <dc:creator>Golubev</dc:creator>
  <cp:lastModifiedBy>arr</cp:lastModifiedBy>
  <cp:revision>34</cp:revision>
  <cp:lastPrinted>2015-05-29T13:16:29Z</cp:lastPrinted>
  <dcterms:created xsi:type="dcterms:W3CDTF">2015-05-28T10:29:18Z</dcterms:created>
  <dcterms:modified xsi:type="dcterms:W3CDTF">2015-06-19T09:31:35Z</dcterms:modified>
</cp:coreProperties>
</file>