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sldIdLst>
    <p:sldId id="256" r:id="rId2"/>
    <p:sldId id="257" r:id="rId3"/>
    <p:sldId id="274" r:id="rId4"/>
    <p:sldId id="265" r:id="rId5"/>
    <p:sldId id="272" r:id="rId6"/>
    <p:sldId id="258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7" r:id="rId19"/>
    <p:sldId id="259" r:id="rId20"/>
    <p:sldId id="280" r:id="rId21"/>
    <p:sldId id="275" r:id="rId22"/>
    <p:sldId id="276" r:id="rId23"/>
    <p:sldId id="264" r:id="rId24"/>
    <p:sldId id="279" r:id="rId25"/>
    <p:sldId id="278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232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26.06.14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E3416D63-31BF-4B94-B6C5-E20B2C63F515}" type="datetime4">
              <a:rPr lang="en-US" smtClean="0"/>
              <a:pPr/>
              <a:t>Июнь 26,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Июнь 26,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Июнь 26,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Июнь 26,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Июнь 26,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Июнь 26,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Июнь 26,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728701E-CAF4-4159-9B3E-41C86DFFA30D}" type="datetimeFigureOut">
              <a:rPr lang="en-US" smtClean="0"/>
              <a:t>26.06.14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Июнь 26,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Июнь 26,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Июнь 26,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Июнь 26,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DC7EAB0C-2220-4D0E-A0DD-DB7FA0F742F4}" type="datetime4">
              <a:rPr lang="en-US" smtClean="0"/>
              <a:pPr/>
              <a:t>Июнь 26,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Июнь 26,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galaxy.intel.ru" TargetMode="External"/><Relationship Id="rId4" Type="http://schemas.openxmlformats.org/officeDocument/2006/relationships/hyperlink" Target="http://pedsovet.org/blogs/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ratingrosnou.mcdir.ru/cat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91782" y="4624668"/>
            <a:ext cx="7139986" cy="9334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КОНКУРСНОЕ ЗАДАНИЕ «ИНТЕРНЕТ-РЕСУРС»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ЕКАТЕРИНА ЛАТЫПОВА, </a:t>
            </a:r>
          </a:p>
          <a:p>
            <a:r>
              <a:rPr lang="ru-RU" dirty="0" smtClean="0"/>
              <a:t>ОАО «ИЗДАТЕЛЬСТВО «ПРОСВЕЩЕНИЕ»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9318" y="215107"/>
            <a:ext cx="3916459" cy="3215004"/>
          </a:xfrm>
          <a:prstGeom prst="rect">
            <a:avLst/>
          </a:prstGeom>
          <a:solidFill>
            <a:srgbClr val="F0D47F">
              <a:alpha val="0"/>
            </a:srgbClr>
          </a:solidFill>
          <a:ln w="12700" cap="flat" cmpd="sng" algn="ctr">
            <a:noFill/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378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ДИЗАЙН САЙТА. </a:t>
            </a:r>
            <a:br>
              <a:rPr lang="ru-RU" dirty="0" smtClean="0"/>
            </a:br>
            <a:r>
              <a:rPr lang="ru-RU" dirty="0" smtClean="0"/>
              <a:t>ЦВЕТОВОЕ РЕШЕНИЕ</a:t>
            </a:r>
            <a:endParaRPr lang="ru-RU" dirty="0"/>
          </a:p>
        </p:txBody>
      </p:sp>
      <p:pic>
        <p:nvPicPr>
          <p:cNvPr id="10" name="Изображение 9" descr="Снимок экрана 2014-06-25 в 23.35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5" y="2272793"/>
            <a:ext cx="8364537" cy="39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4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ДИЗАЙН САЙТА. </a:t>
            </a:r>
            <a:br>
              <a:rPr lang="ru-RU" dirty="0" smtClean="0"/>
            </a:br>
            <a:r>
              <a:rPr lang="ru-RU" dirty="0" smtClean="0"/>
              <a:t>ТЕНДЕНЦИИ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Минимализм и простота в оформлении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Адаптивный плоский дизайн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Hover-</a:t>
            </a:r>
            <a:r>
              <a:rPr lang="ru-RU" dirty="0" smtClean="0"/>
              <a:t>эффекты</a:t>
            </a:r>
            <a:r>
              <a:rPr lang="en-US" dirty="0" smtClean="0"/>
              <a:t> (</a:t>
            </a:r>
            <a:r>
              <a:rPr lang="ru-RU" dirty="0" smtClean="0"/>
              <a:t>изменение цветовой гаммы при наведении мышью)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Иконки и иллюстрации</a:t>
            </a:r>
          </a:p>
          <a:p>
            <a:endParaRPr lang="ru-RU" dirty="0"/>
          </a:p>
        </p:txBody>
      </p:sp>
      <p:pic>
        <p:nvPicPr>
          <p:cNvPr id="4" name="Изображение 3" descr="Снимок экрана 2014-06-25 в 23.54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75" y="2176272"/>
            <a:ext cx="4251960" cy="30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1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НАВИГАЦИЯ И ПОИСК. 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Как попасть на сайт (имя сайта, </a:t>
            </a:r>
            <a:r>
              <a:rPr lang="en-US" dirty="0" err="1" smtClean="0"/>
              <a:t>qr</a:t>
            </a:r>
            <a:r>
              <a:rPr lang="en-US" dirty="0" smtClean="0"/>
              <a:t>-code</a:t>
            </a:r>
            <a:r>
              <a:rPr lang="ru-RU" dirty="0"/>
              <a:t> </a:t>
            </a:r>
            <a:r>
              <a:rPr lang="ru-RU" dirty="0" smtClean="0"/>
              <a:t>на визитках)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Как понять, где находишься на сайте (хлебные крошки, кнопка «Домой»)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Как найти что-то конкретное (поиск, </a:t>
            </a:r>
            <a:r>
              <a:rPr lang="en-US" dirty="0" smtClean="0"/>
              <a:t>#</a:t>
            </a:r>
            <a:r>
              <a:rPr lang="ru-RU" dirty="0" err="1" smtClean="0"/>
              <a:t>хештеги</a:t>
            </a:r>
            <a:r>
              <a:rPr lang="ru-RU" dirty="0" smtClean="0"/>
              <a:t>)</a:t>
            </a:r>
          </a:p>
          <a:p>
            <a:pPr marL="285750" indent="-285750">
              <a:buFont typeface="Wingdings" charset="2"/>
              <a:buChar char="ü"/>
            </a:pPr>
            <a:endParaRPr lang="ru-RU" dirty="0"/>
          </a:p>
        </p:txBody>
      </p:sp>
      <p:pic>
        <p:nvPicPr>
          <p:cNvPr id="8" name="Рисунок 7" descr="Снимок экрана 2014-06-26 в 0.14.19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671" b="-53671"/>
          <a:stretch>
            <a:fillRect/>
          </a:stretch>
        </p:blipFill>
        <p:spPr>
          <a:xfrm>
            <a:off x="4654475" y="228600"/>
            <a:ext cx="4251960" cy="6391656"/>
          </a:xfrm>
        </p:spPr>
      </p:pic>
    </p:spTree>
    <p:extLst>
      <p:ext uri="{BB962C8B-B14F-4D97-AF65-F5344CB8AC3E}">
        <p14:creationId xmlns:p14="http://schemas.microsoft.com/office/powerpoint/2010/main" val="265531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НАВИГАЦИЯ И ПОИСК. 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Определитесь с целью сайта: раскрутка своего имени, проекта?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Продиктуйте название своего сайта коллегам, проверьте могут ли они его найти?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Предоставьте варианты переходы на Ваш сайт: ссылки в соц</a:t>
            </a:r>
            <a:r>
              <a:rPr lang="ru-RU" dirty="0"/>
              <a:t>.</a:t>
            </a:r>
            <a:r>
              <a:rPr lang="ru-RU" dirty="0" smtClean="0"/>
              <a:t> сетях, на школьном сайте, профессиональных блогах, визитках</a:t>
            </a:r>
          </a:p>
          <a:p>
            <a:pPr marL="285750" indent="-285750">
              <a:buFont typeface="Wingdings" charset="2"/>
              <a:buChar char="ü"/>
            </a:pPr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pic>
        <p:nvPicPr>
          <p:cNvPr id="10" name="Изображение 9" descr="0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87" y="2176272"/>
            <a:ext cx="4088873" cy="272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2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НАВИГАЦИЯ И ПОИСК. 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Посетитель всегда должен знать, где находится («хлебные крошки»)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Посетитель всегда должен легко вернуться на главную страницу (логотип, кнопка «Домой»)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Рекомендованная вложенность ресурсов – до трёх уровней</a:t>
            </a:r>
          </a:p>
          <a:p>
            <a:pPr marL="285750" indent="-285750">
              <a:buFont typeface="Wingdings" charset="2"/>
              <a:buChar char="ü"/>
            </a:pPr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endParaRPr lang="ru-RU" dirty="0"/>
          </a:p>
        </p:txBody>
      </p:sp>
      <p:pic>
        <p:nvPicPr>
          <p:cNvPr id="4" name="Рисунок 3" descr="1307483341_breadcrumb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753" b="-77753"/>
          <a:stretch>
            <a:fillRect/>
          </a:stretch>
        </p:blipFill>
        <p:spPr>
          <a:xfrm>
            <a:off x="4654475" y="228600"/>
            <a:ext cx="4251960" cy="6391656"/>
          </a:xfrm>
        </p:spPr>
      </p:pic>
    </p:spTree>
    <p:extLst>
      <p:ext uri="{BB962C8B-B14F-4D97-AF65-F5344CB8AC3E}">
        <p14:creationId xmlns:p14="http://schemas.microsoft.com/office/powerpoint/2010/main" val="273958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НАВИГАЦИЯ И ПОИСК. Продолжение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Сквозной релевантный поиск по теме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Коммуникация по теме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Универсальный инструмент для многих интернет-сервисов</a:t>
            </a:r>
          </a:p>
          <a:p>
            <a:pPr marL="285750" indent="-285750">
              <a:buFont typeface="Wingdings" charset="2"/>
              <a:buChar char="ü"/>
            </a:pPr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endParaRPr lang="ru-RU" dirty="0"/>
          </a:p>
        </p:txBody>
      </p:sp>
      <p:pic>
        <p:nvPicPr>
          <p:cNvPr id="6" name="Рисунок 5" descr="Twitter Hashtag Graphic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" b="1728"/>
          <a:stretch>
            <a:fillRect/>
          </a:stretch>
        </p:blipFill>
        <p:spPr>
          <a:xfrm>
            <a:off x="4654475" y="228600"/>
            <a:ext cx="4251960" cy="6391656"/>
          </a:xfrm>
        </p:spPr>
      </p:pic>
      <p:sp>
        <p:nvSpPr>
          <p:cNvPr id="7" name="TextBox 6"/>
          <p:cNvSpPr txBox="1"/>
          <p:nvPr/>
        </p:nvSpPr>
        <p:spPr>
          <a:xfrm>
            <a:off x="6587555" y="228600"/>
            <a:ext cx="131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2007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98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НАВИГАЦИЯ И ПОИСК. Продолжение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87555" y="228600"/>
            <a:ext cx="131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2007 года</a:t>
            </a:r>
            <a:endParaRPr lang="ru-RU" dirty="0"/>
          </a:p>
        </p:txBody>
      </p:sp>
      <p:pic>
        <p:nvPicPr>
          <p:cNvPr id="5" name="Рисунок 4" descr="Снимок экрана 2014-06-26 в 1.03.11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r="1977"/>
          <a:stretch>
            <a:fillRect/>
          </a:stretch>
        </p:blipFill>
        <p:spPr>
          <a:xfrm>
            <a:off x="228600" y="228600"/>
            <a:ext cx="8677835" cy="426720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Делайте ключевые слова и фразы </a:t>
            </a:r>
            <a:r>
              <a:rPr lang="en-US" dirty="0" smtClean="0"/>
              <a:t>#</a:t>
            </a:r>
            <a:r>
              <a:rPr lang="ru-RU" dirty="0" err="1" smtClean="0"/>
              <a:t>хэштегами</a:t>
            </a:r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Связывайте с другими сетевыми сервисами и с самыми популярными тегами</a:t>
            </a:r>
          </a:p>
        </p:txBody>
      </p:sp>
    </p:spTree>
    <p:extLst>
      <p:ext uri="{BB962C8B-B14F-4D97-AF65-F5344CB8AC3E}">
        <p14:creationId xmlns:p14="http://schemas.microsoft.com/office/powerpoint/2010/main" val="150738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ИНТЕРЕСЕН ЛИ САЙТ ПОСЕТИТЕЛЮ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ВАША ПРОФЕССИОНАЛЬНАЯ ПРАКТИКА И ОПЫТ.</a:t>
            </a:r>
          </a:p>
          <a:p>
            <a:r>
              <a:rPr lang="ru-RU" dirty="0" smtClean="0"/>
              <a:t>18 БАЛЛОВ.</a:t>
            </a:r>
          </a:p>
        </p:txBody>
      </p:sp>
    </p:spTree>
    <p:extLst>
      <p:ext uri="{BB962C8B-B14F-4D97-AF65-F5344CB8AC3E}">
        <p14:creationId xmlns:p14="http://schemas.microsoft.com/office/powerpoint/2010/main" val="352639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НОВОСТИ.</a:t>
            </a:r>
            <a:br>
              <a:rPr lang="ru-RU" dirty="0" smtClean="0"/>
            </a:br>
            <a:r>
              <a:rPr lang="en-US" dirty="0" smtClean="0"/>
              <a:t>Max </a:t>
            </a:r>
            <a:r>
              <a:rPr lang="ru-RU" dirty="0" smtClean="0"/>
              <a:t>3 балла</a:t>
            </a:r>
            <a:endParaRPr lang="ru-RU" dirty="0"/>
          </a:p>
        </p:txBody>
      </p:sp>
      <p:pic>
        <p:nvPicPr>
          <p:cNvPr id="6" name="Рисунок 5" descr="31077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258" b="-70258"/>
          <a:stretch>
            <a:fillRect/>
          </a:stretch>
        </p:blipFill>
        <p:spPr>
          <a:xfrm>
            <a:off x="4654475" y="228600"/>
            <a:ext cx="4251960" cy="63916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Актуальность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Новизна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Значимость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Частота обновления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4475" y="6112741"/>
            <a:ext cx="392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Собственные, региона, страны, мира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31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УЧЕБНО-МЕТОДИЧЕСКИЕ МАТЕРИАЛЫ. СИСТЕМА РАБОТЫ С УЧЕНИКАМИ.</a:t>
            </a:r>
            <a:br>
              <a:rPr lang="ru-RU" dirty="0" smtClean="0"/>
            </a:br>
            <a:r>
              <a:rPr lang="en-US" dirty="0" smtClean="0"/>
              <a:t>Max 10</a:t>
            </a:r>
            <a:r>
              <a:rPr lang="ru-RU" dirty="0" smtClean="0"/>
              <a:t> баллов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Количество материалов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Удобство просмотра и скачивания (при необходимости!)</a:t>
            </a:r>
            <a:endParaRPr lang="ru-RU" dirty="0"/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Образовательная и методическая ценность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Регулярность обновлений</a:t>
            </a:r>
          </a:p>
        </p:txBody>
      </p:sp>
      <p:pic>
        <p:nvPicPr>
          <p:cNvPr id="5" name="Изображение 4" descr="jestkii-disk-v-printere-mfu-–-udobstvo-ili-izlishestvo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17" y="1821931"/>
            <a:ext cx="4259018" cy="3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2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ДВА ГЛАВНЫХ ВОПРОСА. </a:t>
            </a:r>
            <a:br>
              <a:rPr lang="ru-RU" dirty="0" smtClean="0"/>
            </a:br>
            <a:r>
              <a:rPr lang="ru-RU" dirty="0" smtClean="0"/>
              <a:t>Целых 35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УДОБНО ЛИ РАБОТАТЬ С САЙТОМ?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ИНТЕРЕСЕН ЛИ </a:t>
            </a:r>
            <a:r>
              <a:rPr lang="ru-RU" dirty="0" smtClean="0"/>
              <a:t>САЙТ ПОСЕТИТЕЛЮ?</a:t>
            </a:r>
            <a:endParaRPr lang="ru-RU" dirty="0"/>
          </a:p>
          <a:p>
            <a:endParaRPr lang="ru-RU" dirty="0"/>
          </a:p>
        </p:txBody>
      </p:sp>
      <p:pic>
        <p:nvPicPr>
          <p:cNvPr id="5" name="Изображение 4" descr="km5pwlo6f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7431" r="11328" b="20690"/>
          <a:stretch/>
        </p:blipFill>
        <p:spPr>
          <a:xfrm>
            <a:off x="779461" y="3316533"/>
            <a:ext cx="3557554" cy="2639768"/>
          </a:xfrm>
          <a:prstGeom prst="rect">
            <a:avLst/>
          </a:prstGeom>
        </p:spPr>
      </p:pic>
      <p:pic>
        <p:nvPicPr>
          <p:cNvPr id="6" name="Изображение 5" descr="poznavatelnii-interes-reben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41" y="2772453"/>
            <a:ext cx="3595169" cy="38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2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РАБОТЫ </a:t>
            </a:r>
            <a:r>
              <a:rPr lang="ru-RU" dirty="0"/>
              <a:t>С</a:t>
            </a:r>
            <a:r>
              <a:rPr lang="ru-RU" dirty="0" smtClean="0"/>
              <a:t> УЧЕНИКАМИ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ru-RU" dirty="0" smtClean="0"/>
              <a:t>3 балла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Использование сетевых и дистанционных технологий (обучение, совместная работа, контроль)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Современные образовательные платформы (</a:t>
            </a:r>
            <a:r>
              <a:rPr lang="en-US" dirty="0" err="1" smtClean="0"/>
              <a:t>edmodo</a:t>
            </a:r>
            <a:r>
              <a:rPr lang="en-US" dirty="0" smtClean="0"/>
              <a:t>, </a:t>
            </a:r>
            <a:r>
              <a:rPr lang="en-US" dirty="0" err="1" smtClean="0"/>
              <a:t>moodle</a:t>
            </a:r>
            <a:r>
              <a:rPr lang="en-US" dirty="0" smtClean="0"/>
              <a:t>, </a:t>
            </a:r>
            <a:r>
              <a:rPr lang="ru-RU" dirty="0" smtClean="0"/>
              <a:t>группы и публичные страницы в </a:t>
            </a:r>
            <a:r>
              <a:rPr lang="ru-RU" dirty="0" err="1" smtClean="0"/>
              <a:t>соц</a:t>
            </a:r>
            <a:r>
              <a:rPr lang="ru-RU" dirty="0" smtClean="0"/>
              <a:t> сетях)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Изображение 7"/>
          <p:cNvPicPr>
            <a:picLocks noChangeAspect="1"/>
          </p:cNvPicPr>
          <p:nvPr/>
        </p:nvPicPr>
        <p:blipFill rotWithShape="1">
          <a:blip r:embed="rId2"/>
          <a:srcRect b="4323"/>
          <a:stretch/>
        </p:blipFill>
        <p:spPr>
          <a:xfrm>
            <a:off x="4654476" y="2056214"/>
            <a:ext cx="4251960" cy="26324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246526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РАБОТЫ С УЧЕНИКАМИ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ru-RU" dirty="0" smtClean="0"/>
              <a:t>Продолжение</a:t>
            </a:r>
            <a:endParaRPr lang="ru-RU" dirty="0"/>
          </a:p>
        </p:txBody>
      </p:sp>
      <p:pic>
        <p:nvPicPr>
          <p:cNvPr id="6" name="Рисунок 5" descr="decoPremiumFile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332" b="-44332"/>
          <a:stretch>
            <a:fillRect/>
          </a:stretch>
        </p:blipFill>
        <p:spPr>
          <a:xfrm>
            <a:off x="4654475" y="228600"/>
            <a:ext cx="4251960" cy="63916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Демонстрация результатов работы учеников (очной, сетевой, </a:t>
            </a:r>
            <a:r>
              <a:rPr lang="ru-RU" dirty="0" err="1" smtClean="0"/>
              <a:t>дистационной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957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0351" y="2176272"/>
            <a:ext cx="3904407" cy="1161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ДОКУМЕНТЫ, РЕГЛАМЕНТИРУЮЩИЕ РАБОТУ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ru-RU" dirty="0"/>
              <a:t>2</a:t>
            </a:r>
            <a:r>
              <a:rPr lang="ru-RU" dirty="0" smtClean="0"/>
              <a:t> балла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Информационная открытость (законодательные и правовые акты в сфере образования, линии УМК)</a:t>
            </a:r>
          </a:p>
        </p:txBody>
      </p:sp>
      <p:pic>
        <p:nvPicPr>
          <p:cNvPr id="5" name="Рисунок 4" descr="article15390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995" b="-80995"/>
          <a:stretch>
            <a:fillRect/>
          </a:stretch>
        </p:blipFill>
        <p:spPr>
          <a:xfrm>
            <a:off x="4654475" y="228600"/>
            <a:ext cx="4251960" cy="6391656"/>
          </a:xfrm>
        </p:spPr>
      </p:pic>
    </p:spTree>
    <p:extLst>
      <p:ext uri="{BB962C8B-B14F-4D97-AF65-F5344CB8AC3E}">
        <p14:creationId xmlns:p14="http://schemas.microsoft.com/office/powerpoint/2010/main" val="92401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869916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Какую платформу выбрать? </a:t>
            </a:r>
            <a:br>
              <a:rPr lang="ru-RU" dirty="0" smtClean="0"/>
            </a:br>
            <a:r>
              <a:rPr lang="ru-RU" dirty="0" smtClean="0"/>
              <a:t>Возможности и ограничения.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5499671"/>
            <a:ext cx="8156448" cy="82027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Блоги на популярных платформах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Блоги в профессиональных сообществах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Персональный сайты</a:t>
            </a:r>
          </a:p>
        </p:txBody>
      </p:sp>
      <p:pic>
        <p:nvPicPr>
          <p:cNvPr id="6" name="Рисунок 5" descr="ScreenShot012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45" t="11894" r="-7452"/>
          <a:stretch/>
        </p:blipFill>
        <p:spPr>
          <a:xfrm>
            <a:off x="-227317" y="228600"/>
            <a:ext cx="8677275" cy="4267200"/>
          </a:xfrm>
        </p:spPr>
      </p:pic>
      <p:grpSp>
        <p:nvGrpSpPr>
          <p:cNvPr id="10" name="Группа 9"/>
          <p:cNvGrpSpPr/>
          <p:nvPr/>
        </p:nvGrpSpPr>
        <p:grpSpPr>
          <a:xfrm>
            <a:off x="6070322" y="4228195"/>
            <a:ext cx="1849225" cy="177723"/>
            <a:chOff x="6526239" y="4228195"/>
            <a:chExt cx="1849225" cy="177723"/>
          </a:xfrm>
        </p:grpSpPr>
        <p:pic>
          <p:nvPicPr>
            <p:cNvPr id="7" name="Рисунок 5" descr="ScreenShot012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4" t="39074" r="6061" b="57701"/>
            <a:stretch/>
          </p:blipFill>
          <p:spPr>
            <a:xfrm>
              <a:off x="6526239" y="4228195"/>
              <a:ext cx="1762457" cy="976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5" descr="ScreenShot012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4" t="39074" r="6061" b="57701"/>
            <a:stretch/>
          </p:blipFill>
          <p:spPr>
            <a:xfrm>
              <a:off x="7380195" y="4245834"/>
              <a:ext cx="995269" cy="16008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6927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посмотреть популярные Интернет-ресурсы учителей?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Общероссийский рейтинг школьных сайтов</a:t>
            </a:r>
            <a:r>
              <a:rPr lang="ru-RU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://ratingrosnou.mcdir.ru/</a:t>
            </a:r>
            <a:r>
              <a:rPr lang="en-US" dirty="0" smtClean="0">
                <a:hlinkClick r:id="rId2"/>
              </a:rPr>
              <a:t>cat4</a:t>
            </a:r>
            <a:r>
              <a:rPr lang="ru-RU" dirty="0" smtClean="0"/>
              <a:t>)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Образовательная галактика </a:t>
            </a:r>
            <a:r>
              <a:rPr lang="en-US" dirty="0"/>
              <a:t>Intel (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edugalaxy.intel.ru</a:t>
            </a:r>
            <a:r>
              <a:rPr lang="en-US" dirty="0" smtClean="0"/>
              <a:t>)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Сообщества учителей в </a:t>
            </a:r>
            <a:r>
              <a:rPr lang="en-US" dirty="0" smtClean="0"/>
              <a:t>Google+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Блоги на Педсовет.</a:t>
            </a:r>
            <a:r>
              <a:rPr lang="en-US" dirty="0" smtClean="0"/>
              <a:t>org (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://pedsovet.org/blogs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)</a:t>
            </a:r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…</a:t>
            </a:r>
            <a:endParaRPr lang="en-US" dirty="0" smtClean="0"/>
          </a:p>
          <a:p>
            <a:pPr marL="285750" indent="-285750">
              <a:buFont typeface="Wingdings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3941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если сайт уже работает? </a:t>
            </a:r>
            <a:r>
              <a:rPr lang="ru-RU" dirty="0" smtClean="0">
                <a:sym typeface="Wingdings"/>
              </a:rPr>
              <a:t>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7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FACEBOOK.COM/ELATYPOVA</a:t>
            </a:r>
            <a:br>
              <a:rPr lang="en-US" dirty="0"/>
            </a:br>
            <a:r>
              <a:rPr lang="en-US" dirty="0"/>
              <a:t>ELATYPOVA.TUMBLR.COM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29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УДОБНО ЛИ РАБОТАТЬ С САЙТОМ?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17 БАЛЛОВ</a:t>
            </a:r>
          </a:p>
        </p:txBody>
      </p:sp>
    </p:spTree>
    <p:extLst>
      <p:ext uri="{BB962C8B-B14F-4D97-AF65-F5344CB8AC3E}">
        <p14:creationId xmlns:p14="http://schemas.microsoft.com/office/powerpoint/2010/main" val="40630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Zabluzhdeni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73" y="1975861"/>
            <a:ext cx="6328772" cy="4430140"/>
          </a:xfrm>
          <a:prstGeom prst="rect">
            <a:avLst/>
          </a:prstGeo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ХОРОШИЙ САЙТ ТОТ, КОТОРЫЙ НРАВИТСЯ МНЕ?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47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ПРЕДСТАВЬТЕСЬ, ПОЖАЛУЙСТА.</a:t>
            </a:r>
            <a:br>
              <a:rPr lang="ru-RU" dirty="0" smtClean="0"/>
            </a:br>
            <a:r>
              <a:rPr lang="ru-RU" dirty="0" smtClean="0"/>
              <a:t>5 баллов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Расскажите о себе и о своих результатах («электронное портфолио»)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Кто Ваши ученики и каких успехов Вы достигли вместе с ними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Покажите презентационный видеоролик (3-5минут)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3644" y="2496752"/>
            <a:ext cx="39997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BFBFBF"/>
                </a:solidFill>
              </a:rPr>
              <a:t>Ничто так не ставит в тупик, как просьба рассказать коротко о себе.</a:t>
            </a:r>
            <a:endParaRPr lang="ru-RU" sz="28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7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КОММУНИКАЦИЯ С ПОСЕТИТЕЛЯМИ САЙТА. 4 балла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Минимальный функционал: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контактная информация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возможность оставить комментарий или поучаствовать в опросе</a:t>
            </a:r>
            <a:endParaRPr lang="ru-RU" dirty="0"/>
          </a:p>
        </p:txBody>
      </p:sp>
      <p:pic>
        <p:nvPicPr>
          <p:cNvPr id="8" name="Изображение 7" descr="guest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26" y="1747824"/>
            <a:ext cx="3381801" cy="31794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58642" y="6112741"/>
            <a:ext cx="386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Гостевая книга, форум, опросы, чаты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4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КОММУНИКАЦИЯ С ПОСЕТИТЕЛЯМИ САЙТА. Продолжение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Расширенный функционал: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актуальные новости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сетевая работа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/>
              <a:t>у</a:t>
            </a:r>
            <a:r>
              <a:rPr lang="ru-RU" dirty="0" smtClean="0"/>
              <a:t>добное обсуждение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отметка «Мне нравится»</a:t>
            </a:r>
            <a:endParaRPr lang="ru-RU" dirty="0"/>
          </a:p>
        </p:txBody>
      </p:sp>
      <p:pic>
        <p:nvPicPr>
          <p:cNvPr id="7" name="Изображение 6" descr="wri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63" y="2176272"/>
            <a:ext cx="4699000" cy="317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8642" y="5789575"/>
            <a:ext cx="3861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</a:rPr>
              <a:t>Твиттер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instagram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Pinterest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Swarm,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4 square,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acebook,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vk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YouTube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7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ДИЗАЙН САЙТА: красиво или очень красиво. 3 балла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r>
              <a:rPr lang="ru-RU" dirty="0"/>
              <a:t>Оригинальность стиля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/>
              <a:t>Адекватность цветового решения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«Вес» графики</a:t>
            </a:r>
            <a:endParaRPr lang="ru-RU" dirty="0"/>
          </a:p>
        </p:txBody>
      </p:sp>
      <p:pic>
        <p:nvPicPr>
          <p:cNvPr id="5" name="Изображение 4" descr="Моральная-Дилемма.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07" y="1869571"/>
            <a:ext cx="4143344" cy="294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16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ДИЗАЙН САЙТА. ШРИФТЫ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Выбор шрифта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Размер шрифта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Цвет шрифта и фона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Анимация шрифтов</a:t>
            </a:r>
          </a:p>
          <a:p>
            <a:pPr marL="285750" indent="-285750">
              <a:buFont typeface="Wingdings" charset="2"/>
              <a:buChar char="ü"/>
            </a:pPr>
            <a:endParaRPr lang="ru-RU" dirty="0"/>
          </a:p>
        </p:txBody>
      </p:sp>
      <p:pic>
        <p:nvPicPr>
          <p:cNvPr id="6" name="Изображение 5" descr="Снимок экрана 2014-06-25 в 23.29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14" y="1949824"/>
            <a:ext cx="3695383" cy="284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иксель">
  <a:themeElements>
    <a:clrScheme name="Пиксель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Пиксель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Пиксель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Пиксель.thmx</Template>
  <TotalTime>650</TotalTime>
  <Words>572</Words>
  <Application>Microsoft Macintosh PowerPoint</Application>
  <PresentationFormat>Экран (4:3)</PresentationFormat>
  <Paragraphs>98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Пиксель</vt:lpstr>
      <vt:lpstr>КОНКУРСНОЕ ЗАДАНИЕ «ИНТЕРНЕТ-РЕСУРС»</vt:lpstr>
      <vt:lpstr>ДВА ГЛАВНЫХ ВОПРОСА.  Целых 35 баллов</vt:lpstr>
      <vt:lpstr>УДОБНО ЛИ РАБОТАТЬ С САЙТОМ?</vt:lpstr>
      <vt:lpstr>ХОРОШИЙ САЙТ ТОТ, КОТОРЫЙ НРАВИТСЯ МНЕ?</vt:lpstr>
      <vt:lpstr>ПРЕДСТАВЬТЕСЬ, ПОЖАЛУЙСТА. 5 баллов</vt:lpstr>
      <vt:lpstr>КОММУНИКАЦИЯ С ПОСЕТИТЕЛЯМИ САЙТА. 4 балла</vt:lpstr>
      <vt:lpstr>КОММУНИКАЦИЯ С ПОСЕТИТЕЛЯМИ САЙТА. Продолжение</vt:lpstr>
      <vt:lpstr>ДИЗАЙН САЙТА: красиво или очень красиво. 3 балла</vt:lpstr>
      <vt:lpstr>ДИЗАЙН САЙТА. ШРИФТЫ</vt:lpstr>
      <vt:lpstr>ДИЗАЙН САЙТА.  ЦВЕТОВОЕ РЕШЕНИЕ</vt:lpstr>
      <vt:lpstr>ДИЗАЙН САЙТА.  ТЕНДЕНЦИИ</vt:lpstr>
      <vt:lpstr>НАВИГАЦИЯ И ПОИСК. 5 баллов</vt:lpstr>
      <vt:lpstr>НАВИГАЦИЯ И ПОИСК. Продолжение</vt:lpstr>
      <vt:lpstr>НАВИГАЦИЯ И ПОИСК. Продолжение</vt:lpstr>
      <vt:lpstr>НАВИГАЦИЯ И ПОИСК. Продолжение</vt:lpstr>
      <vt:lpstr>НАВИГАЦИЯ И ПОИСК. Продолжение</vt:lpstr>
      <vt:lpstr>ИНТЕРЕСЕН ЛИ САЙТ ПОСЕТИТЕЛЮ?</vt:lpstr>
      <vt:lpstr>НОВОСТИ. Max 3 балла</vt:lpstr>
      <vt:lpstr>УЧЕБНО-МЕТОДИЧЕСКИЕ МАТЕРИАЛЫ. СИСТЕМА РАБОТЫ С УЧЕНИКАМИ. Max 10 баллов</vt:lpstr>
      <vt:lpstr>ФОРМЫ РАБОТЫ С УЧЕНИКАМИ. 3 балла</vt:lpstr>
      <vt:lpstr>ФОРМЫ РАБОТЫ С УЧЕНИКАМИ. Продолжение</vt:lpstr>
      <vt:lpstr>ДОКУМЕНТЫ, РЕГЛАМЕНТИРУЮЩИЕ РАБОТУ. 2 балла</vt:lpstr>
      <vt:lpstr>Какую платформу выбрать?  Возможности и ограничения.</vt:lpstr>
      <vt:lpstr>Где посмотреть популярные Интернет-ресурсы учителей?</vt:lpstr>
      <vt:lpstr>А если сайт уже работает? 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ЗАДАНИЕ «ИНТЕРНЕТ-РЕСУРС»</dc:title>
  <dc:creator>Екатерина Латыпова</dc:creator>
  <cp:lastModifiedBy>Екатерина Латыпова</cp:lastModifiedBy>
  <cp:revision>29</cp:revision>
  <dcterms:created xsi:type="dcterms:W3CDTF">2014-06-25T17:55:18Z</dcterms:created>
  <dcterms:modified xsi:type="dcterms:W3CDTF">2014-06-26T04:48:05Z</dcterms:modified>
</cp:coreProperties>
</file>